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Candar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andar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andara-italic.fntdata"/><Relationship Id="rId14" Type="http://schemas.openxmlformats.org/officeDocument/2006/relationships/font" Target="fonts/Candara-bold.fntdata"/><Relationship Id="rId16" Type="http://schemas.openxmlformats.org/officeDocument/2006/relationships/font" Target="fonts/Canda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fmla="val 1272" name="adj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24" name="Google Shape;24;p2"/>
          <p:cNvGrpSpPr/>
          <p:nvPr/>
        </p:nvGrpSpPr>
        <p:grpSpPr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25" name="Google Shape;25;p2"/>
            <p:cNvSpPr/>
            <p:nvPr/>
          </p:nvSpPr>
          <p:spPr>
            <a:xfrm>
              <a:off x="4810125" y="4500563"/>
              <a:ext cx="4295775" cy="1016000"/>
            </a:xfrm>
            <a:custGeom>
              <a:rect b="b" l="l" r="r" t="t"/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309563" y="4318000"/>
              <a:ext cx="8280401" cy="1209675"/>
            </a:xfrm>
            <a:custGeom>
              <a:rect b="b" l="l" r="r" t="t"/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175" y="4335463"/>
              <a:ext cx="8166100" cy="1101725"/>
            </a:xfrm>
            <a:custGeom>
              <a:rect b="b" l="l" r="r" t="t"/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56075" y="4316413"/>
              <a:ext cx="4940300" cy="927100"/>
            </a:xfrm>
            <a:custGeom>
              <a:rect b="b" l="l" r="r" t="t"/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905250" y="4294188"/>
              <a:ext cx="13011150" cy="1892300"/>
            </a:xfrm>
            <a:custGeom>
              <a:rect b="b" l="l" r="r" t="t"/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30" name="Google Shape;30;p2"/>
          <p:cNvSpPr txBox="1"/>
          <p:nvPr>
            <p:ph type="ctrTitle"/>
          </p:nvPr>
        </p:nvSpPr>
        <p:spPr>
          <a:xfrm>
            <a:off x="914400" y="1600200"/>
            <a:ext cx="10363200" cy="17801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sz="4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" type="subTitle"/>
          </p:nvPr>
        </p:nvSpPr>
        <p:spPr>
          <a:xfrm>
            <a:off x="1828800" y="3556001"/>
            <a:ext cx="8534400" cy="1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0" type="dt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1" type="ftr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2" type="sldNum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/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1"/>
          <p:cNvSpPr txBox="1"/>
          <p:nvPr>
            <p:ph idx="1" type="body"/>
          </p:nvPr>
        </p:nvSpPr>
        <p:spPr>
          <a:xfrm rot="5400000">
            <a:off x="4376297" y="-538074"/>
            <a:ext cx="3450696" cy="987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*"/>
              <a:defRPr/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SzPts val="2200"/>
              <a:buChar char="*"/>
              <a:defRPr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*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*"/>
              <a:defRPr/>
            </a:lvl5pPr>
            <a:lvl6pPr indent="-342900" lvl="5" marL="27432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16" name="Google Shape;116;p11"/>
          <p:cNvSpPr txBox="1"/>
          <p:nvPr>
            <p:ph idx="10" type="dt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1"/>
          <p:cNvSpPr txBox="1"/>
          <p:nvPr>
            <p:ph idx="11" type="ftr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1"/>
          <p:cNvSpPr txBox="1"/>
          <p:nvPr>
            <p:ph idx="12" type="sldNum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showMasterSp="0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fmla="val 7136" name="adj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1" name="Google Shape;121;p12"/>
          <p:cNvSpPr txBox="1"/>
          <p:nvPr>
            <p:ph idx="10" type="dt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2"/>
          <p:cNvSpPr txBox="1"/>
          <p:nvPr>
            <p:ph idx="11" type="ftr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25" name="Google Shape;125;p12"/>
            <p:cNvSpPr/>
            <p:nvPr/>
          </p:nvSpPr>
          <p:spPr>
            <a:xfrm>
              <a:off x="4810125" y="4500563"/>
              <a:ext cx="4295775" cy="1016000"/>
            </a:xfrm>
            <a:custGeom>
              <a:rect b="b" l="l" r="r" t="t"/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-309563" y="4318000"/>
              <a:ext cx="8280401" cy="1209675"/>
            </a:xfrm>
            <a:custGeom>
              <a:rect b="b" l="l" r="r" t="t"/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3175" y="4335463"/>
              <a:ext cx="8166100" cy="1101725"/>
            </a:xfrm>
            <a:custGeom>
              <a:rect b="b" l="l" r="r" t="t"/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4156075" y="4316413"/>
              <a:ext cx="4940300" cy="927100"/>
            </a:xfrm>
            <a:custGeom>
              <a:rect b="b" l="l" r="r" t="t"/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-3905250" y="4294188"/>
              <a:ext cx="13011150" cy="1892300"/>
            </a:xfrm>
            <a:custGeom>
              <a:rect b="b" l="l" r="r" t="t"/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30" name="Google Shape;130;p12"/>
          <p:cNvSpPr txBox="1"/>
          <p:nvPr>
            <p:ph type="title"/>
          </p:nvPr>
        </p:nvSpPr>
        <p:spPr>
          <a:xfrm rot="5400000">
            <a:off x="7967134" y="2319868"/>
            <a:ext cx="4487333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2"/>
          <p:cNvSpPr txBox="1"/>
          <p:nvPr>
            <p:ph idx="1" type="body"/>
          </p:nvPr>
        </p:nvSpPr>
        <p:spPr>
          <a:xfrm rot="5400000">
            <a:off x="2379133" y="-321733"/>
            <a:ext cx="4487334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*"/>
              <a:defRPr/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*"/>
              <a:defRPr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*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*"/>
              <a:defRPr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*"/>
              <a:defRPr/>
            </a:lvl5pPr>
            <a:lvl6pPr indent="-342900" lvl="5" marL="27432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/>
          <p:nvPr>
            <p:ph idx="1" type="body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indent="-342900" lvl="5" marL="27432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0" type="dt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1" type="ftr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2" type="sldNum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0" name="Google Shape;40;p3"/>
          <p:cNvSpPr txBox="1"/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showMasterSp="0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fmla="val 1272" name="adj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8063251" y="4203592"/>
            <a:ext cx="3835239" cy="714026"/>
          </a:xfrm>
          <a:custGeom>
            <a:rect b="b" l="l" r="r" t="t"/>
            <a:pathLst>
              <a:path extrusionOk="0" h="640" w="2706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lt2">
              <a:alpha val="2862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3492427" y="4075290"/>
            <a:ext cx="7392687" cy="850138"/>
          </a:xfrm>
          <a:custGeom>
            <a:rect b="b" l="l" r="r" t="t"/>
            <a:pathLst>
              <a:path extrusionOk="0" h="762" w="5216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lt2">
              <a:alpha val="4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3771637" y="4087562"/>
            <a:ext cx="7290640" cy="774272"/>
          </a:xfrm>
          <a:custGeom>
            <a:rect b="b" l="l" r="r" t="t"/>
            <a:pathLst>
              <a:path extrusionOk="0" h="694" w="514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7479319" y="4074175"/>
            <a:ext cx="4410667" cy="651549"/>
          </a:xfrm>
          <a:custGeom>
            <a:rect b="b" l="l" r="r" t="t"/>
            <a:pathLst>
              <a:path extrusionOk="0" h="584" w="3112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282220" y="4058555"/>
            <a:ext cx="11631168" cy="1329874"/>
          </a:xfrm>
          <a:custGeom>
            <a:rect b="b" l="l" r="r" t="t"/>
            <a:pathLst>
              <a:path extrusionOk="0" h="1192" w="8196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8" name="Google Shape;48;p4"/>
          <p:cNvSpPr txBox="1"/>
          <p:nvPr>
            <p:ph type="title"/>
          </p:nvPr>
        </p:nvSpPr>
        <p:spPr>
          <a:xfrm>
            <a:off x="920043" y="2463560"/>
            <a:ext cx="10363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1823153" y="1437449"/>
            <a:ext cx="8556979" cy="939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4"/>
          <p:cNvSpPr txBox="1"/>
          <p:nvPr>
            <p:ph idx="10" type="dt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1" type="ftr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2" type="sldNum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8" name="Google Shape;58;p5"/>
          <p:cNvSpPr txBox="1"/>
          <p:nvPr>
            <p:ph idx="1" type="body"/>
          </p:nvPr>
        </p:nvSpPr>
        <p:spPr>
          <a:xfrm>
            <a:off x="902207" y="2679192"/>
            <a:ext cx="5096256" cy="3447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indent="-342900" lvl="5" marL="27432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2" type="body"/>
          </p:nvPr>
        </p:nvSpPr>
        <p:spPr>
          <a:xfrm>
            <a:off x="6193536" y="2679192"/>
            <a:ext cx="5096256" cy="3447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indent="-342900" lvl="5" marL="27432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" type="body"/>
          </p:nvPr>
        </p:nvSpPr>
        <p:spPr>
          <a:xfrm>
            <a:off x="902208" y="2678114"/>
            <a:ext cx="5096256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6"/>
          <p:cNvSpPr txBox="1"/>
          <p:nvPr>
            <p:ph idx="2" type="body"/>
          </p:nvPr>
        </p:nvSpPr>
        <p:spPr>
          <a:xfrm>
            <a:off x="903110" y="3429001"/>
            <a:ext cx="5093407" cy="269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*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*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5pPr>
            <a:lvl6pPr indent="-330200" lvl="5" marL="2743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6pPr>
            <a:lvl7pPr indent="-330200" lvl="6" marL="32004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8pPr>
            <a:lvl9pPr indent="-330200" lvl="8" marL="41148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64" name="Google Shape;64;p6"/>
          <p:cNvSpPr txBox="1"/>
          <p:nvPr>
            <p:ph idx="3" type="body"/>
          </p:nvPr>
        </p:nvSpPr>
        <p:spPr>
          <a:xfrm>
            <a:off x="6197600" y="2678113"/>
            <a:ext cx="5096256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b="0" i="0" sz="24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6"/>
          <p:cNvSpPr txBox="1"/>
          <p:nvPr>
            <p:ph idx="4" type="body"/>
          </p:nvPr>
        </p:nvSpPr>
        <p:spPr>
          <a:xfrm>
            <a:off x="6193367" y="3429001"/>
            <a:ext cx="5096256" cy="269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*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*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5pPr>
            <a:lvl6pPr indent="-330200" lvl="5" marL="2743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6pPr>
            <a:lvl7pPr indent="-330200" lvl="6" marL="32004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8pPr>
            <a:lvl9pPr indent="-330200" lvl="8" marL="41148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66" name="Google Shape;66;p6"/>
          <p:cNvSpPr txBox="1"/>
          <p:nvPr>
            <p:ph idx="10" type="dt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1" type="ftr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2" type="sldNum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0" type="dt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1" type="ftr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showMasterSp="0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fmla="val 7136" name="adj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76" name="Google Shape;76;p8"/>
          <p:cNvGrpSpPr/>
          <p:nvPr/>
        </p:nvGrpSpPr>
        <p:grpSpPr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7" name="Google Shape;77;p8"/>
            <p:cNvSpPr/>
            <p:nvPr/>
          </p:nvSpPr>
          <p:spPr>
            <a:xfrm>
              <a:off x="4810125" y="4500563"/>
              <a:ext cx="4295775" cy="1016000"/>
            </a:xfrm>
            <a:custGeom>
              <a:rect b="b" l="l" r="r" t="t"/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-309563" y="4318000"/>
              <a:ext cx="8280401" cy="1209675"/>
            </a:xfrm>
            <a:custGeom>
              <a:rect b="b" l="l" r="r" t="t"/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3175" y="4335463"/>
              <a:ext cx="8166100" cy="1101725"/>
            </a:xfrm>
            <a:custGeom>
              <a:rect b="b" l="l" r="r" t="t"/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4156075" y="4316413"/>
              <a:ext cx="4940300" cy="927100"/>
            </a:xfrm>
            <a:custGeom>
              <a:rect b="b" l="l" r="r" t="t"/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-3905251" y="4294188"/>
              <a:ext cx="13027839" cy="1892300"/>
            </a:xfrm>
            <a:custGeom>
              <a:rect b="b" l="l" r="r" t="t"/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82" name="Google Shape;82;p8"/>
          <p:cNvSpPr txBox="1"/>
          <p:nvPr>
            <p:ph idx="10" type="dt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"/>
          <p:cNvSpPr txBox="1"/>
          <p:nvPr>
            <p:ph idx="11" type="ftr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idx="12" type="sldNum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showMasterSp="0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fmla="val 7136" name="adj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7" name="Google Shape;87;p9"/>
          <p:cNvSpPr txBox="1"/>
          <p:nvPr>
            <p:ph idx="10" type="dt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9"/>
          <p:cNvSpPr txBox="1"/>
          <p:nvPr>
            <p:ph idx="11" type="ftr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9"/>
          <p:cNvSpPr txBox="1"/>
          <p:nvPr>
            <p:ph idx="12" type="sldNum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1219200" y="3581401"/>
            <a:ext cx="4470400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grpSp>
        <p:nvGrpSpPr>
          <p:cNvPr id="91" name="Google Shape;91;p9"/>
          <p:cNvGrpSpPr/>
          <p:nvPr/>
        </p:nvGrpSpPr>
        <p:grpSpPr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92" name="Google Shape;92;p9"/>
            <p:cNvSpPr/>
            <p:nvPr/>
          </p:nvSpPr>
          <p:spPr>
            <a:xfrm>
              <a:off x="4810125" y="4500563"/>
              <a:ext cx="4295775" cy="1016000"/>
            </a:xfrm>
            <a:custGeom>
              <a:rect b="b" l="l" r="r" t="t"/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-309563" y="4318000"/>
              <a:ext cx="8280401" cy="1209675"/>
            </a:xfrm>
            <a:custGeom>
              <a:rect b="b" l="l" r="r" t="t"/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3175" y="4335463"/>
              <a:ext cx="8166100" cy="1101725"/>
            </a:xfrm>
            <a:custGeom>
              <a:rect b="b" l="l" r="r" t="t"/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4156075" y="4316413"/>
              <a:ext cx="4940300" cy="927100"/>
            </a:xfrm>
            <a:custGeom>
              <a:rect b="b" l="l" r="r" t="t"/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-3905250" y="4294188"/>
              <a:ext cx="13011150" cy="1892300"/>
            </a:xfrm>
            <a:custGeom>
              <a:rect b="b" l="l" r="r" t="t"/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97" name="Google Shape;97;p9"/>
          <p:cNvSpPr txBox="1"/>
          <p:nvPr>
            <p:ph type="title"/>
          </p:nvPr>
        </p:nvSpPr>
        <p:spPr>
          <a:xfrm>
            <a:off x="1219200" y="2286000"/>
            <a:ext cx="44704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ndara"/>
              <a:buNone/>
              <a:defRPr sz="32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2" type="body"/>
          </p:nvPr>
        </p:nvSpPr>
        <p:spPr>
          <a:xfrm>
            <a:off x="6202616" y="1828800"/>
            <a:ext cx="5205435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Char char="*"/>
              <a:defRPr sz="2200">
                <a:solidFill>
                  <a:schemeClr val="dk2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*"/>
              <a:defRPr sz="2000">
                <a:solidFill>
                  <a:schemeClr val="dk2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*"/>
              <a:defRPr sz="1800">
                <a:solidFill>
                  <a:schemeClr val="dk2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*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*"/>
              <a:defRPr sz="1600">
                <a:solidFill>
                  <a:schemeClr val="dk2"/>
                </a:solidFill>
              </a:defRPr>
            </a:lvl5pPr>
            <a:lvl6pPr indent="-355600" lvl="5" marL="27432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6pPr>
            <a:lvl7pPr indent="-355600" lvl="6" marL="32004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8pPr>
            <a:lvl9pPr indent="-355600" lvl="8" marL="41148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fmla="val 1272" name="adj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101" name="Google Shape;101;p10"/>
          <p:cNvGrpSpPr/>
          <p:nvPr/>
        </p:nvGrpSpPr>
        <p:grpSpPr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2" name="Google Shape;102;p10"/>
            <p:cNvSpPr/>
            <p:nvPr/>
          </p:nvSpPr>
          <p:spPr>
            <a:xfrm>
              <a:off x="4810125" y="4500563"/>
              <a:ext cx="4295775" cy="1016000"/>
            </a:xfrm>
            <a:custGeom>
              <a:rect b="b" l="l" r="r" t="t"/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-309563" y="4318000"/>
              <a:ext cx="8280401" cy="1209675"/>
            </a:xfrm>
            <a:custGeom>
              <a:rect b="b" l="l" r="r" t="t"/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3175" y="4335463"/>
              <a:ext cx="8166100" cy="1101725"/>
            </a:xfrm>
            <a:custGeom>
              <a:rect b="b" l="l" r="r" t="t"/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4156075" y="4316413"/>
              <a:ext cx="4940300" cy="927100"/>
            </a:xfrm>
            <a:custGeom>
              <a:rect b="b" l="l" r="r" t="t"/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-3905250" y="4294188"/>
              <a:ext cx="13011150" cy="1892300"/>
            </a:xfrm>
            <a:custGeom>
              <a:rect b="b" l="l" r="r" t="t"/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07" name="Google Shape;107;p10"/>
          <p:cNvSpPr txBox="1"/>
          <p:nvPr>
            <p:ph type="title"/>
          </p:nvPr>
        </p:nvSpPr>
        <p:spPr>
          <a:xfrm>
            <a:off x="6498874" y="338667"/>
            <a:ext cx="5083527" cy="2429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ndara"/>
              <a:buNone/>
              <a:defRPr b="0" sz="28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0"/>
          <p:cNvSpPr txBox="1"/>
          <p:nvPr>
            <p:ph idx="1" type="body"/>
          </p:nvPr>
        </p:nvSpPr>
        <p:spPr>
          <a:xfrm>
            <a:off x="6491112" y="2785533"/>
            <a:ext cx="5091289" cy="2421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9" name="Google Shape;109;p10"/>
          <p:cNvSpPr txBox="1"/>
          <p:nvPr>
            <p:ph idx="10" type="dt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0"/>
          <p:cNvSpPr txBox="1"/>
          <p:nvPr>
            <p:ph idx="11" type="ftr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0"/>
          <p:cNvSpPr txBox="1"/>
          <p:nvPr>
            <p:ph idx="12" type="sldNum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2" name="Google Shape;112;p10"/>
          <p:cNvSpPr/>
          <p:nvPr>
            <p:ph idx="2" type="pic"/>
          </p:nvPr>
        </p:nvSpPr>
        <p:spPr>
          <a:xfrm>
            <a:off x="1117600" y="1371600"/>
            <a:ext cx="4754880" cy="2926080"/>
          </a:xfrm>
          <a:prstGeom prst="roundRect">
            <a:avLst>
              <a:gd fmla="val 3924" name="adj"/>
            </a:avLst>
          </a:prstGeom>
          <a:solidFill>
            <a:schemeClr val="accent1"/>
          </a:solidFill>
          <a:ln>
            <a:noFill/>
          </a:ln>
          <a:effectLst>
            <a:reflection blurRad="0" dir="5400000" dist="5000" endA="0" endPos="30000" kx="0" rotWithShape="0" algn="bl" stA="30000" stPos="0" sy="-100000" ky="0"/>
          </a:effectLst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fmla="val 3362" name="adj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2" name="Google Shape;12;p1"/>
            <p:cNvSpPr/>
            <p:nvPr/>
          </p:nvSpPr>
          <p:spPr>
            <a:xfrm>
              <a:off x="4810125" y="4500563"/>
              <a:ext cx="4295775" cy="1016000"/>
            </a:xfrm>
            <a:custGeom>
              <a:rect b="b" l="l" r="r" t="t"/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-309563" y="4318000"/>
              <a:ext cx="8280401" cy="1209675"/>
            </a:xfrm>
            <a:custGeom>
              <a:rect b="b" l="l" r="r" t="t"/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75" y="4335463"/>
              <a:ext cx="8166100" cy="1101725"/>
            </a:xfrm>
            <a:custGeom>
              <a:rect b="b" l="l" r="r" t="t"/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4156075" y="4316413"/>
              <a:ext cx="4940300" cy="927100"/>
            </a:xfrm>
            <a:custGeom>
              <a:rect b="b" l="l" r="r" t="t"/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-3905251" y="4294188"/>
              <a:ext cx="13027839" cy="1892300"/>
            </a:xfrm>
            <a:custGeom>
              <a:rect b="b" l="l" r="r" t="t"/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b="0" i="0" sz="4400" u="none" cap="none" strike="noStrik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*"/>
              <a:defRPr b="0" i="0" sz="2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*"/>
              <a:defRPr b="0" i="0" sz="22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*"/>
              <a:defRPr b="0" i="0" sz="2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*"/>
              <a:defRPr b="0" i="0" sz="18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*"/>
              <a:defRPr b="0" i="0" sz="16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17500" lvl="5" marL="2743200" marR="0" rtl="0" algn="l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17500" lvl="6" marL="3200400" marR="0" rtl="0" algn="l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17500" lvl="7" marL="3657600" marR="0" rtl="0" algn="l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17500" lvl="8" marL="4114800" marR="0" rtl="0" algn="l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>
            <p:ph type="ctrTitle"/>
          </p:nvPr>
        </p:nvSpPr>
        <p:spPr>
          <a:xfrm>
            <a:off x="914400" y="1600200"/>
            <a:ext cx="10363200" cy="17801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ndara"/>
              <a:buNone/>
            </a:pPr>
            <a:r>
              <a:rPr lang="ru-RU" sz="2800"/>
              <a:t>Полтавський Політехнічний фаховий коледж</a:t>
            </a:r>
            <a:br>
              <a:rPr lang="ru-RU" sz="2800"/>
            </a:br>
            <a:r>
              <a:rPr lang="ru-RU" sz="2800"/>
              <a:t>Технологічна практика 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ndara"/>
              <a:buNone/>
            </a:pPr>
            <a:r>
              <a:rPr lang="ru-RU" sz="2800"/>
              <a:t>на тему Телеграм бот”Система заявок на заміну лічилників”</a:t>
            </a:r>
            <a:endParaRPr sz="2800"/>
          </a:p>
        </p:txBody>
      </p:sp>
      <p:sp>
        <p:nvSpPr>
          <p:cNvPr id="137" name="Google Shape;137;p13"/>
          <p:cNvSpPr txBox="1"/>
          <p:nvPr>
            <p:ph idx="1" type="subTitle"/>
          </p:nvPr>
        </p:nvSpPr>
        <p:spPr>
          <a:xfrm>
            <a:off x="1828800" y="3556001"/>
            <a:ext cx="8534400" cy="1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/>
              <a:t>Виконав:Каверін Денис студент 44 групи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600"/>
              <a:buChar char="*"/>
            </a:pPr>
            <a:r>
              <a:rPr lang="ru-RU" sz="2600"/>
              <a:t>На практиці треба було розробити телеграм бот за допомогою якого можна подавати заяви про заміну електролічильників.</a:t>
            </a:r>
            <a:endParaRPr/>
          </a:p>
        </p:txBody>
      </p:sp>
      <p:sp>
        <p:nvSpPr>
          <p:cNvPr id="143" name="Google Shape;143;p14"/>
          <p:cNvSpPr txBox="1"/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ru-RU"/>
              <a:t>Умова завдання - що треба було зробити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864296" y="2675467"/>
            <a:ext cx="10020822" cy="345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ru-RU"/>
              <a:t>Місцем моєї технологічної практики було АТ “ПОЛТАВАОБЛЕНЕРГО”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Компанія працює на ринку послуг з 28 квітня 1995 року.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Основними напрямками її діяльності є виробництво, розподілення та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постачання електроенергії.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Послугами є ремонт і технічне обслуговування електророзподільної та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контрольної апаратури.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ru-RU"/>
              <a:t>              Місце технологічної практики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*"/>
            </a:pPr>
            <a:r>
              <a:rPr lang="ru-RU">
                <a:solidFill>
                  <a:schemeClr val="dk1"/>
                </a:solidFill>
              </a:rPr>
              <a:t>Для розробки телеграм боту використанно :</a:t>
            </a:r>
            <a:endParaRPr>
              <a:solidFill>
                <a:schemeClr val="dk1"/>
              </a:solidFill>
            </a:endParaRPr>
          </a:p>
          <a:p>
            <a:pPr indent="-312420" lvl="0" marL="27432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Char char="*"/>
            </a:pPr>
            <a:r>
              <a:rPr lang="ru-RU" sz="16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Microsoft Visual Studio — серія продуктів фірми Майкрософт, які містять інтегроване середовище розробки програмного забезпечення та низку інших інструментальних засобів.</a:t>
            </a:r>
            <a:endParaRPr sz="3000">
              <a:solidFill>
                <a:schemeClr val="dk1"/>
              </a:solidFill>
            </a:endParaRPr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*"/>
            </a:pPr>
            <a:r>
              <a:rPr lang="ru-RU">
                <a:solidFill>
                  <a:schemeClr val="dk1"/>
                </a:solidFill>
              </a:rPr>
              <a:t>Github — один з найбільших вебсервісів для спільної розробки програмного забезпечення </a:t>
            </a:r>
            <a:endParaRPr>
              <a:solidFill>
                <a:schemeClr val="dk1"/>
              </a:solidFill>
            </a:endParaRPr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*"/>
            </a:pPr>
            <a:r>
              <a:rPr lang="ru-RU">
                <a:solidFill>
                  <a:schemeClr val="dk1"/>
                </a:solidFill>
              </a:rPr>
              <a:t>Microsoft Word — використовувалося для написання документації до цього проекту.  </a:t>
            </a:r>
            <a:endParaRPr>
              <a:solidFill>
                <a:schemeClr val="dk1"/>
              </a:solidFill>
            </a:endParaRPr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ru-RU"/>
              <a:t>Використані програмні та технічні засоби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609600" y="338328"/>
            <a:ext cx="109728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ru-RU"/>
              <a:t>Робота телеграм боту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00" y="2233725"/>
            <a:ext cx="5819502" cy="415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1500" y="2233725"/>
            <a:ext cx="6019774" cy="415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609600" y="338328"/>
            <a:ext cx="109728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ru-RU"/>
              <a:t>Робота телеграм боту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25" y="2214150"/>
            <a:ext cx="5902226" cy="464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7375" y="2214150"/>
            <a:ext cx="5902226" cy="464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706098" y="3031299"/>
            <a:ext cx="8825659" cy="288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274320" rtl="0" algn="ctr">
              <a:spcBef>
                <a:spcPts val="0"/>
              </a:spcBef>
              <a:spcAft>
                <a:spcPts val="0"/>
              </a:spcAft>
              <a:buSzPts val="6600"/>
              <a:buChar char="*"/>
            </a:pPr>
            <a:r>
              <a:rPr lang="ru-RU" sz="6600"/>
              <a:t>Дякую за Увагу!!!</a:t>
            </a:r>
            <a:endParaRPr sz="6600"/>
          </a:p>
        </p:txBody>
      </p:sp>
      <p:sp>
        <p:nvSpPr>
          <p:cNvPr id="176" name="Google Shape;176;p19"/>
          <p:cNvSpPr txBox="1"/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Волна">
  <a:themeElements>
    <a:clrScheme name="Волна">
      <a:dk1>
        <a:srgbClr val="000000"/>
      </a:dk1>
      <a:lt1>
        <a:srgbClr val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