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2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3" name="TextBox 13"/>
          <p:cNvSpPr txBox="1"/>
          <p:nvPr/>
        </p:nvSpPr>
        <p:spPr>
          <a:xfrm>
            <a:off x="2554542" y="3314150"/>
            <a:ext cx="86106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NAME:S.Hemamalini</a:t>
            </a:r>
            <a:endParaRPr lang="en-US" sz="2400" dirty="0"/>
          </a:p>
          <a:p>
            <a:r>
              <a:rPr lang="en-US" sz="2400" dirty="0"/>
              <a:t>REGISTER NO:312220246</a:t>
            </a:r>
            <a:endParaRPr lang="zh-CN" altLang="en-US"/>
          </a:p>
          <a:p>
            <a:r>
              <a:rPr lang="en-US" sz="2400" dirty="0"/>
              <a:t>DEPARTMENT:BCOM GENERAL </a:t>
            </a:r>
            <a:endParaRPr lang="zh-CN" altLang="en-US"/>
          </a:p>
          <a:p>
            <a:r>
              <a:rPr lang="en-US" sz="2400" dirty="0"/>
              <a:t>COLLEGE JEPPIAAR COLLEGE OF ARTS AND SCIENCE </a:t>
            </a:r>
            <a:endParaRPr lang="zh-CN" altLang="en-US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362644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0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5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876665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5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196607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3" name="TextBox 1048702"/>
          <p:cNvSpPr txBox="1"/>
          <p:nvPr/>
        </p:nvSpPr>
        <p:spPr>
          <a:xfrm>
            <a:off x="1408744" y="1857375"/>
            <a:ext cx="5297864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organization currently lacks a standardized and efficient method to analyze and visualize employee performance data. Existing processes for performance evaluation are manual, time-consuming, and prone to errors, leading to incomplete or inaccurate assessments.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6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1" name="TextBox 10"/>
          <p:cNvSpPr txBox="1"/>
          <p:nvPr/>
        </p:nvSpPr>
        <p:spPr>
          <a:xfrm>
            <a:off x="990600" y="2133600"/>
            <a:ext cx="792480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design and implement an Excel-based tool for analyzing and visualizing employee performance data. </a:t>
            </a:r>
          </a:p>
        </p:txBody>
      </p:sp>
      <p:sp>
        <p:nvSpPr>
          <p:cNvPr id="1048704" name="TextBox 1048703"/>
          <p:cNvSpPr txBox="1"/>
          <p:nvPr/>
        </p:nvSpPr>
        <p:spPr>
          <a:xfrm>
            <a:off x="990599" y="3823334"/>
            <a:ext cx="6834909" cy="17678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project will involve gathering relevant employee performance data, structuring this data in Excel, and applying analytical techniques to generate insights.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76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05" name="TextBox 1048704"/>
          <p:cNvSpPr txBox="1"/>
          <p:nvPr/>
        </p:nvSpPr>
        <p:spPr>
          <a:xfrm>
            <a:off x="389657" y="1695450"/>
            <a:ext cx="5865091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end users of an employee performance analysis using Excel typically include:
Human Resources (HR) Department</a:t>
            </a:r>
          </a:p>
        </p:txBody>
      </p:sp>
      <p:sp>
        <p:nvSpPr>
          <p:cNvPr id="1048706" name="TextBox 1048705"/>
          <p:cNvSpPr txBox="1"/>
          <p:nvPr/>
        </p:nvSpPr>
        <p:spPr>
          <a:xfrm rot="21600000">
            <a:off x="619125" y="3882390"/>
            <a:ext cx="4572000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Department Managers and Team Leaders</a:t>
            </a:r>
          </a:p>
        </p:txBody>
      </p:sp>
      <p:sp>
        <p:nvSpPr>
          <p:cNvPr id="1048707" name="TextBox 1048706"/>
          <p:cNvSpPr txBox="1"/>
          <p:nvPr/>
        </p:nvSpPr>
        <p:spPr>
          <a:xfrm>
            <a:off x="619125" y="4661535"/>
            <a:ext cx="4572000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Senior Management and Executives</a:t>
            </a:r>
          </a:p>
        </p:txBody>
      </p:sp>
      <p:sp>
        <p:nvSpPr>
          <p:cNvPr id="1048708" name="TextBox 1048707"/>
          <p:cNvSpPr txBox="1"/>
          <p:nvPr/>
        </p:nvSpPr>
        <p:spPr>
          <a:xfrm>
            <a:off x="389656" y="5591175"/>
            <a:ext cx="4572000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Performance Review Committees: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1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09" name="TextBox 1048708"/>
          <p:cNvSpPr txBox="1"/>
          <p:nvPr/>
        </p:nvSpPr>
        <p:spPr>
          <a:xfrm>
            <a:off x="2819400" y="1695450"/>
            <a:ext cx="4572000" cy="21869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The project will involve the creation of an Excel-based performance analysis tool that will:</a:t>
            </a:r>
          </a:p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  Integrate data</a:t>
            </a:r>
          </a:p>
        </p:txBody>
      </p:sp>
      <p:sp>
        <p:nvSpPr>
          <p:cNvPr id="1048710" name="TextBox 1048709"/>
          <p:cNvSpPr txBox="1"/>
          <p:nvPr/>
        </p:nvSpPr>
        <p:spPr>
          <a:xfrm>
            <a:off x="2819399" y="3798571"/>
            <a:ext cx="4572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Analyze Performance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2900218" y="4309110"/>
            <a:ext cx="4491182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Visualize Data</a:t>
            </a:r>
          </a:p>
        </p:txBody>
      </p:sp>
      <p:sp>
        <p:nvSpPr>
          <p:cNvPr id="1048712" name="TextBox 1048711"/>
          <p:cNvSpPr txBox="1"/>
          <p:nvPr/>
        </p:nvSpPr>
        <p:spPr>
          <a:xfrm>
            <a:off x="2799956" y="4852034"/>
            <a:ext cx="4210443" cy="510541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 Facilitate Reporting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3" name="TextBox 1048712"/>
          <p:cNvSpPr txBox="1"/>
          <p:nvPr/>
        </p:nvSpPr>
        <p:spPr>
          <a:xfrm>
            <a:off x="987494" y="1288182"/>
            <a:ext cx="921653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Employee ID -Example: 101, 202, E305</a:t>
            </a:r>
          </a:p>
        </p:txBody>
      </p:sp>
      <p:sp>
        <p:nvSpPr>
          <p:cNvPr id="1048714" name="TextBox 1048713"/>
          <p:cNvSpPr txBox="1"/>
          <p:nvPr/>
        </p:nvSpPr>
        <p:spPr>
          <a:xfrm>
            <a:off x="955386" y="1977558"/>
            <a:ext cx="10281228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  Employee name -Example: Alice Johnson, David Miller</a:t>
            </a:r>
          </a:p>
        </p:txBody>
      </p:sp>
      <p:sp>
        <p:nvSpPr>
          <p:cNvPr id="1048715" name="TextBox 1048714"/>
          <p:cNvSpPr txBox="1"/>
          <p:nvPr/>
        </p:nvSpPr>
        <p:spPr>
          <a:xfrm>
            <a:off x="963573" y="2488098"/>
            <a:ext cx="4363759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   Age -Example: 29, 45</a:t>
            </a:r>
          </a:p>
        </p:txBody>
      </p:sp>
      <p:sp>
        <p:nvSpPr>
          <p:cNvPr id="1048716" name="TextBox 1048715"/>
          <p:cNvSpPr txBox="1"/>
          <p:nvPr/>
        </p:nvSpPr>
        <p:spPr>
          <a:xfrm>
            <a:off x="867548" y="2918460"/>
            <a:ext cx="6791965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   Gender -Example: Male, Female</a:t>
            </a:r>
          </a:p>
        </p:txBody>
      </p:sp>
      <p:sp>
        <p:nvSpPr>
          <p:cNvPr id="1048717" name="TextBox 1048716"/>
          <p:cNvSpPr txBox="1"/>
          <p:nvPr/>
        </p:nvSpPr>
        <p:spPr>
          <a:xfrm>
            <a:off x="1271491" y="3509177"/>
            <a:ext cx="917787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 Department:Example: Finance, Marketing, IT</a:t>
            </a:r>
          </a:p>
        </p:txBody>
      </p:sp>
      <p:sp>
        <p:nvSpPr>
          <p:cNvPr id="1048719" name="TextBox 1048718"/>
          <p:cNvSpPr txBox="1"/>
          <p:nvPr/>
        </p:nvSpPr>
        <p:spPr>
          <a:xfrm>
            <a:off x="1163446" y="4019717"/>
            <a:ext cx="10010621" cy="510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Job title- Example: Financial Analyst, Marketing Manager</a:t>
            </a:r>
          </a:p>
        </p:txBody>
      </p:sp>
      <p:sp>
        <p:nvSpPr>
          <p:cNvPr id="1048720" name="TextBox 1048719"/>
          <p:cNvSpPr txBox="1"/>
          <p:nvPr/>
        </p:nvSpPr>
        <p:spPr>
          <a:xfrm>
            <a:off x="1132187" y="4530257"/>
            <a:ext cx="734198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Date of joining -Example: 02/11/2019</a:t>
            </a:r>
          </a:p>
        </p:txBody>
      </p:sp>
      <p:sp>
        <p:nvSpPr>
          <p:cNvPr id="1048721" name="TextBox 1048720"/>
          <p:cNvSpPr txBox="1"/>
          <p:nvPr/>
        </p:nvSpPr>
        <p:spPr>
          <a:xfrm>
            <a:off x="1132188" y="5120974"/>
            <a:ext cx="7735454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Annual salary -Example: $60,000, $85,000
</a:t>
            </a:r>
          </a:p>
        </p:txBody>
      </p:sp>
      <p:sp>
        <p:nvSpPr>
          <p:cNvPr id="1048722" name="TextBox 1048721"/>
          <p:cNvSpPr txBox="1"/>
          <p:nvPr/>
        </p:nvSpPr>
        <p:spPr>
          <a:xfrm>
            <a:off x="1132188" y="5585793"/>
            <a:ext cx="6925958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Attendance rate -Example: 95%, 88%</a:t>
            </a:r>
          </a:p>
        </p:txBody>
      </p:sp>
      <p:sp>
        <p:nvSpPr>
          <p:cNvPr id="1048723" name="TextBox 1048722"/>
          <p:cNvSpPr txBox="1"/>
          <p:nvPr/>
        </p:nvSpPr>
        <p:spPr>
          <a:xfrm>
            <a:off x="1171263" y="6142054"/>
            <a:ext cx="6419273" cy="510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Training hours -Example: 20, 35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739775" y="291147"/>
            <a:ext cx="4377631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7" name="TextBox 1048726"/>
          <p:cNvSpPr txBox="1"/>
          <p:nvPr/>
        </p:nvSpPr>
        <p:spPr>
          <a:xfrm>
            <a:off x="1189180" y="1229151"/>
            <a:ext cx="5645727" cy="510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Tools and Techniques in Excel:</a:t>
            </a:r>
          </a:p>
        </p:txBody>
      </p:sp>
      <p:sp>
        <p:nvSpPr>
          <p:cNvPr id="1048728" name="TextBox 1048727"/>
          <p:cNvSpPr txBox="1"/>
          <p:nvPr/>
        </p:nvSpPr>
        <p:spPr>
          <a:xfrm>
            <a:off x="981362" y="1940459"/>
            <a:ext cx="9627210" cy="13487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Pivot Tables: For summarizing and analyzing data across different dimensions such as department, job title, or performance ratings.</a:t>
            </a:r>
          </a:p>
        </p:txBody>
      </p:sp>
      <p:sp>
        <p:nvSpPr>
          <p:cNvPr id="1048729" name="TextBox 1048728"/>
          <p:cNvSpPr txBox="1"/>
          <p:nvPr/>
        </p:nvSpPr>
        <p:spPr>
          <a:xfrm>
            <a:off x="981361" y="3199397"/>
            <a:ext cx="9409545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Charts and Graphs: To visualize trends, distributions, and correlations within the dataset.</a:t>
            </a:r>
          </a:p>
        </p:txBody>
      </p:sp>
      <p:sp>
        <p:nvSpPr>
          <p:cNvPr id="1048730" name="TextBox 1048729"/>
          <p:cNvSpPr txBox="1"/>
          <p:nvPr/>
        </p:nvSpPr>
        <p:spPr>
          <a:xfrm>
            <a:off x="1016000" y="4251960"/>
            <a:ext cx="7804727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Formulas: Use Excel functions like VLOOKUP, SUMIFS, and AVERAGEIFS to perform calculations and derive additional insights from the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Anuragha R</cp:lastModifiedBy>
  <cp:revision>2</cp:revision>
  <dcterms:created xsi:type="dcterms:W3CDTF">2024-03-29T04:07:22Z</dcterms:created>
  <dcterms:modified xsi:type="dcterms:W3CDTF">2024-09-02T06:29:30Z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571d9160272941758be98ac6a22b7674</vt:lpwstr>
  </property>
</Properties>
</file>