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IN" sz="2400" dirty="0"/>
              <a:t>kAVIYA. R</a:t>
            </a:r>
            <a:endParaRPr lang="en-US" sz="2400" dirty="0"/>
          </a:p>
          <a:p>
            <a:r>
              <a:rPr lang="en-US" sz="2400" dirty="0"/>
              <a:t>REGISTER NO: 312211037</a:t>
            </a:r>
          </a:p>
          <a:p>
            <a:r>
              <a:rPr lang="en-US" sz="2400" dirty="0"/>
              <a:t>NAAN MUDHALVAN ID: </a:t>
            </a:r>
            <a:r>
              <a:rPr lang="en-US" sz="2400" dirty="0" err="1"/>
              <a:t>asunm1423312211037</a:t>
            </a:r>
            <a:endParaRPr lang="en-US" sz="2400" dirty="0"/>
          </a:p>
          <a:p>
            <a:r>
              <a:rPr lang="en-US" sz="2400" dirty="0"/>
              <a:t>DEPARTMENT: BCOM(</a:t>
            </a:r>
            <a:r>
              <a:rPr lang="en-IN" sz="2400" dirty="0"/>
              <a:t>GENERAL)</a:t>
            </a:r>
            <a:endParaRPr lang="en-US" sz="2400" dirty="0"/>
          </a:p>
          <a:p>
            <a:r>
              <a:rPr lang="en-US" sz="2400" dirty="0"/>
              <a:t>COLLEGE: </a:t>
            </a:r>
            <a:r>
              <a:rPr lang="en-IN" sz="2400" dirty="0"/>
              <a:t>DR. MGR JANAKI COLLEGE OF ARTS AND SCIENCE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Dhosika BV</cp:lastModifiedBy>
  <cp:revision>19</cp:revision>
  <dcterms:created xsi:type="dcterms:W3CDTF">2024-03-29T15:07:22Z</dcterms:created>
  <dcterms:modified xsi:type="dcterms:W3CDTF">2024-08-31T11:58:29Z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