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55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M</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an </a:t>
            </a:r>
            <a:r>
              <a:rPr altLang="en-IN" sz="2400" lang="en-US">
                <a:solidFill>
                  <a:schemeClr val="dk1"/>
                </a:solidFill>
                <a:latin typeface="Calibri"/>
                <a:ea typeface="Calibri"/>
                <a:cs typeface="Calibri"/>
                <a:sym typeface="Calibri"/>
              </a:rPr>
              <a:t>college </a:t>
            </a:r>
            <a:r>
              <a:rPr altLang="en-IN" sz="2400" lang="en-US">
                <a:solidFill>
                  <a:schemeClr val="dk1"/>
                </a:solidFill>
                <a:latin typeface="Calibri"/>
                <a:ea typeface="Calibri"/>
                <a:cs typeface="Calibri"/>
                <a:sym typeface="Calibri"/>
              </a:rPr>
              <a:t>of </a:t>
            </a:r>
            <a:r>
              <a:rPr altLang="en-IN" sz="2400" lang="en-US">
                <a:solidFill>
                  <a:schemeClr val="dk1"/>
                </a:solidFill>
                <a:latin typeface="Calibri"/>
                <a:ea typeface="Calibri"/>
                <a:cs typeface="Calibri"/>
                <a:sym typeface="Calibri"/>
              </a:rPr>
              <a:t>arts </a:t>
            </a:r>
            <a:r>
              <a:rPr altLang="en-IN" sz="2400" lang="en-US">
                <a:solidFill>
                  <a:schemeClr val="dk1"/>
                </a:solidFill>
                <a:latin typeface="Calibri"/>
                <a:ea typeface="Calibri"/>
                <a:cs typeface="Calibri"/>
                <a:sym typeface="Calibri"/>
              </a:rPr>
              <a:t>and </a:t>
            </a:r>
            <a:r>
              <a:rPr altLang="en-IN" sz="2400" lang="en-US">
                <a:solidFill>
                  <a:schemeClr val="dk1"/>
                </a:solidFill>
                <a:latin typeface="Calibri"/>
                <a:ea typeface="Calibri"/>
                <a:cs typeface="Calibri"/>
                <a:sym typeface="Calibri"/>
              </a:rPr>
              <a:t>science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524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158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5975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19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524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55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55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524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18440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292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015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2024-09-11T10:49:12Z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df27d46481774b2ca30fb25a33067566</vt:lpwstr>
  </property>
</Properties>
</file>