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kaviya.s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NO:312208305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Chellamal womens college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