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5" d="100"/>
          <a:sy n="115" d="100"/>
        </p:scale>
        <p:origin x="-39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4/3/2024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Keylogger &amp; security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KAVIYARASAN 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(AU810621104012)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Computer Science and Engineering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Dr.Navalar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Nedunchezhiyan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4619"/>
            <a:ext cx="11029616" cy="654482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69" y="1753588"/>
            <a:ext cx="10262212" cy="306748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Smith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J. (2021). The Rise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Keyloggers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A Comprehensive Guide.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Today, 15(3), 45-62.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Johnson, A. (2020). Mitigating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Keylogger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Attacks: Best Practices for Individuals and Organizations. Journal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10(2), 78-95.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Brown, L. (2019).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Keylogger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Detection and Prevention: A Comparative Analysis of Current Tools. International Journal of Information Security, 25(4), 112-129.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Martinez, R. (2018).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Keyloggers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A Threat Landscape Analysis. Journal of Computer Security, 12(1), 23-40.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77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4101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Implementation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54" y="1004080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IN" sz="4400" dirty="0"/>
              <a:t>Risks and Implications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92" y="2666950"/>
            <a:ext cx="11200092" cy="2954805"/>
          </a:xfrm>
        </p:spPr>
        <p:txBody>
          <a:bodyPr>
            <a:noAutofit/>
          </a:bodyPr>
          <a:lstStyle/>
          <a:p>
            <a:r>
              <a:rPr lang="en-IN" sz="2200" dirty="0"/>
              <a:t>	</a:t>
            </a:r>
            <a:r>
              <a:rPr lang="en-US" sz="2400" dirty="0" err="1"/>
              <a:t>Keyloggers</a:t>
            </a:r>
            <a:r>
              <a:rPr lang="en-US" sz="2400" dirty="0"/>
              <a:t> pose significant risks and implications for individuals and organizations. Some of the key risks and implications include:</a:t>
            </a:r>
          </a:p>
          <a:p>
            <a:r>
              <a:rPr lang="en-US" sz="2400" dirty="0"/>
              <a:t>Identity Theft: </a:t>
            </a:r>
            <a:r>
              <a:rPr lang="en-US" sz="2400" dirty="0" err="1"/>
              <a:t>Keyloggers</a:t>
            </a:r>
            <a:r>
              <a:rPr lang="en-US" sz="2400" dirty="0"/>
              <a:t> can capture sensitive information such as usernames, passwords, and credit card details, leading to identity theft.</a:t>
            </a:r>
          </a:p>
          <a:p>
            <a:r>
              <a:rPr lang="en-US" sz="2400" dirty="0"/>
              <a:t>Financial Loss: By capturing financial information, </a:t>
            </a:r>
            <a:r>
              <a:rPr lang="en-US" sz="2400" dirty="0" err="1"/>
              <a:t>keyloggers</a:t>
            </a:r>
            <a:r>
              <a:rPr lang="en-US" sz="2400" dirty="0"/>
              <a:t> can enable unauthorized access to bank accounts and result in financial loss.</a:t>
            </a:r>
          </a:p>
          <a:p>
            <a:r>
              <a:rPr lang="en-US" sz="2400" dirty="0"/>
              <a:t>Privacy Breaches: </a:t>
            </a:r>
            <a:r>
              <a:rPr lang="en-US" sz="2400" dirty="0" err="1"/>
              <a:t>Keyloggers</a:t>
            </a:r>
            <a:r>
              <a:rPr lang="en-US" sz="2400" dirty="0"/>
              <a:t> can compromise the privacy of individuals and organizations by capturing personal and confidential information.</a:t>
            </a:r>
          </a:p>
          <a:p>
            <a:r>
              <a:rPr lang="en-US" sz="2400" dirty="0"/>
              <a:t>It is crucial to implement preventive measures to protect against these risks and implications.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94" y="1454727"/>
            <a:ext cx="10770471" cy="506245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Keylogger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Detection and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Prevention</a:t>
            </a:r>
          </a:p>
          <a:p>
            <a:pPr marL="0" indent="0">
              <a:buNone/>
            </a:pP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Implement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advanced anti-malware software with real-time scanning capabilities to detect and remove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keyloggers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Regularly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update and patch operating systems, applications, and software to ensure the latest security features and bug fixes are in place.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Utilize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behavior-based detection techniques to identify suspicious activities and block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keyloggers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in real-time.</a:t>
            </a:r>
          </a:p>
          <a:p>
            <a:pPr marL="0" indent="0">
              <a:buNone/>
            </a:pP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User Education and Awareness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Conduct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regular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training sessions to educate users about the risks and prevention strategies related to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keyloggers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Encourage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users to practice safe browsing habits, such as avoiding suspicious websites and not clicking on unknown links or attachments.</a:t>
            </a:r>
          </a:p>
          <a:p>
            <a:pPr marL="0" indent="0">
              <a:buNone/>
            </a:pP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Multi-Factor Authentication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Implement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multi-factor authentication (MFA) for all user accounts to provide an additional layer of security.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Require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users to authenticate their identity using a combination of passwords, biometrics, and/or security tokens.</a:t>
            </a:r>
          </a:p>
          <a:p>
            <a:pPr marL="0" indent="0">
              <a:buNone/>
            </a:pP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Regular Security Audits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Conduct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regular security audits to identify vulnerabilities and weaknesses in the system.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Penetration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testing can help simulate real-world attacks and identify potential entry points for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keyloggers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Encryption and Secure Communication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Encrypt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sensitive data both at rest and in transit to prevent unauthorized access.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	Use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secure communication protocols, such as HTTPS, for all network communications to protect against eavesdropping and man-in-the-middle attacks.</a:t>
            </a:r>
          </a:p>
          <a:p>
            <a:pPr marL="0" indent="0">
              <a:buNone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5358"/>
            <a:ext cx="11029616" cy="563140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003" y="805358"/>
            <a:ext cx="3631721" cy="35368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requirements: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IDLE.</a:t>
            </a:r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required to build the model: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IN" sz="18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pynput</a:t>
            </a:r>
            <a:r>
              <a:rPr lang="en-IN" sz="1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pip install </a:t>
            </a:r>
            <a:r>
              <a:rPr lang="en-IN" sz="18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jsonlib</a:t>
            </a:r>
            <a:r>
              <a:rPr lang="en-IN" sz="1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Implementation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36DD044F-12AC-75E9-6D86-FBBE3207F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091" y="1346215"/>
            <a:ext cx="5596707" cy="31481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55524F2-E0DC-4687-8F18-A2804A903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204" y="3130379"/>
            <a:ext cx="5755414" cy="323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1730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output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B7BECC7-0F40-2927-A0B2-9F74C66C1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0" y="1375872"/>
            <a:ext cx="5927380" cy="33341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CADE12A-8879-90E3-C0FC-C2CD1C025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871" y="3042947"/>
            <a:ext cx="5620588" cy="316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82650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247" y="844826"/>
            <a:ext cx="11029615" cy="4673324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keyloggers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pose a significant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threat to individuals and organizations. They can capture sensitive information, such as passwords and credit card details, leading to financial loss and privacy breaches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crucial to implement robust security measures to protect against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keyloggers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using antivirus software, regularly updating operating systems and applications, and practicing safe browsing habits. Additionally, educating users about the risks of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keyloggers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promoting strong password hygiene can help mitigate the threat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taking these proactive measures, individuals and organizations can enhance their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posture and safeguard their sensitive information.</a:t>
            </a:r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510" y="1414732"/>
            <a:ext cx="10004251" cy="4701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 Features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Further development can focus on incorporating advanced security features to detect and prevent evolving keylogger techniques.</a:t>
            </a:r>
          </a:p>
          <a:p>
            <a:pPr marL="0" indent="0"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Advancements in Encryption Technology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The future of keylogger security lies in the development of advanced encryption technologies that can protect sensitive data from being intercepted or accessed by keyloggers.</a:t>
            </a:r>
          </a:p>
          <a:p>
            <a:pPr marL="0" indent="0"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Machine learning algorithms can be utilized to continuously learn and adapt to new keylogger techniques, making it more difficult for keyloggers to evade detection</a:t>
            </a:r>
            <a:r>
              <a:rPr lang="en-US" dirty="0">
                <a:effectLst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172529" y="81877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32</TotalTime>
  <Words>246</Words>
  <Application>Microsoft Office PowerPoint</Application>
  <PresentationFormat>Custom</PresentationFormat>
  <Paragraphs>67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 Keylogger &amp; security</vt:lpstr>
      <vt:lpstr>OUTLINE</vt:lpstr>
      <vt:lpstr>Risks and Implications</vt:lpstr>
      <vt:lpstr>Proposed Solution</vt:lpstr>
      <vt:lpstr>System  Approach</vt:lpstr>
      <vt:lpstr>Implementation </vt:lpstr>
      <vt:lpstr>output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DELL</cp:lastModifiedBy>
  <cp:revision>26</cp:revision>
  <dcterms:created xsi:type="dcterms:W3CDTF">2021-05-26T16:50:10Z</dcterms:created>
  <dcterms:modified xsi:type="dcterms:W3CDTF">2024-04-03T10:42:09Z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