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50" r:id="rId5"/>
    <p:sldId id="2451" r:id="rId6"/>
    <p:sldId id="2452" r:id="rId7"/>
    <p:sldId id="2459" r:id="rId8"/>
    <p:sldId id="2453" r:id="rId9"/>
    <p:sldId id="2460" r:id="rId10"/>
    <p:sldId id="2461" r:id="rId11"/>
    <p:sldId id="2462" r:id="rId12"/>
    <p:sldId id="2463" r:id="rId13"/>
    <p:sldId id="2467" r:id="rId14"/>
    <p:sldId id="2464" r:id="rId15"/>
    <p:sldId id="2468" r:id="rId16"/>
    <p:sldId id="2465" r:id="rId17"/>
    <p:sldId id="2466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222479"/>
            <a:ext cx="12192000" cy="1694342"/>
          </a:xfrm>
        </p:spPr>
        <p:txBody>
          <a:bodyPr/>
          <a:lstStyle/>
          <a:p>
            <a:r>
              <a:rPr lang="en-IN" sz="5400" dirty="0">
                <a:latin typeface="Aharoni" panose="02010803020104030203" pitchFamily="2" charset="-79"/>
                <a:cs typeface="Aharoni" panose="02010803020104030203" pitchFamily="2" charset="-79"/>
              </a:rPr>
              <a:t>EMPLOYEE PAYROLL MANAGEMENT</a:t>
            </a: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5400" dirty="0">
                <a:latin typeface="Aharoni" panose="02010803020104030203" pitchFamily="2" charset="-79"/>
                <a:cs typeface="Aharoni" panose="02010803020104030203" pitchFamily="2" charset="-79"/>
              </a:rPr>
              <a:t>Baljeet Singh, Team Lead</a:t>
            </a:r>
          </a:p>
          <a:p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01217" y="0"/>
            <a:ext cx="5103845" cy="1231641"/>
          </a:xfrm>
        </p:spPr>
        <p:txBody>
          <a:bodyPr/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Login Front-end 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B724B8-97C5-75C7-E88E-11314FC7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85" y="1006587"/>
            <a:ext cx="8763337" cy="54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8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382555" y="65314"/>
            <a:ext cx="6643396" cy="1576873"/>
          </a:xfrm>
        </p:spPr>
        <p:txBody>
          <a:bodyPr/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Edit and Logout Button User dashboard :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8142B4D-557D-468B-65B7-3F89BCD3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7" y="1642187"/>
            <a:ext cx="11663265" cy="34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4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382555" y="65314"/>
            <a:ext cx="6643396" cy="1576873"/>
          </a:xfrm>
        </p:spPr>
        <p:txBody>
          <a:bodyPr/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Edit and Logout Button User dashboard 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E26C45-A562-6A44-D18B-AF9F4043A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5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-139959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59" y="0"/>
            <a:ext cx="2360645" cy="718457"/>
          </a:xfrm>
        </p:spPr>
        <p:txBody>
          <a:bodyPr/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Code: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4E7C37B-E791-2880-0E01-01E62174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0" y="1448490"/>
            <a:ext cx="5103845" cy="427031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823C67A-E36F-B8D2-CAED-37FEDD3FD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744" y="1363404"/>
            <a:ext cx="4827269" cy="468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9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-1"/>
            <a:ext cx="12192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88F7D6-26B3-FF3A-CDF9-9E9C4E535E36}"/>
              </a:ext>
            </a:extLst>
          </p:cNvPr>
          <p:cNvSpPr txBox="1"/>
          <p:nvPr/>
        </p:nvSpPr>
        <p:spPr>
          <a:xfrm>
            <a:off x="277585" y="2058774"/>
            <a:ext cx="92209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Integrated the whole software and fixed minor bugs</a:t>
            </a: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edit attendance ( data and posting issue (fixed))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admin leave not working [fixed leave working fine]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added edit functionality in user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Fixed edit functionality in admin dashboard (role issue)</a:t>
            </a:r>
          </a:p>
        </p:txBody>
      </p:sp>
    </p:spTree>
    <p:extLst>
      <p:ext uri="{BB962C8B-B14F-4D97-AF65-F5344CB8AC3E}">
        <p14:creationId xmlns:p14="http://schemas.microsoft.com/office/powerpoint/2010/main" val="41333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6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Baljeet Singh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Baljeet.singh@mphasis.com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59" y="0"/>
            <a:ext cx="5103845" cy="1231641"/>
          </a:xfrm>
        </p:spPr>
        <p:txBody>
          <a:bodyPr/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Backend User :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2031AFE-B77E-F25D-5838-4747C33D3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31" t="9932" r="18266" b="20409"/>
          <a:stretch/>
        </p:blipFill>
        <p:spPr>
          <a:xfrm>
            <a:off x="0" y="1231641"/>
            <a:ext cx="5626359" cy="391885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15DDCD0-605F-7B55-F442-CEE94C5E0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721" y="1830191"/>
            <a:ext cx="6657400" cy="27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8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59" y="0"/>
            <a:ext cx="5103845" cy="1231641"/>
          </a:xfrm>
        </p:spPr>
        <p:txBody>
          <a:bodyPr/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Backend User 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3D55320-BDDC-A00A-D553-DD8568E72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79" y="1163915"/>
            <a:ext cx="6058425" cy="542591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54523C3-6149-5260-484E-31A898D9B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08" t="9967" r="41301" b="27856"/>
          <a:stretch/>
        </p:blipFill>
        <p:spPr>
          <a:xfrm>
            <a:off x="6410004" y="1407717"/>
            <a:ext cx="5759555" cy="49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8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59" y="0"/>
            <a:ext cx="5103845" cy="1231641"/>
          </a:xfrm>
        </p:spPr>
        <p:txBody>
          <a:bodyPr/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Backend User :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438AFA8-B8B3-CD83-CE33-62F739DA0E14}"/>
              </a:ext>
            </a:extLst>
          </p:cNvPr>
          <p:cNvSpPr txBox="1">
            <a:spLocks/>
          </p:cNvSpPr>
          <p:nvPr/>
        </p:nvSpPr>
        <p:spPr>
          <a:xfrm>
            <a:off x="-858417" y="1141446"/>
            <a:ext cx="4329405" cy="948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User Table:</a:t>
            </a:r>
          </a:p>
        </p:txBody>
      </p:sp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46945168-A413-E573-8D67-1BE9737E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75" y="2202088"/>
            <a:ext cx="11510849" cy="40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3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59" y="0"/>
            <a:ext cx="5103845" cy="1231641"/>
          </a:xfrm>
        </p:spPr>
        <p:txBody>
          <a:bodyPr/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Backend User :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88B813C-CE3F-D492-96CB-DBFB5D6DD372}"/>
              </a:ext>
            </a:extLst>
          </p:cNvPr>
          <p:cNvSpPr txBox="1">
            <a:spLocks/>
          </p:cNvSpPr>
          <p:nvPr/>
        </p:nvSpPr>
        <p:spPr>
          <a:xfrm>
            <a:off x="-1212980" y="954833"/>
            <a:ext cx="5103845" cy="1231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Postman: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6959B1-DF2F-16F6-2305-3414773E3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473" t="-13566" r="3606" b="13566"/>
          <a:stretch/>
        </p:blipFill>
        <p:spPr>
          <a:xfrm>
            <a:off x="214604" y="1570653"/>
            <a:ext cx="11028784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4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59" y="0"/>
            <a:ext cx="6326155" cy="1250302"/>
          </a:xfrm>
        </p:spPr>
        <p:txBody>
          <a:bodyPr/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New user registration :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4083D5-7A69-E84F-2027-CB67DB15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79" y="1070847"/>
            <a:ext cx="9315569" cy="54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9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60" y="1"/>
            <a:ext cx="4926562" cy="1101012"/>
          </a:xfrm>
        </p:spPr>
        <p:txBody>
          <a:bodyPr/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Regsitration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Front end :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2D7ECC3-BFFC-CB8D-99DA-FF8E3EF6C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8446"/>
            <a:ext cx="5730737" cy="458763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256D15E-BF36-AF33-6BB5-07D13294D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29" y="1503997"/>
            <a:ext cx="6819402" cy="431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1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06" y="0"/>
            <a:ext cx="8593493" cy="95172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User login on the basis of admin or user: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1C75A6-9B82-9795-DA2E-C6FD208BA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407" y="951723"/>
            <a:ext cx="7398818" cy="58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4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37" r="553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01217" y="0"/>
            <a:ext cx="5103845" cy="1231641"/>
          </a:xfrm>
        </p:spPr>
        <p:txBody>
          <a:bodyPr/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Login Front-end :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819B9A7-E9E5-5F1B-57C4-E5A9A900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25" y="1135181"/>
            <a:ext cx="10672496" cy="48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2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187</TotalTime>
  <Words>120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 Singh</dc:creator>
  <cp:lastModifiedBy>Baljeet Singh</cp:lastModifiedBy>
  <cp:revision>2</cp:revision>
  <dcterms:created xsi:type="dcterms:W3CDTF">2022-10-19T04:37:28Z</dcterms:created>
  <dcterms:modified xsi:type="dcterms:W3CDTF">2022-10-19T07:45:09Z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