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2" r:id="rId7"/>
    <p:sldId id="273" r:id="rId8"/>
    <p:sldId id="260" r:id="rId9"/>
    <p:sldId id="261" r:id="rId10"/>
    <p:sldId id="277" r:id="rId11"/>
    <p:sldId id="264" r:id="rId12"/>
    <p:sldId id="278" r:id="rId13"/>
    <p:sldId id="266" r:id="rId14"/>
    <p:sldId id="279" r:id="rId15"/>
    <p:sldId id="267" r:id="rId16"/>
    <p:sldId id="280" r:id="rId17"/>
    <p:sldId id="269" r:id="rId18"/>
    <p:sldId id="281" r:id="rId19"/>
    <p:sldId id="272" r:id="rId20"/>
    <p:sldId id="283" r:id="rId21"/>
    <p:sldId id="265" r:id="rId22"/>
    <p:sldId id="282" r:id="rId23"/>
    <p:sldId id="268" r:id="rId24"/>
    <p:sldId id="284" r:id="rId25"/>
    <p:sldId id="270" r:id="rId26"/>
    <p:sldId id="285" r:id="rId27"/>
    <p:sldId id="271" r:id="rId28"/>
    <p:sldId id="286" r:id="rId29"/>
    <p:sldId id="287" r:id="rId30"/>
    <p:sldId id="288" r:id="rId31"/>
    <p:sldId id="289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miandeluca.com.ar/angular-5-caracteristicas-principales" TargetMode="External"/><Relationship Id="rId7" Type="http://schemas.openxmlformats.org/officeDocument/2006/relationships/hyperlink" Target="http://www.unixmen.com/introduction-mysql-databas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ru.bmstu.wiki/Apache_Tomcat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ode.skyheng.com/post/34603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3E2-EC49-D49D-9A00-D5513935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931" y="-1320283"/>
            <a:ext cx="8915399" cy="2262781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PAYROLL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6538-333C-F14D-ACD4-13DB7C581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221" y="789934"/>
            <a:ext cx="1829221" cy="1126283"/>
          </a:xfrm>
        </p:spPr>
        <p:txBody>
          <a:bodyPr/>
          <a:lstStyle/>
          <a:p>
            <a:r>
              <a:rPr lang="en-IN" dirty="0"/>
              <a:t>Group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5DCA0D-D5E8-9935-42A8-8ABFAB874681}"/>
              </a:ext>
            </a:extLst>
          </p:cNvPr>
          <p:cNvSpPr txBox="1">
            <a:spLocks/>
          </p:cNvSpPr>
          <p:nvPr/>
        </p:nvSpPr>
        <p:spPr>
          <a:xfrm>
            <a:off x="1020099" y="695351"/>
            <a:ext cx="8077361" cy="859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529E612-D5F8-4B20-77CB-DB83031F7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207489"/>
              </p:ext>
            </p:extLst>
          </p:nvPr>
        </p:nvGraphicFramePr>
        <p:xfrm>
          <a:off x="2841138" y="1649589"/>
          <a:ext cx="7170608" cy="3688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5755">
                  <a:extLst>
                    <a:ext uri="{9D8B030D-6E8A-4147-A177-3AD203B41FA5}">
                      <a16:colId xmlns:a16="http://schemas.microsoft.com/office/drawing/2014/main" val="2290360429"/>
                    </a:ext>
                  </a:extLst>
                </a:gridCol>
                <a:gridCol w="5084853">
                  <a:extLst>
                    <a:ext uri="{9D8B030D-6E8A-4147-A177-3AD203B41FA5}">
                      <a16:colId xmlns:a16="http://schemas.microsoft.com/office/drawing/2014/main" val="145157677"/>
                    </a:ext>
                  </a:extLst>
                </a:gridCol>
              </a:tblGrid>
              <a:tr h="35220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38915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2526796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Baljeet Singh (Team Lead)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922860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2528650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Bakiyalakshmi M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883483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2528733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Ebinesar D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3874108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2528011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Eshwar B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1878412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2528871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Bachu Sucharitha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800392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2529032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Badisa Nithin Kumar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475961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2527537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 Venkatareddy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450263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2526615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Bhalavaishnavi V S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7284623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2525945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Chiranjeet Gorai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321034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3E8AAC-BCD2-140A-4C14-96B3E4865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97153"/>
              </p:ext>
            </p:extLst>
          </p:nvPr>
        </p:nvGraphicFramePr>
        <p:xfrm>
          <a:off x="2841139" y="5337669"/>
          <a:ext cx="7170607" cy="670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6955">
                  <a:extLst>
                    <a:ext uri="{9D8B030D-6E8A-4147-A177-3AD203B41FA5}">
                      <a16:colId xmlns:a16="http://schemas.microsoft.com/office/drawing/2014/main" val="2290360429"/>
                    </a:ext>
                  </a:extLst>
                </a:gridCol>
                <a:gridCol w="5063652">
                  <a:extLst>
                    <a:ext uri="{9D8B030D-6E8A-4147-A177-3AD203B41FA5}">
                      <a16:colId xmlns:a16="http://schemas.microsoft.com/office/drawing/2014/main" val="145157677"/>
                    </a:ext>
                  </a:extLst>
                </a:gridCol>
              </a:tblGrid>
              <a:tr h="296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2525913</a:t>
                      </a:r>
                      <a:endParaRPr lang="en-IN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Dodda Jagan Mohan Reddy</a:t>
                      </a:r>
                      <a:endParaRPr lang="en-IN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1878412"/>
                  </a:ext>
                </a:extLst>
              </a:tr>
              <a:tr h="247022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080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1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9CA6-C6E7-D386-BEBC-DC5C726B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76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225D-E552-1D56-A6CC-14FFF45A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Wingdings,Sans-Serif" charset="2"/>
              <a:buChar char="Ø"/>
            </a:pPr>
            <a:endParaRPr lang="en-US" sz="6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1AD737-431D-EBCA-AD6F-BB1A3249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09712"/>
            <a:ext cx="9372600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C791-0C4E-D255-E93C-8D9D08C5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C33B-639B-FF81-094D-AFD7DDB1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Registration lets employee to register their details in the company’s portal.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will maintain the registered details for further purposes.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enter details like name, Date of Birth, Gender, Phone Number, Address, email id, Designation, Country, City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these details, the employee can register their new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registration, will receive a popup stating “Employee Added Successfully”.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C791-0C4E-D255-E93C-8D9D08C5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710D33-464C-9DED-37C7-E041D3F4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256" y="1466850"/>
            <a:ext cx="6285444" cy="4991994"/>
          </a:xfrm>
        </p:spPr>
      </p:pic>
    </p:spTree>
    <p:extLst>
      <p:ext uri="{BB962C8B-B14F-4D97-AF65-F5344CB8AC3E}">
        <p14:creationId xmlns:p14="http://schemas.microsoft.com/office/powerpoint/2010/main" val="40722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EC50-A8D2-3379-DE04-09962FB0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9DC8-C965-D2DB-CAAA-76BFD18D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login, the user directs to User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three drop down menu such as Attendance, Leave and Salary through which the user can navigate to the respective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edit their details by using edit option and the details will be updated.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could edit any details like name, mobile, password, designation and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the user can logout from this dashboard by just clicking the logout option.</a:t>
            </a:r>
          </a:p>
        </p:txBody>
      </p:sp>
    </p:spTree>
    <p:extLst>
      <p:ext uri="{BB962C8B-B14F-4D97-AF65-F5344CB8AC3E}">
        <p14:creationId xmlns:p14="http://schemas.microsoft.com/office/powerpoint/2010/main" val="303155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EC50-A8D2-3379-DE04-09962FB0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Screenshot:</a:t>
            </a:r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6C242FF7-E6BE-7A0A-6FEE-E8DC62C45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419" y="1435099"/>
            <a:ext cx="9198856" cy="5174357"/>
          </a:xfrm>
        </p:spPr>
      </p:pic>
    </p:spTree>
    <p:extLst>
      <p:ext uri="{BB962C8B-B14F-4D97-AF65-F5344CB8AC3E}">
        <p14:creationId xmlns:p14="http://schemas.microsoft.com/office/powerpoint/2010/main" val="372318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8EDC-1ED4-F7EC-3F05-B828AD86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F37E-FCA9-4A0B-BDC3-22F79FE1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Salary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User Dashboard, the user can navigate to Salary Dashboard to view the details of Salary.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details like Name, Month, Year and salary are displayed in this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user cannot edit any details. Only the admin can do changes in this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able to download their Payslips through this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save in their system for their references.</a:t>
            </a:r>
          </a:p>
        </p:txBody>
      </p:sp>
    </p:spTree>
    <p:extLst>
      <p:ext uri="{BB962C8B-B14F-4D97-AF65-F5344CB8AC3E}">
        <p14:creationId xmlns:p14="http://schemas.microsoft.com/office/powerpoint/2010/main" val="312728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8EDC-1ED4-F7EC-3F05-B828AD86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BCCFCDF0-442B-1AA3-A6F9-A92C50333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2599"/>
            <a:ext cx="7665331" cy="4311749"/>
          </a:xfrm>
        </p:spPr>
      </p:pic>
    </p:spTree>
    <p:extLst>
      <p:ext uri="{BB962C8B-B14F-4D97-AF65-F5344CB8AC3E}">
        <p14:creationId xmlns:p14="http://schemas.microsoft.com/office/powerpoint/2010/main" val="99560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D130-830B-CF1E-B301-449AA706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F3A8-0F72-5873-25EB-3BF46579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Leave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apply for leave through this Dashboard by entering the start date, end date and reason.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the user can check for their status in the leave status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like employee id and status will be displayed in that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admin approves the leave of an employee, it shows the status “Approved”.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is pending, it shows status like “Pending”.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6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D130-830B-CF1E-B301-449AA706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F3A8-0F72-5873-25EB-3BF46579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C4F7E2-8D1A-A53F-91F2-73787294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97" y="1757727"/>
            <a:ext cx="5653703" cy="318020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D65B21-A88A-0E5A-5941-E3F45842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5" y="1757727"/>
            <a:ext cx="5942302" cy="33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516-B9C1-1B8F-544F-83AF695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AA94-5E25-D5F9-A1E0-D29DAFDF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Attendance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Attendance Dashboard provides the attendance details for an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use this dashboard for starting their day of work by entering some data like their id, start time, end time and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update any data by using update option in any case like changes in end time or wrong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Attendance Dashboard helps the admin to track their daily basis of work for salary purposes and number of leaves.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EA96-1EE8-154F-DCED-CE0E7151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23" y="624109"/>
            <a:ext cx="8911687" cy="128089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E1F0-4116-A504-92EA-75DB8673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714" y="1904999"/>
            <a:ext cx="9120706" cy="3963955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Payroll Management System is used to build an application program, that a company uses to manage the records of the employees working in the company.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Employees can log on to the system to see their status.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also used for attendance reports to calculate payroll and generate salaries.</a:t>
            </a:r>
          </a:p>
          <a:p>
            <a:r>
              <a:rPr lang="en-IN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payroll management system is an Internet-based Java application that automates the working of a company or work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manage and maintain records of the employees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516-B9C1-1B8F-544F-83AF695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D94361-81CF-62D3-D125-12705C3E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288" y="1905000"/>
            <a:ext cx="8497311" cy="4779738"/>
          </a:xfrm>
        </p:spPr>
      </p:pic>
    </p:spTree>
    <p:extLst>
      <p:ext uri="{BB962C8B-B14F-4D97-AF65-F5344CB8AC3E}">
        <p14:creationId xmlns:p14="http://schemas.microsoft.com/office/powerpoint/2010/main" val="224991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01E-1299-EB3A-DDBC-317EB83B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A7ED-03CE-4720-9E7A-E63952A5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Employee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Employee Dashboard is handled by admin for adding, deleting and editing the employee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navigate to Employee, Salary, Leave and Attendance dashboard for the user’s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Admin causes any changes to the data of a employee, it reflects on the User Side also.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employee will ask some details like Empid, Name, Mobile, Email, Gender, Date of Birth, Date of joining, Password, Designation, Role and Schedule.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7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F01E-1299-EB3A-DDBC-317EB83B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Screeshots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A7ED-03CE-4720-9E7A-E63952A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20EB15-C5A6-B61B-D303-DD7ADF97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43" y="1701307"/>
            <a:ext cx="8220157" cy="4623837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C52A-5348-81CB-08C7-80BCCD69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7416-041F-5C96-C0FE-94DADEA5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Salary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login to the portal with their login credentials and navigate to the salary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add data of a new employee like employee id, Name, Month, Year, Salary and save the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update option where the admin can update the salary of an employee which will be reflected in User Salary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edit or delete any data by using edit and delete options.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C52A-5348-81CB-08C7-80BCCD69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7416-041F-5C96-C0FE-94DADEA5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342B56-D96D-A2F0-7A21-635FD737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83506"/>
            <a:ext cx="8801100" cy="4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7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D1E-4B62-CFB4-BBDD-605144F4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262285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D777-DFFF-A403-206A-2A464755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Leave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navigate to the leave status dashboard for checking the employee’s leave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functionalities such as Pending and Remaining.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Pending tab, the newly applied leave is shown and waits for the action of admin like Approve or Reject.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Remaining Tab, the records of already approved or rejected leaves of the employees are displayed.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sure that employee cannot extend their leave without any knowledge of the admin 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5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D1E-4B62-CFB4-BBDD-605144F4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F6D94B-9AF0-4CB0-DED8-21757086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25" y="1171574"/>
            <a:ext cx="8798806" cy="4949329"/>
          </a:xfrm>
        </p:spPr>
      </p:pic>
    </p:spTree>
    <p:extLst>
      <p:ext uri="{BB962C8B-B14F-4D97-AF65-F5344CB8AC3E}">
        <p14:creationId xmlns:p14="http://schemas.microsoft.com/office/powerpoint/2010/main" val="294429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Attendance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view the attendance of employee from  start time of login and end time of their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edit and delete the attendance of an user if any changes in their timings.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add attendance of an employee by entering their Employee id, Name, Start time, End time, Date and Status.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admin can update any details regarding the attendance of an employee in this dashboard.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4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B388EB-49B8-DA38-5A67-65B0AC38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275519"/>
            <a:ext cx="9399587" cy="52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66" y="0"/>
            <a:ext cx="2184348" cy="7568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36D33-7AB1-7269-D88A-52F8E8EE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40" y="880767"/>
            <a:ext cx="10178323" cy="57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8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D33A-E535-A819-E645-AF8ACB0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493155"/>
            <a:ext cx="8911687" cy="128089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0768-5E79-CDBB-FA6E-57CCB3A9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improve efficiency of company’s administration.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store up-to-date information of the employees.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easier managing and creating payslips, salaries and so on.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reduce the cost for the security of the databases.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offers companies with complete compliance.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help to reduce stress by eliminating the need to perform endless complex calculations.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6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66" y="0"/>
            <a:ext cx="2184348" cy="7568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5E042-B8CB-E5AD-4CDF-53F7226D3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8" t="44916" r="817" b="10884"/>
          <a:stretch/>
        </p:blipFill>
        <p:spPr>
          <a:xfrm>
            <a:off x="166966" y="1959429"/>
            <a:ext cx="11962454" cy="35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1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66" y="0"/>
            <a:ext cx="2184348" cy="7568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441E0-F0FC-1A79-3FE1-F400BC8E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38" y="946778"/>
            <a:ext cx="10173582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2820-9893-6AEB-6004-3DDF1F3E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AA2C-8922-5876-18D8-D2A265F6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 Management System is developed for a company has been designed to achieve maximum efficiency and reduce the time taken to handle the payroll activity.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replace an existing manual record system thereby reducing time taken for calculations and for storing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 easier for searching any records of employees by using their employee id in short period of time.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process is automated , it is easier for admins to store lots of information of each employee in a simple manner.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managing system also ensures the safety of employees data.</a:t>
            </a:r>
          </a:p>
        </p:txBody>
      </p:sp>
    </p:spTree>
    <p:extLst>
      <p:ext uri="{BB962C8B-B14F-4D97-AF65-F5344CB8AC3E}">
        <p14:creationId xmlns:p14="http://schemas.microsoft.com/office/powerpoint/2010/main" val="38806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E4B-6EEB-587E-FA84-12C63531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E0AE-918E-6B1D-2968-E49B69FE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Front-End: Angular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Server-side: Spring boot. JPA, Hibernate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Back-end: MYSQL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Server: Tomcat 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7610BF5-1434-4781-A9A9-DDA16570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548" y="678601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4213F-2558-EE1C-AFCF-B5AAE4E2B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2169" y="844731"/>
            <a:ext cx="1371600" cy="1371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2045E5-98C7-4CCA-A502-E37DEC145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05431" y="678601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DA2D4-1F38-87CA-7F50-6934B4F00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26052" y="993817"/>
            <a:ext cx="1371600" cy="10734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CE18A1-99F2-43A7-8B49-F62B75766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79313" y="678601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22D83-CEF7-D252-2147-4291837CE7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99934" y="1224701"/>
            <a:ext cx="1371600" cy="6116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FEBC45-F710-4281-A94A-38C7A4AC6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21599" y="1449734"/>
            <a:ext cx="3180507" cy="545162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272C-B44A-EEB3-F3A2-C92C6F29B6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52170" y="3188506"/>
            <a:ext cx="5127486" cy="19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0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722632D-819E-EB64-DB10-8275060D2D17}"/>
              </a:ext>
            </a:extLst>
          </p:cNvPr>
          <p:cNvSpPr txBox="1">
            <a:spLocks/>
          </p:cNvSpPr>
          <p:nvPr/>
        </p:nvSpPr>
        <p:spPr>
          <a:xfrm>
            <a:off x="1249362" y="1228630"/>
            <a:ext cx="108172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PORTAL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6CC0BA-ED95-EF8F-131A-4EFE4430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258" y="2073799"/>
            <a:ext cx="10661930" cy="18960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ADMIN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USER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Graphic 16" descr="Office worker">
            <a:extLst>
              <a:ext uri="{FF2B5EF4-FFF2-40B4-BE49-F238E27FC236}">
                <a16:creationId xmlns:a16="http://schemas.microsoft.com/office/drawing/2014/main" id="{782B9DD5-715D-1146-1DFA-290B76274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9206" y="2045299"/>
            <a:ext cx="517124" cy="517124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50FF3809-8F2B-72A6-DBE1-2D05B724A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0644" y="3346904"/>
            <a:ext cx="517124" cy="5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F03C-B4F6-0E80-2794-E71F40B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DIAGRAM FOR USER: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5A6485-7FD3-F9EA-B7A9-7493D4ABF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002" y="1263256"/>
            <a:ext cx="5659290" cy="4970634"/>
          </a:xfrm>
        </p:spPr>
      </p:pic>
    </p:spTree>
    <p:extLst>
      <p:ext uri="{BB962C8B-B14F-4D97-AF65-F5344CB8AC3E}">
        <p14:creationId xmlns:p14="http://schemas.microsoft.com/office/powerpoint/2010/main" val="122396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1BCB-B964-98FF-853F-6EB0969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DIAGRAM FOR ADMIN: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0ECDE-2708-0BCC-E5AF-72E4986E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675" y="1905000"/>
            <a:ext cx="9830737" cy="3309656"/>
          </a:xfrm>
        </p:spPr>
      </p:pic>
    </p:spTree>
    <p:extLst>
      <p:ext uri="{BB962C8B-B14F-4D97-AF65-F5344CB8AC3E}">
        <p14:creationId xmlns:p14="http://schemas.microsoft.com/office/powerpoint/2010/main" val="35061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C7A42-0853-706D-51AA-217184E4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252E-0B13-ABED-D76A-67C399A8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416" y="1912777"/>
            <a:ext cx="3893494" cy="28194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admin Login                                                   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Sign-Up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Dashboard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Apply Leave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Leave Status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Attendance Dashboard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Salary Dashboard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A1582-A082-11E0-A937-61969A1F5F75}"/>
              </a:ext>
            </a:extLst>
          </p:cNvPr>
          <p:cNvSpPr txBox="1">
            <a:spLocks/>
          </p:cNvSpPr>
          <p:nvPr/>
        </p:nvSpPr>
        <p:spPr>
          <a:xfrm>
            <a:off x="7863965" y="1912776"/>
            <a:ext cx="3860132" cy="316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Admin-employee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Leave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Attendance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Salary Dashboard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9CA6-C6E7-D386-BEBC-DC5C726B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76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225D-E552-1D56-A6CC-14FFF45A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Module:</a:t>
            </a:r>
          </a:p>
          <a:p>
            <a:pPr marL="0" indent="0">
              <a:buNone/>
            </a:pPr>
            <a:endParaRPr lang="en-IN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,Sans-Serif" charset="2"/>
              <a:buChar char="Ø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enables the employee to login to their portal.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 user need to enter the valid Username and Password and the user needs to choose his/her role for logging in.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 user login as an admin, it directs to Admin Dashboard.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 user login as an user, it directs to User Dashboard.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user can create their account by clicking on Need Account option.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user forgets his/her password, they can able to reset their password by using forgot password option.</a:t>
            </a:r>
          </a:p>
          <a:p>
            <a:pPr marL="0" indent="0">
              <a:buNone/>
            </a:pPr>
            <a:endParaRPr lang="en-US" sz="8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Wingdings,Sans-Serif" charset="2"/>
              <a:buChar char="Ø"/>
            </a:pPr>
            <a:endParaRPr lang="en-US" sz="6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71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1317</Words>
  <Application>Microsoft Office PowerPoint</Application>
  <PresentationFormat>Widescreen</PresentationFormat>
  <Paragraphs>293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</vt:lpstr>
      <vt:lpstr>Wingdings 3</vt:lpstr>
      <vt:lpstr>Wingdings,Sans-Serif</vt:lpstr>
      <vt:lpstr>Wisp</vt:lpstr>
      <vt:lpstr>EMPLOYEE PAYROLL MANAGEMENT</vt:lpstr>
      <vt:lpstr>INTRODUCTION</vt:lpstr>
      <vt:lpstr>OBJECTIVES</vt:lpstr>
      <vt:lpstr>TECHNOLOGIES USED:</vt:lpstr>
      <vt:lpstr>PowerPoint Presentation</vt:lpstr>
      <vt:lpstr>FLOWCHART DIAGRAM FOR USER:</vt:lpstr>
      <vt:lpstr>FLOWCHART DIAGRAM FOR ADMIN:</vt:lpstr>
      <vt:lpstr>LIST OF MODULES:</vt:lpstr>
      <vt:lpstr>MODULE DESCRIPTION:</vt:lpstr>
      <vt:lpstr>MODULE DESCRIPTION:</vt:lpstr>
      <vt:lpstr>MODULE DESCRIPTION:</vt:lpstr>
      <vt:lpstr>MODULE Screenshot</vt:lpstr>
      <vt:lpstr>MODULE DESCRIPTION:</vt:lpstr>
      <vt:lpstr>MODULE Screenshot:</vt:lpstr>
      <vt:lpstr>MODULE DESCRIPTION:</vt:lpstr>
      <vt:lpstr>MODULE DESCRIPTION:</vt:lpstr>
      <vt:lpstr>MODULE DESCRIPTION:</vt:lpstr>
      <vt:lpstr>MODULE DESCRIPTION:</vt:lpstr>
      <vt:lpstr>MODULE DESCRIPTION:</vt:lpstr>
      <vt:lpstr>MODULE Screenshot</vt:lpstr>
      <vt:lpstr>MODULE DESCRIPTION: </vt:lpstr>
      <vt:lpstr>MODULE Screeshots: </vt:lpstr>
      <vt:lpstr>MODULE DESCRIPTION:</vt:lpstr>
      <vt:lpstr>MODULE Screenshots:</vt:lpstr>
      <vt:lpstr>MODULE DESCRIPTION:</vt:lpstr>
      <vt:lpstr>MODULE Screenshots:</vt:lpstr>
      <vt:lpstr>MODULE DESCRIPTION:</vt:lpstr>
      <vt:lpstr>MODULE Screenshots:</vt:lpstr>
      <vt:lpstr>Testing :</vt:lpstr>
      <vt:lpstr>Testing :</vt:lpstr>
      <vt:lpstr>Testing 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MANAGEMENT</dc:title>
  <dc:creator>Vaishnavi Soundararajan</dc:creator>
  <cp:lastModifiedBy>Baljeet Singh</cp:lastModifiedBy>
  <cp:revision>22</cp:revision>
  <dcterms:created xsi:type="dcterms:W3CDTF">2022-10-15T13:07:27Z</dcterms:created>
  <dcterms:modified xsi:type="dcterms:W3CDTF">2022-10-19T19:18:38Z</dcterms:modified>
</cp:coreProperties>
</file>