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" y="2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C2FB-4427-C55B-DA00-1E437F537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95410-096A-DB7B-1BE5-2EEE9D3AB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EFB88-54F5-093D-EF13-7D55BDCE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B08-6CB5-4F44-83EA-8B4400493FF2}" type="datetimeFigureOut">
              <a:rPr lang="en-IE" smtClean="0"/>
              <a:t>23/05/2024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3092C-A28E-DCCA-9B97-E6BA62E0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F269B-1613-96BB-58EB-8C7910F9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BC0-2B3E-443C-AAE8-9D7E057B91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086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43E2-3E00-6AE2-59BF-0475214F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D8B63-945E-ED22-5414-2963C547B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B4C5-D434-0741-E10E-5C7E8E22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B08-6CB5-4F44-83EA-8B4400493FF2}" type="datetimeFigureOut">
              <a:rPr lang="en-IE" smtClean="0"/>
              <a:t>23/05/2024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744DC-A11A-5F8D-3B53-50F7E9FD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E581E-4983-1E5D-7B45-598B80D3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BC0-2B3E-443C-AAE8-9D7E057B91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562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B1C1A-ECD7-BC3A-29A5-E9A7F6483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6C905-08D2-F1FB-7875-53C214D3B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48AE5-3D68-FECA-B25E-AA72F0A7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B08-6CB5-4F44-83EA-8B4400493FF2}" type="datetimeFigureOut">
              <a:rPr lang="en-IE" smtClean="0"/>
              <a:t>23/05/2024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6A8F2-0D7D-F514-EB86-4EBAD41C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824B-A5A7-5CDB-C4F2-38EA00F8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BC0-2B3E-443C-AAE8-9D7E057B91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31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3FE0-D4B5-A6F0-4322-104E4BEB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CCFF2-480E-4FE0-4EC5-D6AF8CF83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7B9D4-5871-2E97-6199-A27B9EB1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B08-6CB5-4F44-83EA-8B4400493FF2}" type="datetimeFigureOut">
              <a:rPr lang="en-IE" smtClean="0"/>
              <a:t>23/05/2024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8EA67-34C2-0139-0F72-6C2A3B83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094AE-E267-B836-D030-7AB0FBC7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BC0-2B3E-443C-AAE8-9D7E057B91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033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451E-0C7E-AC45-95EF-F54D12F8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5C718-4204-975E-C76A-0381FEDAF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0FDD0-2D00-C8A2-02BE-9E011FD9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B08-6CB5-4F44-83EA-8B4400493FF2}" type="datetimeFigureOut">
              <a:rPr lang="en-IE" smtClean="0"/>
              <a:t>23/05/2024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9DCF2-07B7-FEB8-0CDD-3F53F255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7F11-C413-96CC-32CD-9F12BBBF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BC0-2B3E-443C-AAE8-9D7E057B91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386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B2D6-E45C-157E-9368-FFD5F759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6D76-5C47-86CD-9485-F1DCB7854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8250D-1D87-DF5D-570E-4971CD211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3FEFD-0B01-4F57-E034-060F5799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B08-6CB5-4F44-83EA-8B4400493FF2}" type="datetimeFigureOut">
              <a:rPr lang="en-IE" smtClean="0"/>
              <a:t>23/05/2024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DD23F-1B27-843D-80A2-0E235673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DE585-FA5D-CAC1-6BD8-E7811C7C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BC0-2B3E-443C-AAE8-9D7E057B91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166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A883-6C40-A148-3C80-FFBA22B6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9F8E2-300D-F038-7A5C-6B460F9DD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BE152-78AA-636B-58AB-A5CFDBA8F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97BAB-50DC-3D88-A4BF-D1EDE1B48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5D8E1-FB3E-56CB-9BBC-34EAA3D01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D5B5B-F829-CA41-9417-4706FF77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B08-6CB5-4F44-83EA-8B4400493FF2}" type="datetimeFigureOut">
              <a:rPr lang="en-IE" smtClean="0"/>
              <a:t>23/05/2024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719EF-231A-8BD2-83D9-8E54DC76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F9C90-0564-EFBB-47CD-33995B8C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BC0-2B3E-443C-AAE8-9D7E057B91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795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541C-FA26-7ECE-994A-FC72596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3DC8F-C96F-A8CF-718E-5071DCF7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B08-6CB5-4F44-83EA-8B4400493FF2}" type="datetimeFigureOut">
              <a:rPr lang="en-IE" smtClean="0"/>
              <a:t>23/05/2024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9508F-CD64-002B-FED7-9AC968D9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B6BA5-F879-D20C-858C-2115AAA4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BC0-2B3E-443C-AAE8-9D7E057B91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519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DD48C-6B5E-7973-05D8-DB00F3DC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B08-6CB5-4F44-83EA-8B4400493FF2}" type="datetimeFigureOut">
              <a:rPr lang="en-IE" smtClean="0"/>
              <a:t>23/05/2024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E52AD-22E9-839B-4683-FDACE92E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0807E-2B61-B3BF-7722-B0F17ED8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BC0-2B3E-443C-AAE8-9D7E057B91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870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E976-5957-2697-C445-64360792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85A0-E554-AA68-93BB-2187DFA04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FEEDB-90FE-441E-5CDC-641243656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4F0F5-6CFE-2165-89CA-BBA103FA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B08-6CB5-4F44-83EA-8B4400493FF2}" type="datetimeFigureOut">
              <a:rPr lang="en-IE" smtClean="0"/>
              <a:t>23/05/2024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7F294-1B97-3E9B-64E5-1B2189DD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887F7-E5D6-EE9A-4B9F-884621AF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BC0-2B3E-443C-AAE8-9D7E057B91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016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41E7-9138-CA48-967E-B2B3DBA6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85FA5-345C-04DD-9832-3CB477075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A7C8B-01C7-568B-9DC6-5338A51F9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ED684-C78C-4350-3418-137A4CDF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B08-6CB5-4F44-83EA-8B4400493FF2}" type="datetimeFigureOut">
              <a:rPr lang="en-IE" smtClean="0"/>
              <a:t>23/05/2024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55C5C-419B-589D-C629-A2F66C23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F40A3-65B3-FE8F-1270-5C8C8411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BC0-2B3E-443C-AAE8-9D7E057B91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863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B5DCA-2D70-D76F-0676-CB8C938F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588A-926A-B64F-0257-1A720FFF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CDA7C-36CF-0B15-34C8-E916A8F7D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7A9B08-6CB5-4F44-83EA-8B4400493FF2}" type="datetimeFigureOut">
              <a:rPr lang="en-IE" smtClean="0"/>
              <a:t>23/05/2024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E0B51-3145-0D8A-7065-A8E0DAB31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9EA65-B302-4E56-2446-2EA0EC290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036BC0-2B3E-443C-AAE8-9D7E057B91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612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7C840C-E97E-DD8D-E145-81ED9CD7DFB5}"/>
              </a:ext>
            </a:extLst>
          </p:cNvPr>
          <p:cNvSpPr/>
          <p:nvPr/>
        </p:nvSpPr>
        <p:spPr>
          <a:xfrm>
            <a:off x="898634" y="1970689"/>
            <a:ext cx="2380591" cy="3058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1BFC45-B6C0-EB28-C5C8-E58A30B8003C}"/>
              </a:ext>
            </a:extLst>
          </p:cNvPr>
          <p:cNvSpPr/>
          <p:nvPr/>
        </p:nvSpPr>
        <p:spPr>
          <a:xfrm>
            <a:off x="4319885" y="2400300"/>
            <a:ext cx="3310757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888AC8C-B1CC-F5CC-4B50-682F6183AC9D}"/>
              </a:ext>
            </a:extLst>
          </p:cNvPr>
          <p:cNvSpPr/>
          <p:nvPr/>
        </p:nvSpPr>
        <p:spPr>
          <a:xfrm>
            <a:off x="8671304" y="108497"/>
            <a:ext cx="2239852" cy="29634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9670A51-ECB0-C538-EC8E-73F61CA9B519}"/>
              </a:ext>
            </a:extLst>
          </p:cNvPr>
          <p:cNvSpPr/>
          <p:nvPr/>
        </p:nvSpPr>
        <p:spPr>
          <a:xfrm>
            <a:off x="8762541" y="544530"/>
            <a:ext cx="595901" cy="873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88954D0-2643-D109-FA03-36EB7CEC375E}"/>
              </a:ext>
            </a:extLst>
          </p:cNvPr>
          <p:cNvSpPr/>
          <p:nvPr/>
        </p:nvSpPr>
        <p:spPr>
          <a:xfrm>
            <a:off x="9479885" y="544530"/>
            <a:ext cx="595901" cy="873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FCE24F2-6553-5011-BB91-26D5F8BFA034}"/>
              </a:ext>
            </a:extLst>
          </p:cNvPr>
          <p:cNvSpPr/>
          <p:nvPr/>
        </p:nvSpPr>
        <p:spPr>
          <a:xfrm>
            <a:off x="10197229" y="544530"/>
            <a:ext cx="595901" cy="873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A1E95C8-3E38-4D9F-6E06-CDB6447F92CB}"/>
              </a:ext>
            </a:extLst>
          </p:cNvPr>
          <p:cNvSpPr/>
          <p:nvPr/>
        </p:nvSpPr>
        <p:spPr>
          <a:xfrm>
            <a:off x="8762541" y="1541124"/>
            <a:ext cx="2030589" cy="4295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C27F643-E5C2-4862-27D0-B86626A2D859}"/>
              </a:ext>
            </a:extLst>
          </p:cNvPr>
          <p:cNvSpPr/>
          <p:nvPr/>
        </p:nvSpPr>
        <p:spPr>
          <a:xfrm>
            <a:off x="8762541" y="2042232"/>
            <a:ext cx="2030589" cy="4295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D3BA8A7-09AE-81F3-1FEE-D06F37555398}"/>
              </a:ext>
            </a:extLst>
          </p:cNvPr>
          <p:cNvSpPr/>
          <p:nvPr/>
        </p:nvSpPr>
        <p:spPr>
          <a:xfrm>
            <a:off x="8775935" y="2543341"/>
            <a:ext cx="2030589" cy="4295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9FE02C-93B8-FC10-7CBB-EE635213DDFC}"/>
              </a:ext>
            </a:extLst>
          </p:cNvPr>
          <p:cNvSpPr txBox="1"/>
          <p:nvPr/>
        </p:nvSpPr>
        <p:spPr>
          <a:xfrm>
            <a:off x="8755344" y="134539"/>
            <a:ext cx="223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/>
              <a:t>TaskManager (worker)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3510A6C-833C-DF36-56B0-2F79E5996C02}"/>
              </a:ext>
            </a:extLst>
          </p:cNvPr>
          <p:cNvSpPr txBox="1"/>
          <p:nvPr/>
        </p:nvSpPr>
        <p:spPr>
          <a:xfrm>
            <a:off x="8796271" y="496181"/>
            <a:ext cx="6405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500" dirty="0"/>
              <a:t>Task</a:t>
            </a:r>
          </a:p>
          <a:p>
            <a:r>
              <a:rPr lang="en-IE" sz="1500" dirty="0"/>
              <a:t>Slot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230B78D-BB23-2DB8-B495-AE715B409DB1}"/>
              </a:ext>
            </a:extLst>
          </p:cNvPr>
          <p:cNvSpPr/>
          <p:nvPr/>
        </p:nvSpPr>
        <p:spPr>
          <a:xfrm>
            <a:off x="8843587" y="1002461"/>
            <a:ext cx="433807" cy="35996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67BF6A6-DAA5-699D-FCEB-D14D3ED81364}"/>
              </a:ext>
            </a:extLst>
          </p:cNvPr>
          <p:cNvSpPr txBox="1"/>
          <p:nvPr/>
        </p:nvSpPr>
        <p:spPr>
          <a:xfrm>
            <a:off x="8817944" y="1038107"/>
            <a:ext cx="82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Task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926B11-75C3-3D2B-5A59-C2EE226091EA}"/>
              </a:ext>
            </a:extLst>
          </p:cNvPr>
          <p:cNvSpPr txBox="1"/>
          <p:nvPr/>
        </p:nvSpPr>
        <p:spPr>
          <a:xfrm>
            <a:off x="9496145" y="503858"/>
            <a:ext cx="6405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500" dirty="0"/>
              <a:t>Task</a:t>
            </a:r>
          </a:p>
          <a:p>
            <a:r>
              <a:rPr lang="en-IE" sz="1500" dirty="0"/>
              <a:t>Slot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CD2FE43-73E0-F912-B0FA-9A9C42A8BEA7}"/>
              </a:ext>
            </a:extLst>
          </p:cNvPr>
          <p:cNvSpPr/>
          <p:nvPr/>
        </p:nvSpPr>
        <p:spPr>
          <a:xfrm>
            <a:off x="9543461" y="1010138"/>
            <a:ext cx="433807" cy="35996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5418623-3F97-B9E6-58D7-0F961EAF8FC4}"/>
              </a:ext>
            </a:extLst>
          </p:cNvPr>
          <p:cNvSpPr txBox="1"/>
          <p:nvPr/>
        </p:nvSpPr>
        <p:spPr>
          <a:xfrm>
            <a:off x="9517818" y="1045784"/>
            <a:ext cx="82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Task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0B1782-C7E3-C2D4-04C7-75F31F7C2A46}"/>
              </a:ext>
            </a:extLst>
          </p:cNvPr>
          <p:cNvSpPr txBox="1"/>
          <p:nvPr/>
        </p:nvSpPr>
        <p:spPr>
          <a:xfrm>
            <a:off x="10221716" y="503819"/>
            <a:ext cx="6405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500" dirty="0"/>
              <a:t>Task</a:t>
            </a:r>
          </a:p>
          <a:p>
            <a:r>
              <a:rPr lang="en-IE" sz="1500" dirty="0"/>
              <a:t>Slot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5F1DC6F-4943-F034-C72C-F0749C638B7F}"/>
              </a:ext>
            </a:extLst>
          </p:cNvPr>
          <p:cNvSpPr/>
          <p:nvPr/>
        </p:nvSpPr>
        <p:spPr>
          <a:xfrm>
            <a:off x="10269032" y="1010099"/>
            <a:ext cx="433807" cy="35996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2D5E3A-97F2-3659-82E1-4F80DD17DD07}"/>
              </a:ext>
            </a:extLst>
          </p:cNvPr>
          <p:cNvSpPr txBox="1"/>
          <p:nvPr/>
        </p:nvSpPr>
        <p:spPr>
          <a:xfrm>
            <a:off x="10243389" y="1045745"/>
            <a:ext cx="82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Task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0DDDC63-C708-E8C1-0A26-6639BDC7EF94}"/>
              </a:ext>
            </a:extLst>
          </p:cNvPr>
          <p:cNvSpPr txBox="1"/>
          <p:nvPr/>
        </p:nvSpPr>
        <p:spPr>
          <a:xfrm>
            <a:off x="8873946" y="1632170"/>
            <a:ext cx="1884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Memory &amp; I/O Manager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ACD9EFF-41BB-3FF5-EC6F-B4D11F967F30}"/>
              </a:ext>
            </a:extLst>
          </p:cNvPr>
          <p:cNvSpPr txBox="1"/>
          <p:nvPr/>
        </p:nvSpPr>
        <p:spPr>
          <a:xfrm>
            <a:off x="8848781" y="2129339"/>
            <a:ext cx="1884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Network Manager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7D65EEE-24A1-DE39-85F2-0E4465A54847}"/>
              </a:ext>
            </a:extLst>
          </p:cNvPr>
          <p:cNvSpPr txBox="1"/>
          <p:nvPr/>
        </p:nvSpPr>
        <p:spPr>
          <a:xfrm>
            <a:off x="8849977" y="2633385"/>
            <a:ext cx="1884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Actor System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70B8A20-F1CA-7A03-4B82-9AFF3C89568F}"/>
              </a:ext>
            </a:extLst>
          </p:cNvPr>
          <p:cNvSpPr/>
          <p:nvPr/>
        </p:nvSpPr>
        <p:spPr>
          <a:xfrm>
            <a:off x="8671304" y="3759986"/>
            <a:ext cx="2239852" cy="29634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57B1DB0-44A2-4668-2D16-10058CE92A59}"/>
              </a:ext>
            </a:extLst>
          </p:cNvPr>
          <p:cNvSpPr/>
          <p:nvPr/>
        </p:nvSpPr>
        <p:spPr>
          <a:xfrm>
            <a:off x="8762541" y="4196019"/>
            <a:ext cx="595901" cy="873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375E408-E539-D796-C947-D53A488AD6D6}"/>
              </a:ext>
            </a:extLst>
          </p:cNvPr>
          <p:cNvSpPr/>
          <p:nvPr/>
        </p:nvSpPr>
        <p:spPr>
          <a:xfrm>
            <a:off x="9479885" y="4196019"/>
            <a:ext cx="595901" cy="873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563B540-9807-DCE5-47AC-623CDA500A28}"/>
              </a:ext>
            </a:extLst>
          </p:cNvPr>
          <p:cNvSpPr/>
          <p:nvPr/>
        </p:nvSpPr>
        <p:spPr>
          <a:xfrm>
            <a:off x="10197229" y="4196019"/>
            <a:ext cx="595901" cy="873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4ABC052-3443-D83F-D5E4-62EB92463CFA}"/>
              </a:ext>
            </a:extLst>
          </p:cNvPr>
          <p:cNvSpPr/>
          <p:nvPr/>
        </p:nvSpPr>
        <p:spPr>
          <a:xfrm>
            <a:off x="8762541" y="5192613"/>
            <a:ext cx="2030589" cy="4295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BD4C058-C18F-2212-2AEA-4B589BCBE852}"/>
              </a:ext>
            </a:extLst>
          </p:cNvPr>
          <p:cNvSpPr/>
          <p:nvPr/>
        </p:nvSpPr>
        <p:spPr>
          <a:xfrm>
            <a:off x="8762541" y="5693721"/>
            <a:ext cx="2030589" cy="4295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C7A1B14-9642-41BD-0DDB-7D30BBC3DE46}"/>
              </a:ext>
            </a:extLst>
          </p:cNvPr>
          <p:cNvSpPr/>
          <p:nvPr/>
        </p:nvSpPr>
        <p:spPr>
          <a:xfrm>
            <a:off x="8775935" y="6194830"/>
            <a:ext cx="2030589" cy="4295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83915D5-591B-8F19-29AC-476D0EBD4956}"/>
              </a:ext>
            </a:extLst>
          </p:cNvPr>
          <p:cNvSpPr txBox="1"/>
          <p:nvPr/>
        </p:nvSpPr>
        <p:spPr>
          <a:xfrm>
            <a:off x="8755344" y="3786028"/>
            <a:ext cx="223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/>
              <a:t>TaskManager (worker)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0B78392-07BA-DC8A-6AE8-53FF4D36581B}"/>
              </a:ext>
            </a:extLst>
          </p:cNvPr>
          <p:cNvSpPr txBox="1"/>
          <p:nvPr/>
        </p:nvSpPr>
        <p:spPr>
          <a:xfrm>
            <a:off x="8796271" y="4147670"/>
            <a:ext cx="6405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500" dirty="0"/>
              <a:t>Task</a:t>
            </a:r>
          </a:p>
          <a:p>
            <a:r>
              <a:rPr lang="en-IE" sz="1500" dirty="0"/>
              <a:t>Slot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4E9E315-9039-6662-E53E-415CE229DF39}"/>
              </a:ext>
            </a:extLst>
          </p:cNvPr>
          <p:cNvSpPr/>
          <p:nvPr/>
        </p:nvSpPr>
        <p:spPr>
          <a:xfrm>
            <a:off x="8843587" y="4653950"/>
            <a:ext cx="433807" cy="35996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C342561-0AA7-5460-9049-AAB2761FE49E}"/>
              </a:ext>
            </a:extLst>
          </p:cNvPr>
          <p:cNvSpPr txBox="1"/>
          <p:nvPr/>
        </p:nvSpPr>
        <p:spPr>
          <a:xfrm>
            <a:off x="8817944" y="4689596"/>
            <a:ext cx="82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Task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1CFB9A-06DC-6111-FEF9-CE6C1FC5C61E}"/>
              </a:ext>
            </a:extLst>
          </p:cNvPr>
          <p:cNvSpPr txBox="1"/>
          <p:nvPr/>
        </p:nvSpPr>
        <p:spPr>
          <a:xfrm>
            <a:off x="9496145" y="4155347"/>
            <a:ext cx="6405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500" dirty="0"/>
              <a:t>Task</a:t>
            </a:r>
          </a:p>
          <a:p>
            <a:r>
              <a:rPr lang="en-IE" sz="1500" dirty="0"/>
              <a:t>Slot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89BAC3A-1EE4-11DF-6DB3-53A902D21596}"/>
              </a:ext>
            </a:extLst>
          </p:cNvPr>
          <p:cNvSpPr/>
          <p:nvPr/>
        </p:nvSpPr>
        <p:spPr>
          <a:xfrm>
            <a:off x="9543461" y="4661627"/>
            <a:ext cx="433807" cy="35996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7159AE6-1EC5-B396-2AA2-76A3DD2B47CD}"/>
              </a:ext>
            </a:extLst>
          </p:cNvPr>
          <p:cNvSpPr txBox="1"/>
          <p:nvPr/>
        </p:nvSpPr>
        <p:spPr>
          <a:xfrm>
            <a:off x="9517818" y="4697273"/>
            <a:ext cx="82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Task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DD3B982-C922-917C-4BD9-CD8A490FCC88}"/>
              </a:ext>
            </a:extLst>
          </p:cNvPr>
          <p:cNvSpPr txBox="1"/>
          <p:nvPr/>
        </p:nvSpPr>
        <p:spPr>
          <a:xfrm>
            <a:off x="10221716" y="4155308"/>
            <a:ext cx="6405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500" dirty="0"/>
              <a:t>Task</a:t>
            </a:r>
          </a:p>
          <a:p>
            <a:r>
              <a:rPr lang="en-IE" sz="1500" dirty="0"/>
              <a:t>Slot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97F8C3C-9C25-3E74-6CF0-F6FDC3F62CC9}"/>
              </a:ext>
            </a:extLst>
          </p:cNvPr>
          <p:cNvSpPr/>
          <p:nvPr/>
        </p:nvSpPr>
        <p:spPr>
          <a:xfrm>
            <a:off x="10269032" y="4661588"/>
            <a:ext cx="433807" cy="35996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A10700A-7A41-6DB3-7A8D-5A006CDB4684}"/>
              </a:ext>
            </a:extLst>
          </p:cNvPr>
          <p:cNvSpPr txBox="1"/>
          <p:nvPr/>
        </p:nvSpPr>
        <p:spPr>
          <a:xfrm>
            <a:off x="10243389" y="4697234"/>
            <a:ext cx="82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Task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E6778A5-B289-9199-6EDD-0B77A8EBB3B3}"/>
              </a:ext>
            </a:extLst>
          </p:cNvPr>
          <p:cNvSpPr txBox="1"/>
          <p:nvPr/>
        </p:nvSpPr>
        <p:spPr>
          <a:xfrm>
            <a:off x="8873946" y="5283659"/>
            <a:ext cx="1884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Memory &amp; I/O Manager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A39036-18C1-0A75-A7AE-807A22F1B3BB}"/>
              </a:ext>
            </a:extLst>
          </p:cNvPr>
          <p:cNvSpPr txBox="1"/>
          <p:nvPr/>
        </p:nvSpPr>
        <p:spPr>
          <a:xfrm>
            <a:off x="8848781" y="5780828"/>
            <a:ext cx="1884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Network Manager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083C558-763E-8AF0-6B87-938F83D6F36F}"/>
              </a:ext>
            </a:extLst>
          </p:cNvPr>
          <p:cNvSpPr txBox="1"/>
          <p:nvPr/>
        </p:nvSpPr>
        <p:spPr>
          <a:xfrm>
            <a:off x="8849977" y="6284874"/>
            <a:ext cx="1884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Actor System</a:t>
            </a:r>
          </a:p>
        </p:txBody>
      </p:sp>
      <p:sp>
        <p:nvSpPr>
          <p:cNvPr id="126" name="Arrow: Up-Down 125">
            <a:extLst>
              <a:ext uri="{FF2B5EF4-FFF2-40B4-BE49-F238E27FC236}">
                <a16:creationId xmlns:a16="http://schemas.microsoft.com/office/drawing/2014/main" id="{643D3261-A25B-F3B4-E125-B0A2EE40C9F3}"/>
              </a:ext>
            </a:extLst>
          </p:cNvPr>
          <p:cNvSpPr/>
          <p:nvPr/>
        </p:nvSpPr>
        <p:spPr>
          <a:xfrm>
            <a:off x="9476641" y="3033652"/>
            <a:ext cx="567446" cy="813037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3EE6AF5-F4ED-AB4D-C292-BF4BFEFAEE0C}"/>
              </a:ext>
            </a:extLst>
          </p:cNvPr>
          <p:cNvSpPr txBox="1"/>
          <p:nvPr/>
        </p:nvSpPr>
        <p:spPr>
          <a:xfrm>
            <a:off x="10136646" y="3252650"/>
            <a:ext cx="167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 Streams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EB90320-8BB6-AB04-4837-A6C95A83183E}"/>
              </a:ext>
            </a:extLst>
          </p:cNvPr>
          <p:cNvSpPr txBox="1"/>
          <p:nvPr/>
        </p:nvSpPr>
        <p:spPr>
          <a:xfrm>
            <a:off x="4349178" y="2471797"/>
            <a:ext cx="223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/>
              <a:t>JobManager (master)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A9CFB7-4EB6-95FD-2B08-A8E850F3C6D9}"/>
              </a:ext>
            </a:extLst>
          </p:cNvPr>
          <p:cNvSpPr/>
          <p:nvPr/>
        </p:nvSpPr>
        <p:spPr>
          <a:xfrm>
            <a:off x="4459215" y="2804106"/>
            <a:ext cx="3071742" cy="4295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5778B44-B1D8-4295-3369-825FC99465C0}"/>
              </a:ext>
            </a:extLst>
          </p:cNvPr>
          <p:cNvSpPr txBox="1"/>
          <p:nvPr/>
        </p:nvSpPr>
        <p:spPr>
          <a:xfrm>
            <a:off x="4570620" y="2895152"/>
            <a:ext cx="2851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Actor System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28BA13-8BEE-2162-1F9E-1C7A7191DEBF}"/>
              </a:ext>
            </a:extLst>
          </p:cNvPr>
          <p:cNvSpPr/>
          <p:nvPr/>
        </p:nvSpPr>
        <p:spPr>
          <a:xfrm>
            <a:off x="6095497" y="3368527"/>
            <a:ext cx="1435459" cy="4295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1C51131-CF0F-CBF3-931E-7F92BA0CBCE1}"/>
              </a:ext>
            </a:extLst>
          </p:cNvPr>
          <p:cNvSpPr txBox="1"/>
          <p:nvPr/>
        </p:nvSpPr>
        <p:spPr>
          <a:xfrm>
            <a:off x="6089499" y="3459573"/>
            <a:ext cx="143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Scheduler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2054E74-CF6B-434B-B67C-B33521C22A67}"/>
              </a:ext>
            </a:extLst>
          </p:cNvPr>
          <p:cNvSpPr/>
          <p:nvPr/>
        </p:nvSpPr>
        <p:spPr>
          <a:xfrm>
            <a:off x="6096000" y="3909799"/>
            <a:ext cx="1434955" cy="4295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01037CE-6248-EFA9-8946-FA7749A466D0}"/>
              </a:ext>
            </a:extLst>
          </p:cNvPr>
          <p:cNvSpPr txBox="1"/>
          <p:nvPr/>
        </p:nvSpPr>
        <p:spPr>
          <a:xfrm>
            <a:off x="6122508" y="3924475"/>
            <a:ext cx="138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Checkpoint Coordinator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24E795C-1FFB-7583-CE31-E2BAD3399EEE}"/>
              </a:ext>
            </a:extLst>
          </p:cNvPr>
          <p:cNvSpPr/>
          <p:nvPr/>
        </p:nvSpPr>
        <p:spPr>
          <a:xfrm>
            <a:off x="4459318" y="3368527"/>
            <a:ext cx="1517619" cy="97083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5F6EE81-2A93-50DE-838D-8899FA45A433}"/>
              </a:ext>
            </a:extLst>
          </p:cNvPr>
          <p:cNvSpPr txBox="1"/>
          <p:nvPr/>
        </p:nvSpPr>
        <p:spPr>
          <a:xfrm>
            <a:off x="4468132" y="3408773"/>
            <a:ext cx="1408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Dataflow Graph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97C6B71-A6AE-AB45-659E-BC9B703C82DF}"/>
              </a:ext>
            </a:extLst>
          </p:cNvPr>
          <p:cNvSpPr/>
          <p:nvPr/>
        </p:nvSpPr>
        <p:spPr>
          <a:xfrm>
            <a:off x="4570620" y="3736572"/>
            <a:ext cx="153780" cy="1732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52E0108-FB44-8F0B-FEA0-7BEBCB2C9B9C}"/>
              </a:ext>
            </a:extLst>
          </p:cNvPr>
          <p:cNvSpPr/>
          <p:nvPr/>
        </p:nvSpPr>
        <p:spPr>
          <a:xfrm>
            <a:off x="4570620" y="4022792"/>
            <a:ext cx="153780" cy="1732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2ADDACD-34D2-4698-F7B2-F26E64936469}"/>
              </a:ext>
            </a:extLst>
          </p:cNvPr>
          <p:cNvSpPr/>
          <p:nvPr/>
        </p:nvSpPr>
        <p:spPr>
          <a:xfrm>
            <a:off x="5191595" y="4022792"/>
            <a:ext cx="153780" cy="1732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B97F282-0945-CA31-D364-7C6E97D9DF35}"/>
              </a:ext>
            </a:extLst>
          </p:cNvPr>
          <p:cNvSpPr/>
          <p:nvPr/>
        </p:nvSpPr>
        <p:spPr>
          <a:xfrm>
            <a:off x="5208130" y="3736572"/>
            <a:ext cx="153780" cy="1732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547B94C-D512-8DAE-0210-82F149590CBA}"/>
              </a:ext>
            </a:extLst>
          </p:cNvPr>
          <p:cNvSpPr/>
          <p:nvPr/>
        </p:nvSpPr>
        <p:spPr>
          <a:xfrm>
            <a:off x="4895057" y="3728150"/>
            <a:ext cx="153780" cy="1732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2F0EF65-73EE-07FC-83F4-7F4E938DE604}"/>
              </a:ext>
            </a:extLst>
          </p:cNvPr>
          <p:cNvSpPr/>
          <p:nvPr/>
        </p:nvSpPr>
        <p:spPr>
          <a:xfrm>
            <a:off x="5498779" y="3868691"/>
            <a:ext cx="153780" cy="1732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29827BAD-0FC2-D4AB-D8FF-6385CBC15068}"/>
              </a:ext>
            </a:extLst>
          </p:cNvPr>
          <p:cNvSpPr/>
          <p:nvPr/>
        </p:nvSpPr>
        <p:spPr>
          <a:xfrm>
            <a:off x="5751805" y="3868690"/>
            <a:ext cx="153780" cy="1732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3E98692-34AB-7FB5-F530-BAFC1805A986}"/>
              </a:ext>
            </a:extLst>
          </p:cNvPr>
          <p:cNvCxnSpPr>
            <a:stCxn id="137" idx="6"/>
            <a:endCxn id="141" idx="2"/>
          </p:cNvCxnSpPr>
          <p:nvPr/>
        </p:nvCxnSpPr>
        <p:spPr>
          <a:xfrm flipV="1">
            <a:off x="4724400" y="3814764"/>
            <a:ext cx="170657" cy="8422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D0D77A6-3320-4A6F-191B-920AA453CCAB}"/>
              </a:ext>
            </a:extLst>
          </p:cNvPr>
          <p:cNvCxnSpPr>
            <a:stCxn id="141" idx="6"/>
            <a:endCxn id="140" idx="2"/>
          </p:cNvCxnSpPr>
          <p:nvPr/>
        </p:nvCxnSpPr>
        <p:spPr>
          <a:xfrm>
            <a:off x="5048837" y="3814764"/>
            <a:ext cx="159293" cy="8422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63B400A-4751-526A-F002-B9C2249C1507}"/>
              </a:ext>
            </a:extLst>
          </p:cNvPr>
          <p:cNvCxnSpPr>
            <a:stCxn id="138" idx="6"/>
            <a:endCxn id="139" idx="2"/>
          </p:cNvCxnSpPr>
          <p:nvPr/>
        </p:nvCxnSpPr>
        <p:spPr>
          <a:xfrm>
            <a:off x="4724400" y="4109406"/>
            <a:ext cx="46719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2DE36C4-7096-CA26-5C52-7E8735F4BD8D}"/>
              </a:ext>
            </a:extLst>
          </p:cNvPr>
          <p:cNvCxnSpPr>
            <a:stCxn id="140" idx="6"/>
            <a:endCxn id="142" idx="2"/>
          </p:cNvCxnSpPr>
          <p:nvPr/>
        </p:nvCxnSpPr>
        <p:spPr>
          <a:xfrm>
            <a:off x="5361910" y="3823186"/>
            <a:ext cx="136869" cy="13211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041186E-B19B-C048-C55E-FAB74DF966CB}"/>
              </a:ext>
            </a:extLst>
          </p:cNvPr>
          <p:cNvCxnSpPr>
            <a:stCxn id="139" idx="6"/>
            <a:endCxn id="142" idx="2"/>
          </p:cNvCxnSpPr>
          <p:nvPr/>
        </p:nvCxnSpPr>
        <p:spPr>
          <a:xfrm flipV="1">
            <a:off x="5345375" y="3955305"/>
            <a:ext cx="153404" cy="15410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261354A-22D1-248C-4C71-9024C7351D0E}"/>
              </a:ext>
            </a:extLst>
          </p:cNvPr>
          <p:cNvCxnSpPr>
            <a:stCxn id="142" idx="6"/>
            <a:endCxn id="143" idx="2"/>
          </p:cNvCxnSpPr>
          <p:nvPr/>
        </p:nvCxnSpPr>
        <p:spPr>
          <a:xfrm flipV="1">
            <a:off x="5652559" y="3955304"/>
            <a:ext cx="99246" cy="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F086717-23C1-2134-9512-45D6E4B990A8}"/>
              </a:ext>
            </a:extLst>
          </p:cNvPr>
          <p:cNvCxnSpPr>
            <a:stCxn id="138" idx="6"/>
            <a:endCxn id="140" idx="2"/>
          </p:cNvCxnSpPr>
          <p:nvPr/>
        </p:nvCxnSpPr>
        <p:spPr>
          <a:xfrm flipV="1">
            <a:off x="4724400" y="3823186"/>
            <a:ext cx="483730" cy="28622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7ACBA63E-D050-3C7A-A5B4-909F5B9F8C8F}"/>
              </a:ext>
            </a:extLst>
          </p:cNvPr>
          <p:cNvSpPr txBox="1"/>
          <p:nvPr/>
        </p:nvSpPr>
        <p:spPr>
          <a:xfrm>
            <a:off x="898634" y="2054222"/>
            <a:ext cx="223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/>
              <a:t>Flink Program</a:t>
            </a:r>
          </a:p>
        </p:txBody>
      </p:sp>
      <p:sp>
        <p:nvSpPr>
          <p:cNvPr id="160" name="Flowchart: Document 159">
            <a:extLst>
              <a:ext uri="{FF2B5EF4-FFF2-40B4-BE49-F238E27FC236}">
                <a16:creationId xmlns:a16="http://schemas.microsoft.com/office/drawing/2014/main" id="{8E83BE17-CABF-B5EF-3B24-C58E703720D4}"/>
              </a:ext>
            </a:extLst>
          </p:cNvPr>
          <p:cNvSpPr/>
          <p:nvPr/>
        </p:nvSpPr>
        <p:spPr>
          <a:xfrm>
            <a:off x="1105876" y="2411619"/>
            <a:ext cx="1962942" cy="581548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EEFF9C3-3777-6536-D43D-70DCB45E4855}"/>
              </a:ext>
            </a:extLst>
          </p:cNvPr>
          <p:cNvSpPr txBox="1"/>
          <p:nvPr/>
        </p:nvSpPr>
        <p:spPr>
          <a:xfrm>
            <a:off x="661674" y="2502574"/>
            <a:ext cx="2851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Program code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3EA8F66-0777-7353-B22E-EDBD42061B6B}"/>
              </a:ext>
            </a:extLst>
          </p:cNvPr>
          <p:cNvSpPr/>
          <p:nvPr/>
        </p:nvSpPr>
        <p:spPr>
          <a:xfrm>
            <a:off x="1107317" y="3368527"/>
            <a:ext cx="1957619" cy="429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EF286E6-7AC2-3D56-2FDA-D3AC3E2562E7}"/>
              </a:ext>
            </a:extLst>
          </p:cNvPr>
          <p:cNvSpPr txBox="1"/>
          <p:nvPr/>
        </p:nvSpPr>
        <p:spPr>
          <a:xfrm>
            <a:off x="1178164" y="3459573"/>
            <a:ext cx="1886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Optimiser / Graph Builder</a:t>
            </a:r>
          </a:p>
        </p:txBody>
      </p:sp>
      <p:sp>
        <p:nvSpPr>
          <p:cNvPr id="164" name="Flowchart: Alternate Process 163">
            <a:extLst>
              <a:ext uri="{FF2B5EF4-FFF2-40B4-BE49-F238E27FC236}">
                <a16:creationId xmlns:a16="http://schemas.microsoft.com/office/drawing/2014/main" id="{2F7C7F5B-7DE9-5CD9-A9E2-3FDC03C46132}"/>
              </a:ext>
            </a:extLst>
          </p:cNvPr>
          <p:cNvSpPr/>
          <p:nvPr/>
        </p:nvSpPr>
        <p:spPr>
          <a:xfrm>
            <a:off x="1137417" y="4147670"/>
            <a:ext cx="1894536" cy="722476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05309AD-DD6C-49ED-89C0-3FBD66601880}"/>
              </a:ext>
            </a:extLst>
          </p:cNvPr>
          <p:cNvSpPr/>
          <p:nvPr/>
        </p:nvSpPr>
        <p:spPr>
          <a:xfrm>
            <a:off x="1645920" y="4424669"/>
            <a:ext cx="1311551" cy="37174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ACF4AA3-5499-25E6-9524-DA39E24FD48C}"/>
              </a:ext>
            </a:extLst>
          </p:cNvPr>
          <p:cNvSpPr txBox="1"/>
          <p:nvPr/>
        </p:nvSpPr>
        <p:spPr>
          <a:xfrm>
            <a:off x="1547106" y="4481235"/>
            <a:ext cx="143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Actor System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D946732-9FDF-9044-0C82-B6D4562A61ED}"/>
              </a:ext>
            </a:extLst>
          </p:cNvPr>
          <p:cNvSpPr txBox="1"/>
          <p:nvPr/>
        </p:nvSpPr>
        <p:spPr>
          <a:xfrm>
            <a:off x="754512" y="4120311"/>
            <a:ext cx="143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Client</a:t>
            </a:r>
          </a:p>
        </p:txBody>
      </p: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D591B51E-F360-41AD-D76F-B4738703E5CB}"/>
              </a:ext>
            </a:extLst>
          </p:cNvPr>
          <p:cNvCxnSpPr>
            <a:cxnSpLocks/>
          </p:cNvCxnSpPr>
          <p:nvPr/>
        </p:nvCxnSpPr>
        <p:spPr>
          <a:xfrm rot="5400000">
            <a:off x="1350872" y="3052610"/>
            <a:ext cx="374753" cy="2153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9246FF3F-8551-B245-AB25-03A3E70A6F8A}"/>
              </a:ext>
            </a:extLst>
          </p:cNvPr>
          <p:cNvSpPr txBox="1"/>
          <p:nvPr/>
        </p:nvSpPr>
        <p:spPr>
          <a:xfrm>
            <a:off x="1592465" y="3015195"/>
            <a:ext cx="1215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Program Dataflow</a:t>
            </a:r>
          </a:p>
        </p:txBody>
      </p: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8D990403-636D-4DD1-F91F-BEDA5C29450D}"/>
              </a:ext>
            </a:extLst>
          </p:cNvPr>
          <p:cNvCxnSpPr>
            <a:cxnSpLocks/>
          </p:cNvCxnSpPr>
          <p:nvPr/>
        </p:nvCxnSpPr>
        <p:spPr>
          <a:xfrm rot="5400000">
            <a:off x="1310805" y="3834651"/>
            <a:ext cx="383741" cy="2864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9A777B2F-D155-4C2D-EEDC-C8AED72CC784}"/>
              </a:ext>
            </a:extLst>
          </p:cNvPr>
          <p:cNvSpPr txBox="1"/>
          <p:nvPr/>
        </p:nvSpPr>
        <p:spPr>
          <a:xfrm>
            <a:off x="1541824" y="3832127"/>
            <a:ext cx="1215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 Dataflow Graph</a:t>
            </a:r>
          </a:p>
        </p:txBody>
      </p:sp>
      <p:cxnSp>
        <p:nvCxnSpPr>
          <p:cNvPr id="187" name="Connector: Curved 186">
            <a:extLst>
              <a:ext uri="{FF2B5EF4-FFF2-40B4-BE49-F238E27FC236}">
                <a16:creationId xmlns:a16="http://schemas.microsoft.com/office/drawing/2014/main" id="{510AD45A-0E8A-C7F1-1EF0-C0C97619862E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2945028" y="3018889"/>
            <a:ext cx="1514187" cy="1413418"/>
          </a:xfrm>
          <a:prstGeom prst="curvedConnector3">
            <a:avLst>
              <a:gd name="adj1" fmla="val 424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E2D1FD68-A6ED-F2F9-649F-E389674F82BA}"/>
              </a:ext>
            </a:extLst>
          </p:cNvPr>
          <p:cNvCxnSpPr>
            <a:cxnSpLocks/>
            <a:endCxn id="166" idx="3"/>
          </p:cNvCxnSpPr>
          <p:nvPr/>
        </p:nvCxnSpPr>
        <p:spPr>
          <a:xfrm rot="10800000" flipV="1">
            <a:off x="2982062" y="3201705"/>
            <a:ext cx="1476007" cy="14180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4039CA23-F97C-F03F-3527-C64EC0A2E008}"/>
              </a:ext>
            </a:extLst>
          </p:cNvPr>
          <p:cNvCxnSpPr>
            <a:cxnSpLocks/>
          </p:cNvCxnSpPr>
          <p:nvPr/>
        </p:nvCxnSpPr>
        <p:spPr>
          <a:xfrm flipV="1">
            <a:off x="7530955" y="2577978"/>
            <a:ext cx="1258372" cy="3127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4DEEB697-AAB8-9241-4868-F51B449B4E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52811" y="4301506"/>
            <a:ext cx="3381373" cy="1232099"/>
          </a:xfrm>
          <a:prstGeom prst="curvedConnector3">
            <a:avLst>
              <a:gd name="adj1" fmla="val 1003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F5DADEA3-38DB-1E9C-D4B9-5601A74D001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7530957" y="2913769"/>
            <a:ext cx="1258372" cy="1051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Curved 220">
            <a:extLst>
              <a:ext uri="{FF2B5EF4-FFF2-40B4-BE49-F238E27FC236}">
                <a16:creationId xmlns:a16="http://schemas.microsoft.com/office/drawing/2014/main" id="{F6F49C1F-D8F6-D26B-0756-02C8979E3DEC}"/>
              </a:ext>
            </a:extLst>
          </p:cNvPr>
          <p:cNvCxnSpPr>
            <a:cxnSpLocks/>
            <a:stCxn id="112" idx="1"/>
          </p:cNvCxnSpPr>
          <p:nvPr/>
        </p:nvCxnSpPr>
        <p:spPr>
          <a:xfrm rot="10800000">
            <a:off x="7533953" y="3172151"/>
            <a:ext cx="1241983" cy="323746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C613083B-1C4A-CD3C-71E3-214DF20DC2BF}"/>
              </a:ext>
            </a:extLst>
          </p:cNvPr>
          <p:cNvSpPr txBox="1"/>
          <p:nvPr/>
        </p:nvSpPr>
        <p:spPr>
          <a:xfrm>
            <a:off x="3534118" y="2691314"/>
            <a:ext cx="121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Cancel /</a:t>
            </a:r>
          </a:p>
          <a:p>
            <a:r>
              <a:rPr lang="en-IE" sz="1000" dirty="0"/>
              <a:t>Updates job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17FAE45-2B45-A3B9-6D76-ACCEE257C5AA}"/>
              </a:ext>
            </a:extLst>
          </p:cNvPr>
          <p:cNvSpPr txBox="1"/>
          <p:nvPr/>
        </p:nvSpPr>
        <p:spPr>
          <a:xfrm>
            <a:off x="2766895" y="3798092"/>
            <a:ext cx="87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Submit Job (dataflow)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1D4071B-6460-2A3B-126F-E53788FD969A}"/>
              </a:ext>
            </a:extLst>
          </p:cNvPr>
          <p:cNvSpPr txBox="1"/>
          <p:nvPr/>
        </p:nvSpPr>
        <p:spPr>
          <a:xfrm>
            <a:off x="3691210" y="3645630"/>
            <a:ext cx="121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Statistics </a:t>
            </a:r>
          </a:p>
          <a:p>
            <a:r>
              <a:rPr lang="en-IE" sz="1000" dirty="0"/>
              <a:t>&amp; Results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8808CBF-FC4F-092E-BC2B-3B8B767BC89E}"/>
              </a:ext>
            </a:extLst>
          </p:cNvPr>
          <p:cNvSpPr txBox="1"/>
          <p:nvPr/>
        </p:nvSpPr>
        <p:spPr>
          <a:xfrm>
            <a:off x="3239721" y="4489541"/>
            <a:ext cx="121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Status </a:t>
            </a:r>
          </a:p>
          <a:p>
            <a:r>
              <a:rPr lang="en-IE" sz="1000" dirty="0"/>
              <a:t>Updates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5ACD396-9FE6-A28B-6E2C-32E878205072}"/>
              </a:ext>
            </a:extLst>
          </p:cNvPr>
          <p:cNvSpPr txBox="1"/>
          <p:nvPr/>
        </p:nvSpPr>
        <p:spPr>
          <a:xfrm>
            <a:off x="7027643" y="6331512"/>
            <a:ext cx="121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Deploy / Stop / Cancel Tasks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82FA628-B4E4-6E2F-C610-019FC8C43FD9}"/>
              </a:ext>
            </a:extLst>
          </p:cNvPr>
          <p:cNvSpPr txBox="1"/>
          <p:nvPr/>
        </p:nvSpPr>
        <p:spPr>
          <a:xfrm>
            <a:off x="6903389" y="5546142"/>
            <a:ext cx="121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Trigger Checkpoints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D229ACBF-E6B2-2C34-31F7-D8F380905916}"/>
              </a:ext>
            </a:extLst>
          </p:cNvPr>
          <p:cNvSpPr txBox="1"/>
          <p:nvPr/>
        </p:nvSpPr>
        <p:spPr>
          <a:xfrm>
            <a:off x="7733712" y="3224965"/>
            <a:ext cx="1215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Task Status</a:t>
            </a:r>
          </a:p>
          <a:p>
            <a:r>
              <a:rPr lang="en-IE" sz="1000" dirty="0"/>
              <a:t>Heartbeats</a:t>
            </a:r>
          </a:p>
          <a:p>
            <a:r>
              <a:rPr lang="en-IE" sz="1000" dirty="0"/>
              <a:t>Statistics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D6835BD-1EC5-BDAC-7349-737D7E58FB27}"/>
              </a:ext>
            </a:extLst>
          </p:cNvPr>
          <p:cNvSpPr txBox="1"/>
          <p:nvPr/>
        </p:nvSpPr>
        <p:spPr>
          <a:xfrm>
            <a:off x="728487" y="395275"/>
            <a:ext cx="738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Apache Flink Conceptual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17215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106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 Patak</dc:creator>
  <cp:lastModifiedBy>Kavi Patak</cp:lastModifiedBy>
  <cp:revision>3</cp:revision>
  <dcterms:created xsi:type="dcterms:W3CDTF">2024-05-23T20:02:08Z</dcterms:created>
  <dcterms:modified xsi:type="dcterms:W3CDTF">2024-05-25T22:01:02Z</dcterms:modified>
</cp:coreProperties>
</file>