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E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7419" autoAdjust="0"/>
  </p:normalViewPr>
  <p:slideViewPr>
    <p:cSldViewPr snapToGrid="0">
      <p:cViewPr>
        <p:scale>
          <a:sx n="33" d="100"/>
          <a:sy n="33" d="100"/>
        </p:scale>
        <p:origin x="113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05C8C8-F3E2-451E-AB96-36ABD67FEBAF}" type="datetimeFigureOut">
              <a:rPr lang="en-IE" smtClean="0"/>
              <a:t>09/05/2024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247544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C8C8-F3E2-451E-AB96-36ABD67FEBAF}" type="datetimeFigureOut">
              <a:rPr lang="en-IE" smtClean="0"/>
              <a:t>09/05/2024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4955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C8C8-F3E2-451E-AB96-36ABD67FEBAF}" type="datetimeFigureOut">
              <a:rPr lang="en-IE" smtClean="0"/>
              <a:t>09/05/2024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345903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C8C8-F3E2-451E-AB96-36ABD67FEBAF}" type="datetimeFigureOut">
              <a:rPr lang="en-IE" smtClean="0"/>
              <a:t>09/05/2024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354676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tint val="82000"/>
                  </a:schemeClr>
                </a:solidFill>
              </a:defRPr>
            </a:lvl1pPr>
            <a:lvl2pPr marL="2018355" indent="0">
              <a:buNone/>
              <a:defRPr sz="8829">
                <a:solidFill>
                  <a:schemeClr val="tx1">
                    <a:tint val="82000"/>
                  </a:schemeClr>
                </a:solidFill>
              </a:defRPr>
            </a:lvl2pPr>
            <a:lvl3pPr marL="4036710" indent="0">
              <a:buNone/>
              <a:defRPr sz="7946">
                <a:solidFill>
                  <a:schemeClr val="tx1">
                    <a:tint val="82000"/>
                  </a:schemeClr>
                </a:solidFill>
              </a:defRPr>
            </a:lvl3pPr>
            <a:lvl4pPr marL="6055065" indent="0">
              <a:buNone/>
              <a:defRPr sz="7063">
                <a:solidFill>
                  <a:schemeClr val="tx1">
                    <a:tint val="82000"/>
                  </a:schemeClr>
                </a:solidFill>
              </a:defRPr>
            </a:lvl4pPr>
            <a:lvl5pPr marL="8073420" indent="0">
              <a:buNone/>
              <a:defRPr sz="7063">
                <a:solidFill>
                  <a:schemeClr val="tx1">
                    <a:tint val="82000"/>
                  </a:schemeClr>
                </a:solidFill>
              </a:defRPr>
            </a:lvl5pPr>
            <a:lvl6pPr marL="10091776" indent="0">
              <a:buNone/>
              <a:defRPr sz="7063">
                <a:solidFill>
                  <a:schemeClr val="tx1">
                    <a:tint val="82000"/>
                  </a:schemeClr>
                </a:solidFill>
              </a:defRPr>
            </a:lvl6pPr>
            <a:lvl7pPr marL="12110131" indent="0">
              <a:buNone/>
              <a:defRPr sz="7063">
                <a:solidFill>
                  <a:schemeClr val="tx1">
                    <a:tint val="82000"/>
                  </a:schemeClr>
                </a:solidFill>
              </a:defRPr>
            </a:lvl7pPr>
            <a:lvl8pPr marL="14128486" indent="0">
              <a:buNone/>
              <a:defRPr sz="7063">
                <a:solidFill>
                  <a:schemeClr val="tx1">
                    <a:tint val="82000"/>
                  </a:schemeClr>
                </a:solidFill>
              </a:defRPr>
            </a:lvl8pPr>
            <a:lvl9pPr marL="16146841" indent="0">
              <a:buNone/>
              <a:defRPr sz="706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05C8C8-F3E2-451E-AB96-36ABD67FEBAF}" type="datetimeFigureOut">
              <a:rPr lang="en-IE" smtClean="0"/>
              <a:t>09/05/2024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401949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05C8C8-F3E2-451E-AB96-36ABD67FEBAF}" type="datetimeFigureOut">
              <a:rPr lang="en-IE" smtClean="0"/>
              <a:t>09/05/2024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173175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05C8C8-F3E2-451E-AB96-36ABD67FEBAF}" type="datetimeFigureOut">
              <a:rPr lang="en-IE" smtClean="0"/>
              <a:t>09/05/2024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89131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05C8C8-F3E2-451E-AB96-36ABD67FEBAF}" type="datetimeFigureOut">
              <a:rPr lang="en-IE" smtClean="0"/>
              <a:t>09/05/2024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203910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5C8C8-F3E2-451E-AB96-36ABD67FEBAF}" type="datetimeFigureOut">
              <a:rPr lang="en-IE" smtClean="0"/>
              <a:t>09/05/2024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180756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0C05C8C8-F3E2-451E-AB96-36ABD67FEBAF}" type="datetimeFigureOut">
              <a:rPr lang="en-IE" smtClean="0"/>
              <a:t>09/05/2024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415088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0C05C8C8-F3E2-451E-AB96-36ABD67FEBAF}" type="datetimeFigureOut">
              <a:rPr lang="en-IE" smtClean="0"/>
              <a:t>09/05/2024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231076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82000"/>
                  </a:schemeClr>
                </a:solidFill>
              </a:defRPr>
            </a:lvl1pPr>
          </a:lstStyle>
          <a:p>
            <a:fld id="{0C05C8C8-F3E2-451E-AB96-36ABD67FEBAF}" type="datetimeFigureOut">
              <a:rPr lang="en-IE" smtClean="0"/>
              <a:t>09/05/2024</a:t>
            </a:fld>
            <a:endParaRPr lang="en-I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82000"/>
                  </a:schemeClr>
                </a:solidFill>
              </a:defRPr>
            </a:lvl1pPr>
          </a:lstStyle>
          <a:p>
            <a:fld id="{45E5A643-5A08-4419-A4E0-4F2497A054E3}" type="slidenum">
              <a:rPr lang="en-IE" smtClean="0"/>
              <a:t>‹#›</a:t>
            </a:fld>
            <a:endParaRPr lang="en-IE"/>
          </a:p>
        </p:txBody>
      </p:sp>
    </p:spTree>
    <p:extLst>
      <p:ext uri="{BB962C8B-B14F-4D97-AF65-F5344CB8AC3E}">
        <p14:creationId xmlns:p14="http://schemas.microsoft.com/office/powerpoint/2010/main" val="1118134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4" name="Picture 23" descr="A football field with white lines&#10;&#10;Description automatically generated">
            <a:extLst>
              <a:ext uri="{FF2B5EF4-FFF2-40B4-BE49-F238E27FC236}">
                <a16:creationId xmlns:a16="http://schemas.microsoft.com/office/drawing/2014/main" id="{DADC9506-4CEB-A1A1-DD25-557C2B002256}"/>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409" y="0"/>
            <a:ext cx="42804171" cy="3280948"/>
          </a:xfrm>
          <a:prstGeom prst="rect">
            <a:avLst/>
          </a:prstGeom>
        </p:spPr>
      </p:pic>
      <p:pic>
        <p:nvPicPr>
          <p:cNvPr id="18" name="Picture 17" descr="A football field with white lines&#10;&#10;Description automatically generated">
            <a:extLst>
              <a:ext uri="{FF2B5EF4-FFF2-40B4-BE49-F238E27FC236}">
                <a16:creationId xmlns:a16="http://schemas.microsoft.com/office/drawing/2014/main" id="{AFE6FD68-51FC-6A35-9CDC-E254F966F5F4}"/>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3226" r="2686" b="28"/>
          <a:stretch/>
        </p:blipFill>
        <p:spPr>
          <a:xfrm>
            <a:off x="-408" y="3280947"/>
            <a:ext cx="42804171" cy="25746389"/>
          </a:xfrm>
          <a:prstGeom prst="rect">
            <a:avLst/>
          </a:prstGeom>
        </p:spPr>
      </p:pic>
      <p:sp>
        <p:nvSpPr>
          <p:cNvPr id="21" name="Google Shape;58;p13">
            <a:extLst>
              <a:ext uri="{FF2B5EF4-FFF2-40B4-BE49-F238E27FC236}">
                <a16:creationId xmlns:a16="http://schemas.microsoft.com/office/drawing/2014/main" id="{433F6F88-0DB7-CA12-47C3-08C6E5940781}"/>
              </a:ext>
            </a:extLst>
          </p:cNvPr>
          <p:cNvSpPr/>
          <p:nvPr/>
        </p:nvSpPr>
        <p:spPr>
          <a:xfrm>
            <a:off x="700392" y="3901153"/>
            <a:ext cx="1378966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descr="A football field with white lines&#10;&#10;Description automatically generated">
            <a:extLst>
              <a:ext uri="{FF2B5EF4-FFF2-40B4-BE49-F238E27FC236}">
                <a16:creationId xmlns:a16="http://schemas.microsoft.com/office/drawing/2014/main" id="{6E34D72E-A336-CA7C-D6F2-75C2FE1896C8}"/>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0" y="28282485"/>
            <a:ext cx="42804171" cy="1992727"/>
          </a:xfrm>
          <a:prstGeom prst="rect">
            <a:avLst/>
          </a:prstGeom>
        </p:spPr>
      </p:pic>
      <p:sp>
        <p:nvSpPr>
          <p:cNvPr id="32" name="Google Shape;56;p13">
            <a:extLst>
              <a:ext uri="{FF2B5EF4-FFF2-40B4-BE49-F238E27FC236}">
                <a16:creationId xmlns:a16="http://schemas.microsoft.com/office/drawing/2014/main" id="{8C0A5E85-5437-7A51-0EA3-42F6F71D76B3}"/>
              </a:ext>
            </a:extLst>
          </p:cNvPr>
          <p:cNvSpPr/>
          <p:nvPr/>
        </p:nvSpPr>
        <p:spPr>
          <a:xfrm>
            <a:off x="369651" y="28160328"/>
            <a:ext cx="42179132" cy="1703587"/>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p13">
            <a:extLst>
              <a:ext uri="{FF2B5EF4-FFF2-40B4-BE49-F238E27FC236}">
                <a16:creationId xmlns:a16="http://schemas.microsoft.com/office/drawing/2014/main" id="{228A99CE-3568-28D2-FE85-F6D3E64E644B}"/>
              </a:ext>
            </a:extLst>
          </p:cNvPr>
          <p:cNvSpPr/>
          <p:nvPr/>
        </p:nvSpPr>
        <p:spPr>
          <a:xfrm>
            <a:off x="14765675" y="3901153"/>
            <a:ext cx="13519115"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p13">
            <a:extLst>
              <a:ext uri="{FF2B5EF4-FFF2-40B4-BE49-F238E27FC236}">
                <a16:creationId xmlns:a16="http://schemas.microsoft.com/office/drawing/2014/main" id="{4BD3FD3C-2102-F367-B50F-ED8D7A64F6FA}"/>
              </a:ext>
            </a:extLst>
          </p:cNvPr>
          <p:cNvSpPr/>
          <p:nvPr/>
        </p:nvSpPr>
        <p:spPr>
          <a:xfrm>
            <a:off x="28560410" y="3901153"/>
            <a:ext cx="1369654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Imagen 6">
            <a:extLst>
              <a:ext uri="{FF2B5EF4-FFF2-40B4-BE49-F238E27FC236}">
                <a16:creationId xmlns:a16="http://schemas.microsoft.com/office/drawing/2014/main" id="{1484EFE3-D3E4-7F8C-0EDD-22229B75E36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7000"/>
                    </a14:imgEffect>
                  </a14:imgLayer>
                </a14:imgProps>
              </a:ext>
            </a:extLst>
          </a:blip>
          <a:srcRect l="8832" t="19974" r="11128" b="20985"/>
          <a:stretch/>
        </p:blipFill>
        <p:spPr>
          <a:xfrm>
            <a:off x="627820" y="809852"/>
            <a:ext cx="7927294" cy="2059798"/>
          </a:xfrm>
          <a:prstGeom prst="rect">
            <a:avLst/>
          </a:prstGeom>
        </p:spPr>
      </p:pic>
      <p:sp>
        <p:nvSpPr>
          <p:cNvPr id="37" name="Google Shape;60;p13">
            <a:extLst>
              <a:ext uri="{FF2B5EF4-FFF2-40B4-BE49-F238E27FC236}">
                <a16:creationId xmlns:a16="http://schemas.microsoft.com/office/drawing/2014/main" id="{AF76AA71-0721-6E60-0F84-C32F8D8DFD9D}"/>
              </a:ext>
            </a:extLst>
          </p:cNvPr>
          <p:cNvSpPr txBox="1"/>
          <p:nvPr/>
        </p:nvSpPr>
        <p:spPr>
          <a:xfrm>
            <a:off x="5456937" y="432436"/>
            <a:ext cx="32217964" cy="2848511"/>
          </a:xfrm>
          <a:prstGeom prst="rect">
            <a:avLst/>
          </a:prstGeom>
          <a:noFill/>
          <a:ln>
            <a:noFill/>
          </a:ln>
        </p:spPr>
        <p:txBody>
          <a:bodyPr spcFirstLastPara="1" wrap="square" lIns="91425" tIns="91425" rIns="91425" bIns="91425" anchor="t" anchorCtr="0">
            <a:noAutofit/>
          </a:bodyPr>
          <a:lstStyle/>
          <a:p>
            <a:pPr algn="ctr" rtl="0">
              <a:spcBef>
                <a:spcPts val="2000"/>
              </a:spcBef>
              <a:spcAft>
                <a:spcPts val="600"/>
              </a:spcAft>
            </a:pPr>
            <a:r>
              <a:rPr lang="en-GB" sz="7200" i="0" u="none" strike="noStrike" dirty="0">
                <a:solidFill>
                  <a:schemeClr val="bg1"/>
                </a:solidFill>
                <a:effectLst/>
                <a:latin typeface="Oswald" panose="00000500000000000000" pitchFamily="2" charset="0"/>
              </a:rPr>
              <a:t>Leveraging Machine Learning and Data Science for Competitive Advantage:</a:t>
            </a:r>
            <a:br>
              <a:rPr lang="en-GB" sz="7200" dirty="0">
                <a:solidFill>
                  <a:schemeClr val="bg1"/>
                </a:solidFill>
                <a:effectLst/>
                <a:latin typeface="Oswald" panose="00000500000000000000" pitchFamily="2" charset="0"/>
              </a:rPr>
            </a:br>
            <a:r>
              <a:rPr lang="en-GB" sz="7200" i="0" u="none" strike="noStrike" dirty="0">
                <a:solidFill>
                  <a:schemeClr val="bg1"/>
                </a:solidFill>
                <a:effectLst/>
                <a:latin typeface="Oswald" panose="00000500000000000000" pitchFamily="2" charset="0"/>
              </a:rPr>
              <a:t>Estimating Player Market Values</a:t>
            </a:r>
            <a:endParaRPr lang="en-GB" sz="7200" dirty="0">
              <a:solidFill>
                <a:schemeClr val="bg1"/>
              </a:solidFill>
              <a:effectLst/>
              <a:latin typeface="Oswald" panose="00000500000000000000" pitchFamily="2" charset="0"/>
            </a:endParaRPr>
          </a:p>
          <a:p>
            <a:br>
              <a:rPr lang="en-GB" sz="6600" dirty="0">
                <a:latin typeface="Oswald" panose="00000500000000000000" pitchFamily="2" charset="0"/>
              </a:rPr>
            </a:br>
            <a:endParaRPr lang="en-US" sz="6600" dirty="0">
              <a:solidFill>
                <a:srgbClr val="FFFFFF"/>
              </a:solidFill>
              <a:latin typeface="Oswald" panose="00000500000000000000" pitchFamily="2" charset="0"/>
              <a:ea typeface="Oswald"/>
              <a:cs typeface="Oswald"/>
            </a:endParaRPr>
          </a:p>
        </p:txBody>
      </p:sp>
      <p:sp>
        <p:nvSpPr>
          <p:cNvPr id="38" name="Google Shape;61;p13">
            <a:extLst>
              <a:ext uri="{FF2B5EF4-FFF2-40B4-BE49-F238E27FC236}">
                <a16:creationId xmlns:a16="http://schemas.microsoft.com/office/drawing/2014/main" id="{995E9707-21EB-F5CF-A58E-04E7A241459A}"/>
              </a:ext>
            </a:extLst>
          </p:cNvPr>
          <p:cNvSpPr txBox="1"/>
          <p:nvPr/>
        </p:nvSpPr>
        <p:spPr>
          <a:xfrm>
            <a:off x="28134914" y="2670851"/>
            <a:ext cx="3724956" cy="1511923"/>
          </a:xfrm>
          <a:prstGeom prst="rect">
            <a:avLst/>
          </a:prstGeom>
          <a:noFill/>
          <a:ln>
            <a:noFill/>
          </a:ln>
        </p:spPr>
        <p:txBody>
          <a:bodyPr spcFirstLastPara="1" wrap="square" lIns="91425" tIns="91425" rIns="91425" bIns="91425" anchor="t" anchorCtr="0">
            <a:noAutofit/>
          </a:bodyPr>
          <a:lstStyle/>
          <a:p>
            <a:pPr>
              <a:lnSpc>
                <a:spcPct val="115000"/>
              </a:lnSpc>
            </a:pPr>
            <a:r>
              <a:rPr lang="en" sz="3600" dirty="0">
                <a:solidFill>
                  <a:srgbClr val="F3BE29"/>
                </a:solidFill>
                <a:latin typeface="Droid Serif"/>
                <a:ea typeface="Droid Serif"/>
                <a:cs typeface="Droid Serif"/>
                <a:sym typeface="Droid Serif"/>
              </a:rPr>
              <a:t> By Kavi Patak</a:t>
            </a:r>
            <a:endParaRPr sz="5000" dirty="0">
              <a:solidFill>
                <a:srgbClr val="F3BE29"/>
              </a:solidFill>
              <a:latin typeface="Droid Serif"/>
              <a:ea typeface="Droid Serif"/>
              <a:cs typeface="Droid Serif"/>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Clr>
                <a:srgbClr val="000000"/>
              </a:buClr>
              <a:buSzPts val="1100"/>
              <a:buFont typeface="Arial"/>
              <a:buNone/>
            </a:pPr>
            <a:endParaRPr sz="9600" dirty="0">
              <a:latin typeface="Oswald"/>
              <a:ea typeface="Oswald"/>
              <a:cs typeface="Oswald"/>
              <a:sym typeface="Oswald"/>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None/>
            </a:pPr>
            <a:endParaRPr sz="9600" dirty="0">
              <a:latin typeface="Oswald"/>
              <a:ea typeface="Oswald"/>
              <a:cs typeface="Oswald"/>
              <a:sym typeface="Oswald"/>
            </a:endParaRPr>
          </a:p>
        </p:txBody>
      </p:sp>
      <p:pic>
        <p:nvPicPr>
          <p:cNvPr id="41" name="Picture 40" descr="A graph of a football ball and a bag of money&#10;&#10;Description automatically generated">
            <a:extLst>
              <a:ext uri="{FF2B5EF4-FFF2-40B4-BE49-F238E27FC236}">
                <a16:creationId xmlns:a16="http://schemas.microsoft.com/office/drawing/2014/main" id="{1205CCA1-C2F7-9E38-A223-994CE167E034}"/>
              </a:ext>
            </a:extLst>
          </p:cNvPr>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t="13030" b="13510"/>
          <a:stretch/>
        </p:blipFill>
        <p:spPr>
          <a:xfrm>
            <a:off x="35159330" y="326987"/>
            <a:ext cx="7097624" cy="3147434"/>
          </a:xfrm>
          <a:prstGeom prst="rect">
            <a:avLst/>
          </a:prstGeom>
        </p:spPr>
      </p:pic>
      <p:sp>
        <p:nvSpPr>
          <p:cNvPr id="43" name="Google Shape;56;p13">
            <a:extLst>
              <a:ext uri="{FF2B5EF4-FFF2-40B4-BE49-F238E27FC236}">
                <a16:creationId xmlns:a16="http://schemas.microsoft.com/office/drawing/2014/main" id="{3397235E-98AD-E2A2-BC73-F4E244588594}"/>
              </a:ext>
            </a:extLst>
          </p:cNvPr>
          <p:cNvSpPr/>
          <p:nvPr/>
        </p:nvSpPr>
        <p:spPr>
          <a:xfrm>
            <a:off x="35159330" y="3474422"/>
            <a:ext cx="7097624" cy="432435"/>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44" descr="A black and white image of a football ball&#10;&#10;Description automatically generated">
            <a:extLst>
              <a:ext uri="{FF2B5EF4-FFF2-40B4-BE49-F238E27FC236}">
                <a16:creationId xmlns:a16="http://schemas.microsoft.com/office/drawing/2014/main" id="{2B1723DE-CF16-B2C9-AF40-2526BD9109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1318" y="28534057"/>
            <a:ext cx="1230872" cy="1230872"/>
          </a:xfrm>
          <a:prstGeom prst="rect">
            <a:avLst/>
          </a:prstGeom>
        </p:spPr>
      </p:pic>
      <p:cxnSp>
        <p:nvCxnSpPr>
          <p:cNvPr id="49" name="Straight Connector 48">
            <a:extLst>
              <a:ext uri="{FF2B5EF4-FFF2-40B4-BE49-F238E27FC236}">
                <a16:creationId xmlns:a16="http://schemas.microsoft.com/office/drawing/2014/main" id="{5F311EC4-7A26-5250-6934-9034204F8200}"/>
              </a:ext>
            </a:extLst>
          </p:cNvPr>
          <p:cNvCxnSpPr>
            <a:cxnSpLocks/>
          </p:cNvCxnSpPr>
          <p:nvPr/>
        </p:nvCxnSpPr>
        <p:spPr>
          <a:xfrm>
            <a:off x="161586" y="30111720"/>
            <a:ext cx="42480590" cy="0"/>
          </a:xfrm>
          <a:prstGeom prst="line">
            <a:avLst/>
          </a:prstGeom>
          <a:ln w="44450">
            <a:solidFill>
              <a:srgbClr val="F3BE29"/>
            </a:solidFill>
          </a:ln>
        </p:spPr>
        <p:style>
          <a:lnRef idx="2">
            <a:schemeClr val="accent2"/>
          </a:lnRef>
          <a:fillRef idx="0">
            <a:schemeClr val="accent2"/>
          </a:fillRef>
          <a:effectRef idx="1">
            <a:schemeClr val="accent2"/>
          </a:effectRef>
          <a:fontRef idx="minor">
            <a:schemeClr val="tx1"/>
          </a:fontRef>
        </p:style>
      </p:cxnSp>
      <p:sp>
        <p:nvSpPr>
          <p:cNvPr id="57" name="TextBox 56">
            <a:extLst>
              <a:ext uri="{FF2B5EF4-FFF2-40B4-BE49-F238E27FC236}">
                <a16:creationId xmlns:a16="http://schemas.microsoft.com/office/drawing/2014/main" id="{BC4DBBDA-8120-50A4-A2E1-D1E6AFCE5D7F}"/>
              </a:ext>
            </a:extLst>
          </p:cNvPr>
          <p:cNvSpPr txBox="1"/>
          <p:nvPr/>
        </p:nvSpPr>
        <p:spPr>
          <a:xfrm>
            <a:off x="1261318" y="5574806"/>
            <a:ext cx="12138880" cy="2677656"/>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58" name="Google Shape;63;p13">
            <a:extLst>
              <a:ext uri="{FF2B5EF4-FFF2-40B4-BE49-F238E27FC236}">
                <a16:creationId xmlns:a16="http://schemas.microsoft.com/office/drawing/2014/main" id="{1DF1977E-A4A1-7041-6399-D9691C97FDDB}"/>
              </a:ext>
            </a:extLst>
          </p:cNvPr>
          <p:cNvSpPr txBox="1"/>
          <p:nvPr/>
        </p:nvSpPr>
        <p:spPr>
          <a:xfrm>
            <a:off x="1261318" y="4376297"/>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6000" dirty="0">
                <a:solidFill>
                  <a:schemeClr val="tx1"/>
                </a:solidFill>
                <a:latin typeface="Oswald"/>
                <a:ea typeface="Oswald"/>
                <a:cs typeface="Oswald"/>
                <a:sym typeface="Oswald"/>
              </a:rPr>
              <a:t>Introduction</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6" name="Picture 2">
            <a:extLst>
              <a:ext uri="{FF2B5EF4-FFF2-40B4-BE49-F238E27FC236}">
                <a16:creationId xmlns:a16="http://schemas.microsoft.com/office/drawing/2014/main" id="{3EBEF8E5-E555-C9F8-CD9B-F42C78613CF1}"/>
              </a:ext>
            </a:extLst>
          </p:cNvPr>
          <p:cNvPicPr>
            <a:picLocks noChangeAspect="1" noChangeArrowheads="1"/>
          </p:cNvPicPr>
          <p:nvPr/>
        </p:nvPicPr>
        <p:blipFill>
          <a:blip r:embed="rId8">
            <a:alphaModFix amt="89000"/>
            <a:extLst>
              <a:ext uri="{28A0092B-C50C-407E-A947-70E740481C1C}">
                <a14:useLocalDpi xmlns:a14="http://schemas.microsoft.com/office/drawing/2010/main" val="0"/>
              </a:ext>
            </a:extLst>
          </a:blip>
          <a:srcRect/>
          <a:stretch>
            <a:fillRect/>
          </a:stretch>
        </p:blipFill>
        <p:spPr bwMode="auto">
          <a:xfrm>
            <a:off x="972266" y="23002324"/>
            <a:ext cx="7362912" cy="3970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0E7FF6-9E77-598A-E291-B2DA9AAC1F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7385" y="23139715"/>
            <a:ext cx="5611481" cy="39728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DB66BD2-C883-2FB4-AB2F-30795CEB5BEB}"/>
              </a:ext>
            </a:extLst>
          </p:cNvPr>
          <p:cNvPicPr>
            <a:picLocks noChangeAspect="1" noChangeArrowheads="1"/>
          </p:cNvPicPr>
          <p:nvPr/>
        </p:nvPicPr>
        <p:blipFill>
          <a:blip r:embed="rId10">
            <a:duotone>
              <a:schemeClr val="accent6">
                <a:shade val="45000"/>
                <a:satMod val="135000"/>
              </a:schemeClr>
              <a:prstClr val="white"/>
            </a:duotone>
            <a:alphaModFix amt="90000"/>
            <a:extLst>
              <a:ext uri="{BEBA8EAE-BF5A-486C-A8C5-ECC9F3942E4B}">
                <a14:imgProps xmlns:a14="http://schemas.microsoft.com/office/drawing/2010/main">
                  <a14:imgLayer r:embed="rId11">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591638" y="8590140"/>
            <a:ext cx="7952368" cy="3774887"/>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
        <p:nvSpPr>
          <p:cNvPr id="61" name="Google Shape;63;p13">
            <a:extLst>
              <a:ext uri="{FF2B5EF4-FFF2-40B4-BE49-F238E27FC236}">
                <a16:creationId xmlns:a16="http://schemas.microsoft.com/office/drawing/2014/main" id="{A5243D62-58FF-A0A7-B700-A8B702A13C47}"/>
              </a:ext>
            </a:extLst>
          </p:cNvPr>
          <p:cNvSpPr txBox="1"/>
          <p:nvPr/>
        </p:nvSpPr>
        <p:spPr>
          <a:xfrm>
            <a:off x="1261318" y="8612216"/>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The Process…</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5" name="Picture 1024">
            <a:extLst>
              <a:ext uri="{FF2B5EF4-FFF2-40B4-BE49-F238E27FC236}">
                <a16:creationId xmlns:a16="http://schemas.microsoft.com/office/drawing/2014/main" id="{D8FD0304-4795-B638-388C-AEEECD48D8DF}"/>
              </a:ext>
            </a:extLst>
          </p:cNvPr>
          <p:cNvPicPr>
            <a:picLocks noChangeAspect="1"/>
          </p:cNvPicPr>
          <p:nvPr/>
        </p:nvPicPr>
        <p:blipFill>
          <a:blip r:embed="rId12">
            <a:alphaModFix amt="90000"/>
          </a:blip>
          <a:stretch>
            <a:fillRect/>
          </a:stretch>
        </p:blipFill>
        <p:spPr>
          <a:xfrm>
            <a:off x="17075475" y="11413681"/>
            <a:ext cx="8767483" cy="8256835"/>
          </a:xfrm>
          <a:prstGeom prst="rect">
            <a:avLst/>
          </a:prstGeom>
          <a:effectLst>
            <a:softEdge rad="177800"/>
          </a:effectLst>
        </p:spPr>
      </p:pic>
      <p:sp>
        <p:nvSpPr>
          <p:cNvPr id="1031" name="Google Shape;69;p13">
            <a:extLst>
              <a:ext uri="{FF2B5EF4-FFF2-40B4-BE49-F238E27FC236}">
                <a16:creationId xmlns:a16="http://schemas.microsoft.com/office/drawing/2014/main" id="{E0E63455-30C3-D345-B9B1-D72E7F8103BF}"/>
              </a:ext>
            </a:extLst>
          </p:cNvPr>
          <p:cNvSpPr txBox="1"/>
          <p:nvPr/>
        </p:nvSpPr>
        <p:spPr>
          <a:xfrm>
            <a:off x="10417151" y="14313549"/>
            <a:ext cx="3701110" cy="564951"/>
          </a:xfrm>
          <a:prstGeom prst="rect">
            <a:avLst/>
          </a:prstGeom>
          <a:noFill/>
          <a:ln>
            <a:noFill/>
          </a:ln>
        </p:spPr>
        <p:txBody>
          <a:bodyPr spcFirstLastPara="1" wrap="square" lIns="91425" tIns="91425" rIns="91425" bIns="91425" anchor="t" anchorCtr="0">
            <a:noAutofit/>
          </a:bodyPr>
          <a:lstStyle/>
          <a:p>
            <a:pPr>
              <a:buSzPts val="1100"/>
            </a:pPr>
            <a:r>
              <a:rPr lang="en-GB" sz="2800" b="1" dirty="0">
                <a:solidFill>
                  <a:srgbClr val="F3BE29"/>
                </a:solidFill>
                <a:latin typeface="Droid Serif"/>
                <a:sym typeface="Droid Serif"/>
              </a:rPr>
              <a:t>Data Understanding</a:t>
            </a:r>
            <a:r>
              <a:rPr lang="en-GB" sz="2800" dirty="0">
                <a:latin typeface="Droid Serif"/>
                <a:sym typeface="Droid Serif"/>
              </a:rPr>
              <a:t>  </a:t>
            </a:r>
          </a:p>
          <a:p>
            <a:endParaRPr lang="en-GB" sz="2400" dirty="0">
              <a:solidFill>
                <a:schemeClr val="bg2">
                  <a:lumMod val="75000"/>
                </a:schemeClr>
              </a:solidFill>
              <a:latin typeface="Droid Serif"/>
            </a:endParaRPr>
          </a:p>
        </p:txBody>
      </p:sp>
      <p:sp>
        <p:nvSpPr>
          <p:cNvPr id="1033" name="Google Shape;69;p13">
            <a:extLst>
              <a:ext uri="{FF2B5EF4-FFF2-40B4-BE49-F238E27FC236}">
                <a16:creationId xmlns:a16="http://schemas.microsoft.com/office/drawing/2014/main" id="{7C424492-41F3-29DF-7701-AFBD5956169A}"/>
              </a:ext>
            </a:extLst>
          </p:cNvPr>
          <p:cNvSpPr txBox="1"/>
          <p:nvPr/>
        </p:nvSpPr>
        <p:spPr>
          <a:xfrm>
            <a:off x="1261318" y="9901392"/>
            <a:ext cx="4063717" cy="695492"/>
          </a:xfrm>
          <a:prstGeom prst="rect">
            <a:avLst/>
          </a:prstGeom>
          <a:noFill/>
          <a:ln>
            <a:noFill/>
          </a:ln>
        </p:spPr>
        <p:txBody>
          <a:bodyPr spcFirstLastPara="1" wrap="square" lIns="91425" tIns="91425" rIns="91425" bIns="91425" anchor="t" anchorCtr="0">
            <a:noAutofit/>
          </a:bodyPr>
          <a:lstStyle/>
          <a:p>
            <a:pPr>
              <a:buSzPts val="1100"/>
            </a:pPr>
            <a:r>
              <a:rPr lang="en-GB" sz="2800" b="1" dirty="0">
                <a:solidFill>
                  <a:srgbClr val="F3BE29"/>
                </a:solidFill>
                <a:latin typeface="Droid Serif"/>
                <a:sym typeface="Droid Serif"/>
              </a:rPr>
              <a:t>Business Understanding</a:t>
            </a:r>
            <a:r>
              <a:rPr lang="en-GB" sz="2800" dirty="0">
                <a:latin typeface="Droid Serif"/>
                <a:sym typeface="Droid Serif"/>
              </a:rPr>
              <a:t>  </a:t>
            </a:r>
          </a:p>
          <a:p>
            <a:endParaRPr lang="en-GB" sz="2400" dirty="0">
              <a:solidFill>
                <a:schemeClr val="bg2">
                  <a:lumMod val="75000"/>
                </a:schemeClr>
              </a:solidFill>
              <a:latin typeface="Droid Serif"/>
            </a:endParaRPr>
          </a:p>
        </p:txBody>
      </p:sp>
      <p:sp>
        <p:nvSpPr>
          <p:cNvPr id="1035" name="TextBox 1034">
            <a:extLst>
              <a:ext uri="{FF2B5EF4-FFF2-40B4-BE49-F238E27FC236}">
                <a16:creationId xmlns:a16="http://schemas.microsoft.com/office/drawing/2014/main" id="{85DDFD4D-5BF7-BBCB-EEF5-53590266DDF1}"/>
              </a:ext>
            </a:extLst>
          </p:cNvPr>
          <p:cNvSpPr txBox="1"/>
          <p:nvPr/>
        </p:nvSpPr>
        <p:spPr>
          <a:xfrm>
            <a:off x="1192202" y="10689687"/>
            <a:ext cx="6391939" cy="5262979"/>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1036" name="TextBox 1035">
            <a:extLst>
              <a:ext uri="{FF2B5EF4-FFF2-40B4-BE49-F238E27FC236}">
                <a16:creationId xmlns:a16="http://schemas.microsoft.com/office/drawing/2014/main" id="{AAC6F54D-C300-4989-DE8F-2B2C023E114A}"/>
              </a:ext>
            </a:extLst>
          </p:cNvPr>
          <p:cNvSpPr txBox="1"/>
          <p:nvPr/>
        </p:nvSpPr>
        <p:spPr>
          <a:xfrm>
            <a:off x="9213686" y="15542099"/>
            <a:ext cx="4877475" cy="6986528"/>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1037" name="TextBox 1036">
            <a:extLst>
              <a:ext uri="{FF2B5EF4-FFF2-40B4-BE49-F238E27FC236}">
                <a16:creationId xmlns:a16="http://schemas.microsoft.com/office/drawing/2014/main" id="{1B1F3089-DE79-4FCB-EFDC-57F88E8B8634}"/>
              </a:ext>
            </a:extLst>
          </p:cNvPr>
          <p:cNvSpPr txBox="1"/>
          <p:nvPr/>
        </p:nvSpPr>
        <p:spPr>
          <a:xfrm>
            <a:off x="1084832" y="18518846"/>
            <a:ext cx="8111676" cy="3970318"/>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Tree>
    <p:extLst>
      <p:ext uri="{BB962C8B-B14F-4D97-AF65-F5344CB8AC3E}">
        <p14:creationId xmlns:p14="http://schemas.microsoft.com/office/powerpoint/2010/main" val="195318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4" name="Picture 23" descr="A football field with white lines&#10;&#10;Description automatically generated">
            <a:extLst>
              <a:ext uri="{FF2B5EF4-FFF2-40B4-BE49-F238E27FC236}">
                <a16:creationId xmlns:a16="http://schemas.microsoft.com/office/drawing/2014/main" id="{DADC9506-4CEB-A1A1-DD25-557C2B002256}"/>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409" y="0"/>
            <a:ext cx="42804171" cy="3280948"/>
          </a:xfrm>
          <a:prstGeom prst="rect">
            <a:avLst/>
          </a:prstGeom>
        </p:spPr>
      </p:pic>
      <p:pic>
        <p:nvPicPr>
          <p:cNvPr id="18" name="Picture 17" descr="A football field with white lines&#10;&#10;Description automatically generated">
            <a:extLst>
              <a:ext uri="{FF2B5EF4-FFF2-40B4-BE49-F238E27FC236}">
                <a16:creationId xmlns:a16="http://schemas.microsoft.com/office/drawing/2014/main" id="{AFE6FD68-51FC-6A35-9CDC-E254F966F5F4}"/>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3226" r="2686" b="28"/>
          <a:stretch/>
        </p:blipFill>
        <p:spPr>
          <a:xfrm>
            <a:off x="-408" y="3280947"/>
            <a:ext cx="42804171" cy="25746389"/>
          </a:xfrm>
          <a:prstGeom prst="rect">
            <a:avLst/>
          </a:prstGeom>
        </p:spPr>
      </p:pic>
      <p:sp>
        <p:nvSpPr>
          <p:cNvPr id="21" name="Google Shape;58;p13">
            <a:extLst>
              <a:ext uri="{FF2B5EF4-FFF2-40B4-BE49-F238E27FC236}">
                <a16:creationId xmlns:a16="http://schemas.microsoft.com/office/drawing/2014/main" id="{433F6F88-0DB7-CA12-47C3-08C6E5940781}"/>
              </a:ext>
            </a:extLst>
          </p:cNvPr>
          <p:cNvSpPr/>
          <p:nvPr/>
        </p:nvSpPr>
        <p:spPr>
          <a:xfrm>
            <a:off x="700392" y="3901153"/>
            <a:ext cx="1378966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descr="A football field with white lines&#10;&#10;Description automatically generated">
            <a:extLst>
              <a:ext uri="{FF2B5EF4-FFF2-40B4-BE49-F238E27FC236}">
                <a16:creationId xmlns:a16="http://schemas.microsoft.com/office/drawing/2014/main" id="{6E34D72E-A336-CA7C-D6F2-75C2FE1896C8}"/>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0" y="28282485"/>
            <a:ext cx="42804171" cy="1992727"/>
          </a:xfrm>
          <a:prstGeom prst="rect">
            <a:avLst/>
          </a:prstGeom>
        </p:spPr>
      </p:pic>
      <p:sp>
        <p:nvSpPr>
          <p:cNvPr id="32" name="Google Shape;56;p13">
            <a:extLst>
              <a:ext uri="{FF2B5EF4-FFF2-40B4-BE49-F238E27FC236}">
                <a16:creationId xmlns:a16="http://schemas.microsoft.com/office/drawing/2014/main" id="{8C0A5E85-5437-7A51-0EA3-42F6F71D76B3}"/>
              </a:ext>
            </a:extLst>
          </p:cNvPr>
          <p:cNvSpPr/>
          <p:nvPr/>
        </p:nvSpPr>
        <p:spPr>
          <a:xfrm>
            <a:off x="369651" y="28160328"/>
            <a:ext cx="42179132" cy="1703587"/>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p13">
            <a:extLst>
              <a:ext uri="{FF2B5EF4-FFF2-40B4-BE49-F238E27FC236}">
                <a16:creationId xmlns:a16="http://schemas.microsoft.com/office/drawing/2014/main" id="{228A99CE-3568-28D2-FE85-F6D3E64E644B}"/>
              </a:ext>
            </a:extLst>
          </p:cNvPr>
          <p:cNvSpPr/>
          <p:nvPr/>
        </p:nvSpPr>
        <p:spPr>
          <a:xfrm>
            <a:off x="14765675" y="3901153"/>
            <a:ext cx="13519115"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p13">
            <a:extLst>
              <a:ext uri="{FF2B5EF4-FFF2-40B4-BE49-F238E27FC236}">
                <a16:creationId xmlns:a16="http://schemas.microsoft.com/office/drawing/2014/main" id="{4BD3FD3C-2102-F367-B50F-ED8D7A64F6FA}"/>
              </a:ext>
            </a:extLst>
          </p:cNvPr>
          <p:cNvSpPr/>
          <p:nvPr/>
        </p:nvSpPr>
        <p:spPr>
          <a:xfrm>
            <a:off x="28560410" y="3901153"/>
            <a:ext cx="1369654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Imagen 6">
            <a:extLst>
              <a:ext uri="{FF2B5EF4-FFF2-40B4-BE49-F238E27FC236}">
                <a16:creationId xmlns:a16="http://schemas.microsoft.com/office/drawing/2014/main" id="{1484EFE3-D3E4-7F8C-0EDD-22229B75E36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7000"/>
                    </a14:imgEffect>
                  </a14:imgLayer>
                </a14:imgProps>
              </a:ext>
            </a:extLst>
          </a:blip>
          <a:srcRect l="8832" t="19974" r="11128" b="20985"/>
          <a:stretch/>
        </p:blipFill>
        <p:spPr>
          <a:xfrm>
            <a:off x="627820" y="809852"/>
            <a:ext cx="7927294" cy="2059798"/>
          </a:xfrm>
          <a:prstGeom prst="rect">
            <a:avLst/>
          </a:prstGeom>
        </p:spPr>
      </p:pic>
      <p:sp>
        <p:nvSpPr>
          <p:cNvPr id="37" name="Google Shape;60;p13">
            <a:extLst>
              <a:ext uri="{FF2B5EF4-FFF2-40B4-BE49-F238E27FC236}">
                <a16:creationId xmlns:a16="http://schemas.microsoft.com/office/drawing/2014/main" id="{AF76AA71-0721-6E60-0F84-C32F8D8DFD9D}"/>
              </a:ext>
            </a:extLst>
          </p:cNvPr>
          <p:cNvSpPr txBox="1"/>
          <p:nvPr/>
        </p:nvSpPr>
        <p:spPr>
          <a:xfrm>
            <a:off x="5456937" y="432436"/>
            <a:ext cx="32217964" cy="2848511"/>
          </a:xfrm>
          <a:prstGeom prst="rect">
            <a:avLst/>
          </a:prstGeom>
          <a:noFill/>
          <a:ln>
            <a:noFill/>
          </a:ln>
        </p:spPr>
        <p:txBody>
          <a:bodyPr spcFirstLastPara="1" wrap="square" lIns="91425" tIns="91425" rIns="91425" bIns="91425" anchor="t" anchorCtr="0">
            <a:noAutofit/>
          </a:bodyPr>
          <a:lstStyle/>
          <a:p>
            <a:pPr algn="ctr" rtl="0">
              <a:spcBef>
                <a:spcPts val="2000"/>
              </a:spcBef>
              <a:spcAft>
                <a:spcPts val="600"/>
              </a:spcAft>
            </a:pPr>
            <a:r>
              <a:rPr lang="en-GB" sz="7200" i="0" u="none" strike="noStrike" dirty="0">
                <a:solidFill>
                  <a:schemeClr val="bg1"/>
                </a:solidFill>
                <a:effectLst/>
                <a:latin typeface="Oswald" panose="00000500000000000000" pitchFamily="2" charset="0"/>
              </a:rPr>
              <a:t>Leveraging Machine Learning and Data Science for Competitive Advantage:</a:t>
            </a:r>
            <a:br>
              <a:rPr lang="en-GB" sz="7200" dirty="0">
                <a:solidFill>
                  <a:schemeClr val="bg1"/>
                </a:solidFill>
                <a:effectLst/>
                <a:latin typeface="Oswald" panose="00000500000000000000" pitchFamily="2" charset="0"/>
              </a:rPr>
            </a:br>
            <a:r>
              <a:rPr lang="en-GB" sz="7200" i="0" u="none" strike="noStrike" dirty="0">
                <a:solidFill>
                  <a:schemeClr val="bg1"/>
                </a:solidFill>
                <a:effectLst/>
                <a:latin typeface="Oswald" panose="00000500000000000000" pitchFamily="2" charset="0"/>
              </a:rPr>
              <a:t>Estimating Football Player Market Values</a:t>
            </a:r>
            <a:endParaRPr lang="en-GB" sz="7200" dirty="0">
              <a:solidFill>
                <a:schemeClr val="bg1"/>
              </a:solidFill>
              <a:effectLst/>
              <a:latin typeface="Oswald" panose="00000500000000000000" pitchFamily="2" charset="0"/>
            </a:endParaRPr>
          </a:p>
          <a:p>
            <a:br>
              <a:rPr lang="en-GB" sz="6600" dirty="0">
                <a:latin typeface="Oswald" panose="00000500000000000000" pitchFamily="2" charset="0"/>
              </a:rPr>
            </a:br>
            <a:endParaRPr lang="en-US" sz="6600" dirty="0">
              <a:solidFill>
                <a:srgbClr val="FFFFFF"/>
              </a:solidFill>
              <a:latin typeface="Oswald" panose="00000500000000000000" pitchFamily="2" charset="0"/>
              <a:ea typeface="Oswald"/>
              <a:cs typeface="Oswald"/>
            </a:endParaRPr>
          </a:p>
        </p:txBody>
      </p:sp>
      <p:sp>
        <p:nvSpPr>
          <p:cNvPr id="38" name="Google Shape;61;p13">
            <a:extLst>
              <a:ext uri="{FF2B5EF4-FFF2-40B4-BE49-F238E27FC236}">
                <a16:creationId xmlns:a16="http://schemas.microsoft.com/office/drawing/2014/main" id="{995E9707-21EB-F5CF-A58E-04E7A241459A}"/>
              </a:ext>
            </a:extLst>
          </p:cNvPr>
          <p:cNvSpPr txBox="1"/>
          <p:nvPr/>
        </p:nvSpPr>
        <p:spPr>
          <a:xfrm>
            <a:off x="25631679" y="2811328"/>
            <a:ext cx="8980842" cy="1511923"/>
          </a:xfrm>
          <a:prstGeom prst="rect">
            <a:avLst/>
          </a:prstGeom>
          <a:noFill/>
          <a:ln>
            <a:noFill/>
          </a:ln>
        </p:spPr>
        <p:txBody>
          <a:bodyPr spcFirstLastPara="1" wrap="square" lIns="91425" tIns="91425" rIns="91425" bIns="91425" anchor="t" anchorCtr="0">
            <a:noAutofit/>
          </a:bodyPr>
          <a:lstStyle/>
          <a:p>
            <a:pPr>
              <a:lnSpc>
                <a:spcPct val="115000"/>
              </a:lnSpc>
            </a:pPr>
            <a:r>
              <a:rPr lang="en" sz="3600" dirty="0">
                <a:latin typeface="Droid Serif"/>
                <a:ea typeface="Droid Serif"/>
                <a:cs typeface="Droid Serif"/>
                <a:sym typeface="Droid Serif"/>
              </a:rPr>
              <a:t>Author:  </a:t>
            </a:r>
            <a:r>
              <a:rPr lang="en" sz="3600" dirty="0">
                <a:solidFill>
                  <a:srgbClr val="F3BE29"/>
                </a:solidFill>
                <a:latin typeface="Droid Serif"/>
                <a:ea typeface="Droid Serif"/>
                <a:cs typeface="Droid Serif"/>
                <a:sym typeface="Droid Serif"/>
              </a:rPr>
              <a:t>Kavi Patak     </a:t>
            </a:r>
            <a:r>
              <a:rPr lang="en" sz="3600" dirty="0">
                <a:latin typeface="Droid Serif"/>
                <a:ea typeface="Droid Serif"/>
                <a:cs typeface="Droid Serif"/>
                <a:sym typeface="Droid Serif"/>
              </a:rPr>
              <a:t>Lecturer:  </a:t>
            </a:r>
            <a:r>
              <a:rPr lang="en" sz="3600" dirty="0">
                <a:solidFill>
                  <a:srgbClr val="F3BE29"/>
                </a:solidFill>
                <a:latin typeface="Droid Serif"/>
                <a:ea typeface="Droid Serif"/>
                <a:cs typeface="Droid Serif"/>
                <a:sym typeface="Droid Serif"/>
              </a:rPr>
              <a:t>James Garza</a:t>
            </a:r>
          </a:p>
          <a:p>
            <a:pPr>
              <a:lnSpc>
                <a:spcPct val="115000"/>
              </a:lnSpc>
            </a:pPr>
            <a:endParaRPr lang="en-IE" sz="5000" dirty="0">
              <a:solidFill>
                <a:srgbClr val="F3BE29"/>
              </a:solidFill>
              <a:latin typeface="Droid Serif"/>
              <a:ea typeface="Droid Serif"/>
              <a:cs typeface="Droid Serif"/>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Clr>
                <a:srgbClr val="000000"/>
              </a:buClr>
              <a:buSzPts val="1100"/>
              <a:buFont typeface="Arial"/>
              <a:buNone/>
            </a:pPr>
            <a:endParaRPr sz="9600" dirty="0">
              <a:latin typeface="Oswald"/>
              <a:ea typeface="Oswald"/>
              <a:cs typeface="Oswald"/>
              <a:sym typeface="Oswald"/>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None/>
            </a:pPr>
            <a:endParaRPr sz="9600" dirty="0">
              <a:latin typeface="Oswald"/>
              <a:ea typeface="Oswald"/>
              <a:cs typeface="Oswald"/>
              <a:sym typeface="Oswald"/>
            </a:endParaRPr>
          </a:p>
        </p:txBody>
      </p:sp>
      <p:pic>
        <p:nvPicPr>
          <p:cNvPr id="41" name="Picture 40" descr="A graph of a football ball and a bag of money&#10;&#10;Description automatically generated">
            <a:extLst>
              <a:ext uri="{FF2B5EF4-FFF2-40B4-BE49-F238E27FC236}">
                <a16:creationId xmlns:a16="http://schemas.microsoft.com/office/drawing/2014/main" id="{1205CCA1-C2F7-9E38-A223-994CE167E034}"/>
              </a:ext>
            </a:extLst>
          </p:cNvPr>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t="13030" b="13510"/>
          <a:stretch/>
        </p:blipFill>
        <p:spPr>
          <a:xfrm>
            <a:off x="35159330" y="326987"/>
            <a:ext cx="7097624" cy="3147434"/>
          </a:xfrm>
          <a:prstGeom prst="rect">
            <a:avLst/>
          </a:prstGeom>
        </p:spPr>
      </p:pic>
      <p:sp>
        <p:nvSpPr>
          <p:cNvPr id="43" name="Google Shape;56;p13">
            <a:extLst>
              <a:ext uri="{FF2B5EF4-FFF2-40B4-BE49-F238E27FC236}">
                <a16:creationId xmlns:a16="http://schemas.microsoft.com/office/drawing/2014/main" id="{3397235E-98AD-E2A2-BC73-F4E244588594}"/>
              </a:ext>
            </a:extLst>
          </p:cNvPr>
          <p:cNvSpPr/>
          <p:nvPr/>
        </p:nvSpPr>
        <p:spPr>
          <a:xfrm>
            <a:off x="35159330" y="3474422"/>
            <a:ext cx="7097624" cy="432435"/>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44" descr="A black and white image of a football ball&#10;&#10;Description automatically generated">
            <a:extLst>
              <a:ext uri="{FF2B5EF4-FFF2-40B4-BE49-F238E27FC236}">
                <a16:creationId xmlns:a16="http://schemas.microsoft.com/office/drawing/2014/main" id="{2B1723DE-CF16-B2C9-AF40-2526BD9109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11077" y="9926116"/>
            <a:ext cx="2910083" cy="2570570"/>
          </a:xfrm>
          <a:prstGeom prst="rect">
            <a:avLst/>
          </a:prstGeom>
        </p:spPr>
      </p:pic>
      <p:cxnSp>
        <p:nvCxnSpPr>
          <p:cNvPr id="49" name="Straight Connector 48">
            <a:extLst>
              <a:ext uri="{FF2B5EF4-FFF2-40B4-BE49-F238E27FC236}">
                <a16:creationId xmlns:a16="http://schemas.microsoft.com/office/drawing/2014/main" id="{5F311EC4-7A26-5250-6934-9034204F8200}"/>
              </a:ext>
            </a:extLst>
          </p:cNvPr>
          <p:cNvCxnSpPr>
            <a:cxnSpLocks/>
          </p:cNvCxnSpPr>
          <p:nvPr/>
        </p:nvCxnSpPr>
        <p:spPr>
          <a:xfrm>
            <a:off x="161586" y="30111720"/>
            <a:ext cx="42480590" cy="0"/>
          </a:xfrm>
          <a:prstGeom prst="line">
            <a:avLst/>
          </a:prstGeom>
          <a:ln w="44450">
            <a:solidFill>
              <a:srgbClr val="F3BE29"/>
            </a:solidFill>
          </a:ln>
        </p:spPr>
        <p:style>
          <a:lnRef idx="2">
            <a:schemeClr val="accent2"/>
          </a:lnRef>
          <a:fillRef idx="0">
            <a:schemeClr val="accent2"/>
          </a:fillRef>
          <a:effectRef idx="1">
            <a:schemeClr val="accent2"/>
          </a:effectRef>
          <a:fontRef idx="minor">
            <a:schemeClr val="tx1"/>
          </a:fontRef>
        </p:style>
      </p:cxnSp>
      <p:sp>
        <p:nvSpPr>
          <p:cNvPr id="57" name="TextBox 56">
            <a:extLst>
              <a:ext uri="{FF2B5EF4-FFF2-40B4-BE49-F238E27FC236}">
                <a16:creationId xmlns:a16="http://schemas.microsoft.com/office/drawing/2014/main" id="{BC4DBBDA-8120-50A4-A2E1-D1E6AFCE5D7F}"/>
              </a:ext>
            </a:extLst>
          </p:cNvPr>
          <p:cNvSpPr txBox="1"/>
          <p:nvPr/>
        </p:nvSpPr>
        <p:spPr>
          <a:xfrm>
            <a:off x="1261318" y="5574806"/>
            <a:ext cx="12138880" cy="2677656"/>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58" name="Google Shape;63;p13">
            <a:extLst>
              <a:ext uri="{FF2B5EF4-FFF2-40B4-BE49-F238E27FC236}">
                <a16:creationId xmlns:a16="http://schemas.microsoft.com/office/drawing/2014/main" id="{1DF1977E-A4A1-7041-6399-D9691C97FDDB}"/>
              </a:ext>
            </a:extLst>
          </p:cNvPr>
          <p:cNvSpPr txBox="1"/>
          <p:nvPr/>
        </p:nvSpPr>
        <p:spPr>
          <a:xfrm>
            <a:off x="1261318" y="4376297"/>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6000" dirty="0">
                <a:solidFill>
                  <a:schemeClr val="tx1"/>
                </a:solidFill>
                <a:latin typeface="Oswald"/>
                <a:ea typeface="Oswald"/>
                <a:cs typeface="Oswald"/>
                <a:sym typeface="Oswald"/>
              </a:rPr>
              <a:t>Introduction</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6" name="Picture 2">
            <a:extLst>
              <a:ext uri="{FF2B5EF4-FFF2-40B4-BE49-F238E27FC236}">
                <a16:creationId xmlns:a16="http://schemas.microsoft.com/office/drawing/2014/main" id="{3EBEF8E5-E555-C9F8-CD9B-F42C78613CF1}"/>
              </a:ext>
            </a:extLst>
          </p:cNvPr>
          <p:cNvPicPr>
            <a:picLocks noChangeAspect="1" noChangeArrowheads="1"/>
          </p:cNvPicPr>
          <p:nvPr/>
        </p:nvPicPr>
        <p:blipFill>
          <a:blip r:embed="rId8">
            <a:alphaModFix amt="89000"/>
            <a:extLst>
              <a:ext uri="{28A0092B-C50C-407E-A947-70E740481C1C}">
                <a14:useLocalDpi xmlns:a14="http://schemas.microsoft.com/office/drawing/2010/main" val="0"/>
              </a:ext>
            </a:extLst>
          </a:blip>
          <a:srcRect/>
          <a:stretch>
            <a:fillRect/>
          </a:stretch>
        </p:blipFill>
        <p:spPr bwMode="auto">
          <a:xfrm>
            <a:off x="972266" y="23002324"/>
            <a:ext cx="7362912" cy="3970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0E7FF6-9E77-598A-E291-B2DA9AAC1F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7385" y="23139715"/>
            <a:ext cx="5611481" cy="39728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DB66BD2-C883-2FB4-AB2F-30795CEB5BEB}"/>
              </a:ext>
            </a:extLst>
          </p:cNvPr>
          <p:cNvPicPr>
            <a:picLocks noChangeAspect="1" noChangeArrowheads="1"/>
          </p:cNvPicPr>
          <p:nvPr/>
        </p:nvPicPr>
        <p:blipFill>
          <a:blip r:embed="rId10">
            <a:duotone>
              <a:schemeClr val="accent6">
                <a:shade val="45000"/>
                <a:satMod val="135000"/>
              </a:schemeClr>
              <a:prstClr val="white"/>
            </a:duotone>
            <a:alphaModFix amt="90000"/>
            <a:extLst>
              <a:ext uri="{BEBA8EAE-BF5A-486C-A8C5-ECC9F3942E4B}">
                <a14:imgProps xmlns:a14="http://schemas.microsoft.com/office/drawing/2010/main">
                  <a14:imgLayer r:embed="rId11">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123508" y="15096829"/>
            <a:ext cx="7952368" cy="3774887"/>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
        <p:nvSpPr>
          <p:cNvPr id="61" name="Google Shape;63;p13">
            <a:extLst>
              <a:ext uri="{FF2B5EF4-FFF2-40B4-BE49-F238E27FC236}">
                <a16:creationId xmlns:a16="http://schemas.microsoft.com/office/drawing/2014/main" id="{A5243D62-58FF-A0A7-B700-A8B702A13C47}"/>
              </a:ext>
            </a:extLst>
          </p:cNvPr>
          <p:cNvSpPr txBox="1"/>
          <p:nvPr/>
        </p:nvSpPr>
        <p:spPr>
          <a:xfrm>
            <a:off x="1261318" y="8612216"/>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The Process…</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5" name="Picture 1024">
            <a:extLst>
              <a:ext uri="{FF2B5EF4-FFF2-40B4-BE49-F238E27FC236}">
                <a16:creationId xmlns:a16="http://schemas.microsoft.com/office/drawing/2014/main" id="{D8FD0304-4795-B638-388C-AEEECD48D8DF}"/>
              </a:ext>
            </a:extLst>
          </p:cNvPr>
          <p:cNvPicPr>
            <a:picLocks noChangeAspect="1"/>
          </p:cNvPicPr>
          <p:nvPr/>
        </p:nvPicPr>
        <p:blipFill>
          <a:blip r:embed="rId12">
            <a:alphaModFix amt="90000"/>
          </a:blip>
          <a:stretch>
            <a:fillRect/>
          </a:stretch>
        </p:blipFill>
        <p:spPr>
          <a:xfrm>
            <a:off x="7996518" y="8196810"/>
            <a:ext cx="6321430" cy="5953248"/>
          </a:xfrm>
          <a:prstGeom prst="rect">
            <a:avLst/>
          </a:prstGeom>
          <a:effectLst>
            <a:softEdge rad="177800"/>
          </a:effectLst>
        </p:spPr>
      </p:pic>
      <p:sp>
        <p:nvSpPr>
          <p:cNvPr id="1031" name="Google Shape;69;p13">
            <a:extLst>
              <a:ext uri="{FF2B5EF4-FFF2-40B4-BE49-F238E27FC236}">
                <a16:creationId xmlns:a16="http://schemas.microsoft.com/office/drawing/2014/main" id="{E0E63455-30C3-D345-B9B1-D72E7F8103BF}"/>
              </a:ext>
            </a:extLst>
          </p:cNvPr>
          <p:cNvSpPr txBox="1"/>
          <p:nvPr/>
        </p:nvSpPr>
        <p:spPr>
          <a:xfrm>
            <a:off x="9466729" y="14478670"/>
            <a:ext cx="4364661" cy="618159"/>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Data Understanding</a:t>
            </a:r>
            <a:r>
              <a:rPr lang="en-GB" sz="3200" dirty="0">
                <a:latin typeface="Droid Serif"/>
                <a:sym typeface="Droid Serif"/>
              </a:rPr>
              <a:t>  </a:t>
            </a:r>
          </a:p>
          <a:p>
            <a:endParaRPr lang="en-GB" sz="2400" dirty="0">
              <a:solidFill>
                <a:schemeClr val="bg2">
                  <a:lumMod val="75000"/>
                </a:schemeClr>
              </a:solidFill>
              <a:latin typeface="Droid Serif"/>
            </a:endParaRPr>
          </a:p>
        </p:txBody>
      </p:sp>
      <p:sp>
        <p:nvSpPr>
          <p:cNvPr id="1033" name="Google Shape;69;p13">
            <a:extLst>
              <a:ext uri="{FF2B5EF4-FFF2-40B4-BE49-F238E27FC236}">
                <a16:creationId xmlns:a16="http://schemas.microsoft.com/office/drawing/2014/main" id="{7C424492-41F3-29DF-7701-AFBD5956169A}"/>
              </a:ext>
            </a:extLst>
          </p:cNvPr>
          <p:cNvSpPr txBox="1"/>
          <p:nvPr/>
        </p:nvSpPr>
        <p:spPr>
          <a:xfrm>
            <a:off x="1261318" y="9901392"/>
            <a:ext cx="5462211" cy="624804"/>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Business Understanding</a:t>
            </a:r>
            <a:r>
              <a:rPr lang="en-GB" sz="3200" dirty="0">
                <a:latin typeface="Droid Serif"/>
                <a:sym typeface="Droid Serif"/>
              </a:rPr>
              <a:t>  </a:t>
            </a:r>
          </a:p>
          <a:p>
            <a:endParaRPr lang="en-GB" sz="2400" dirty="0">
              <a:solidFill>
                <a:schemeClr val="bg2">
                  <a:lumMod val="75000"/>
                </a:schemeClr>
              </a:solidFill>
              <a:latin typeface="Droid Serif"/>
            </a:endParaRPr>
          </a:p>
        </p:txBody>
      </p:sp>
      <p:sp>
        <p:nvSpPr>
          <p:cNvPr id="1035" name="TextBox 1034">
            <a:extLst>
              <a:ext uri="{FF2B5EF4-FFF2-40B4-BE49-F238E27FC236}">
                <a16:creationId xmlns:a16="http://schemas.microsoft.com/office/drawing/2014/main" id="{85DDFD4D-5BF7-BBCB-EEF5-53590266DDF1}"/>
              </a:ext>
            </a:extLst>
          </p:cNvPr>
          <p:cNvSpPr txBox="1"/>
          <p:nvPr/>
        </p:nvSpPr>
        <p:spPr>
          <a:xfrm>
            <a:off x="1192202" y="10689687"/>
            <a:ext cx="6804316" cy="4832092"/>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1036" name="TextBox 1035">
            <a:extLst>
              <a:ext uri="{FF2B5EF4-FFF2-40B4-BE49-F238E27FC236}">
                <a16:creationId xmlns:a16="http://schemas.microsoft.com/office/drawing/2014/main" id="{AAC6F54D-C300-4989-DE8F-2B2C023E114A}"/>
              </a:ext>
            </a:extLst>
          </p:cNvPr>
          <p:cNvSpPr txBox="1"/>
          <p:nvPr/>
        </p:nvSpPr>
        <p:spPr>
          <a:xfrm>
            <a:off x="9213686" y="15542099"/>
            <a:ext cx="4877475" cy="6986528"/>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1037" name="TextBox 1036">
            <a:extLst>
              <a:ext uri="{FF2B5EF4-FFF2-40B4-BE49-F238E27FC236}">
                <a16:creationId xmlns:a16="http://schemas.microsoft.com/office/drawing/2014/main" id="{1B1F3089-DE79-4FCB-EFDC-57F88E8B8634}"/>
              </a:ext>
            </a:extLst>
          </p:cNvPr>
          <p:cNvSpPr txBox="1"/>
          <p:nvPr/>
        </p:nvSpPr>
        <p:spPr>
          <a:xfrm>
            <a:off x="1101602" y="18572004"/>
            <a:ext cx="8111676" cy="3970318"/>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pic>
        <p:nvPicPr>
          <p:cNvPr id="2" name="Picture 1" descr="A black and white image of a football ball&#10;&#10;Description automatically generated">
            <a:extLst>
              <a:ext uri="{FF2B5EF4-FFF2-40B4-BE49-F238E27FC236}">
                <a16:creationId xmlns:a16="http://schemas.microsoft.com/office/drawing/2014/main" id="{F307EF43-8889-FA91-4401-0E3CE9CB35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2266" y="28443718"/>
            <a:ext cx="1531520" cy="1352841"/>
          </a:xfrm>
          <a:prstGeom prst="rect">
            <a:avLst/>
          </a:prstGeom>
        </p:spPr>
      </p:pic>
      <p:sp>
        <p:nvSpPr>
          <p:cNvPr id="3" name="Google Shape;63;p13">
            <a:extLst>
              <a:ext uri="{FF2B5EF4-FFF2-40B4-BE49-F238E27FC236}">
                <a16:creationId xmlns:a16="http://schemas.microsoft.com/office/drawing/2014/main" id="{6D2F6092-DD77-B8F4-D0EE-D0CA5E440894}"/>
              </a:ext>
            </a:extLst>
          </p:cNvPr>
          <p:cNvSpPr txBox="1"/>
          <p:nvPr/>
        </p:nvSpPr>
        <p:spPr>
          <a:xfrm>
            <a:off x="21142778" y="28473551"/>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References</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4" name="Google Shape;69;p13">
            <a:extLst>
              <a:ext uri="{FF2B5EF4-FFF2-40B4-BE49-F238E27FC236}">
                <a16:creationId xmlns:a16="http://schemas.microsoft.com/office/drawing/2014/main" id="{9D06385F-5E5E-C627-F80B-5DF324017DD2}"/>
              </a:ext>
            </a:extLst>
          </p:cNvPr>
          <p:cNvSpPr txBox="1"/>
          <p:nvPr/>
        </p:nvSpPr>
        <p:spPr>
          <a:xfrm>
            <a:off x="20367889" y="13862854"/>
            <a:ext cx="4550976" cy="574408"/>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Modelling</a:t>
            </a:r>
            <a:endParaRPr lang="en-GB" sz="3200" dirty="0">
              <a:latin typeface="Droid Serif"/>
              <a:sym typeface="Droid Serif"/>
            </a:endParaRPr>
          </a:p>
          <a:p>
            <a:endParaRPr lang="en-GB" sz="2400" dirty="0">
              <a:solidFill>
                <a:schemeClr val="bg2">
                  <a:lumMod val="75000"/>
                </a:schemeClr>
              </a:solidFill>
              <a:latin typeface="Droid Serif"/>
            </a:endParaRPr>
          </a:p>
        </p:txBody>
      </p:sp>
      <p:sp>
        <p:nvSpPr>
          <p:cNvPr id="5" name="Google Shape;69;p13">
            <a:extLst>
              <a:ext uri="{FF2B5EF4-FFF2-40B4-BE49-F238E27FC236}">
                <a16:creationId xmlns:a16="http://schemas.microsoft.com/office/drawing/2014/main" id="{94A1D03A-2D34-C97E-B6F2-6CDB5A998CFA}"/>
              </a:ext>
            </a:extLst>
          </p:cNvPr>
          <p:cNvSpPr txBox="1"/>
          <p:nvPr/>
        </p:nvSpPr>
        <p:spPr>
          <a:xfrm>
            <a:off x="29175797" y="9336441"/>
            <a:ext cx="3701110" cy="564951"/>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Evaluation</a:t>
            </a:r>
            <a:endParaRPr lang="en-GB" sz="2800" dirty="0">
              <a:latin typeface="Droid Serif"/>
              <a:sym typeface="Droid Serif"/>
            </a:endParaRPr>
          </a:p>
          <a:p>
            <a:endParaRPr lang="en-GB" sz="2400" dirty="0">
              <a:solidFill>
                <a:schemeClr val="bg2">
                  <a:lumMod val="75000"/>
                </a:schemeClr>
              </a:solidFill>
              <a:latin typeface="Droid Serif"/>
            </a:endParaRPr>
          </a:p>
        </p:txBody>
      </p:sp>
      <p:sp>
        <p:nvSpPr>
          <p:cNvPr id="6" name="Google Shape;69;p13">
            <a:extLst>
              <a:ext uri="{FF2B5EF4-FFF2-40B4-BE49-F238E27FC236}">
                <a16:creationId xmlns:a16="http://schemas.microsoft.com/office/drawing/2014/main" id="{8833DD5D-4A1C-391F-5A04-382DF614A819}"/>
              </a:ext>
            </a:extLst>
          </p:cNvPr>
          <p:cNvSpPr txBox="1"/>
          <p:nvPr/>
        </p:nvSpPr>
        <p:spPr>
          <a:xfrm>
            <a:off x="38001051" y="18203371"/>
            <a:ext cx="3701110" cy="564951"/>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Deployment</a:t>
            </a:r>
            <a:endParaRPr lang="en-GB" sz="2800" dirty="0">
              <a:latin typeface="Droid Serif"/>
              <a:sym typeface="Droid Serif"/>
            </a:endParaRPr>
          </a:p>
          <a:p>
            <a:endParaRPr lang="en-GB" sz="2400" dirty="0">
              <a:solidFill>
                <a:schemeClr val="bg2">
                  <a:lumMod val="75000"/>
                </a:schemeClr>
              </a:solidFill>
              <a:latin typeface="Droid Serif"/>
            </a:endParaRPr>
          </a:p>
        </p:txBody>
      </p:sp>
      <p:cxnSp>
        <p:nvCxnSpPr>
          <p:cNvPr id="8" name="Straight Arrow Connector 7">
            <a:extLst>
              <a:ext uri="{FF2B5EF4-FFF2-40B4-BE49-F238E27FC236}">
                <a16:creationId xmlns:a16="http://schemas.microsoft.com/office/drawing/2014/main" id="{8BDFE248-D5D3-F61C-E8CA-645530416C9D}"/>
              </a:ext>
            </a:extLst>
          </p:cNvPr>
          <p:cNvCxnSpPr>
            <a:cxnSpLocks/>
          </p:cNvCxnSpPr>
          <p:nvPr/>
        </p:nvCxnSpPr>
        <p:spPr>
          <a:xfrm>
            <a:off x="5861807" y="10213794"/>
            <a:ext cx="4089017" cy="4113812"/>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853D1D7-7981-BDDC-D3FE-E6C63437747A}"/>
              </a:ext>
            </a:extLst>
          </p:cNvPr>
          <p:cNvCxnSpPr>
            <a:cxnSpLocks/>
          </p:cNvCxnSpPr>
          <p:nvPr/>
        </p:nvCxnSpPr>
        <p:spPr>
          <a:xfrm flipV="1">
            <a:off x="13516863" y="14191188"/>
            <a:ext cx="6304217" cy="727869"/>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B5046AB-A17A-552F-9433-E2BA6C201E7F}"/>
              </a:ext>
            </a:extLst>
          </p:cNvPr>
          <p:cNvCxnSpPr>
            <a:cxnSpLocks/>
          </p:cNvCxnSpPr>
          <p:nvPr/>
        </p:nvCxnSpPr>
        <p:spPr>
          <a:xfrm flipV="1">
            <a:off x="22985506" y="9760916"/>
            <a:ext cx="5880847" cy="4101937"/>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D8A30B3-A8BE-4508-1B5B-A5327E92234E}"/>
              </a:ext>
            </a:extLst>
          </p:cNvPr>
          <p:cNvCxnSpPr>
            <a:cxnSpLocks/>
          </p:cNvCxnSpPr>
          <p:nvPr/>
        </p:nvCxnSpPr>
        <p:spPr>
          <a:xfrm>
            <a:off x="31292525" y="10673937"/>
            <a:ext cx="6708526" cy="7053305"/>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6F056D0-EB5A-3D0A-5954-D0A3F46F71E4}"/>
              </a:ext>
            </a:extLst>
          </p:cNvPr>
          <p:cNvCxnSpPr>
            <a:cxnSpLocks/>
          </p:cNvCxnSpPr>
          <p:nvPr/>
        </p:nvCxnSpPr>
        <p:spPr>
          <a:xfrm flipV="1">
            <a:off x="39508425" y="15235744"/>
            <a:ext cx="2103136" cy="2491498"/>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pic>
        <p:nvPicPr>
          <p:cNvPr id="28" name="Picture 27" descr="A diagram of different types of graphs&#10;&#10;Description automatically generated with medium confidence">
            <a:extLst>
              <a:ext uri="{FF2B5EF4-FFF2-40B4-BE49-F238E27FC236}">
                <a16:creationId xmlns:a16="http://schemas.microsoft.com/office/drawing/2014/main" id="{4ECA050B-5795-1817-43A5-7CE5F929EB8A}"/>
              </a:ext>
            </a:extLst>
          </p:cNvPr>
          <p:cNvPicPr>
            <a:picLocks noChangeAspect="1"/>
          </p:cNvPicPr>
          <p:nvPr/>
        </p:nvPicPr>
        <p:blipFill rotWithShape="1">
          <a:blip r:embed="rId13">
            <a:alphaModFix amt="80000"/>
            <a:extLst>
              <a:ext uri="{28A0092B-C50C-407E-A947-70E740481C1C}">
                <a14:useLocalDpi xmlns:a14="http://schemas.microsoft.com/office/drawing/2010/main" val="0"/>
              </a:ext>
            </a:extLst>
          </a:blip>
          <a:srcRect t="49391" b="-395"/>
          <a:stretch/>
        </p:blipFill>
        <p:spPr>
          <a:xfrm>
            <a:off x="16373438" y="28171160"/>
            <a:ext cx="4388522" cy="1702727"/>
          </a:xfrm>
          <a:prstGeom prst="rect">
            <a:avLst/>
          </a:prstGeom>
        </p:spPr>
      </p:pic>
      <p:pic>
        <p:nvPicPr>
          <p:cNvPr id="29" name="Picture 28" descr="A diagram of different types of graphs&#10;&#10;Description automatically generated with medium confidence">
            <a:extLst>
              <a:ext uri="{FF2B5EF4-FFF2-40B4-BE49-F238E27FC236}">
                <a16:creationId xmlns:a16="http://schemas.microsoft.com/office/drawing/2014/main" id="{36C768DE-F85E-D87B-F35E-957800346401}"/>
              </a:ext>
            </a:extLst>
          </p:cNvPr>
          <p:cNvPicPr>
            <a:picLocks noChangeAspect="1"/>
          </p:cNvPicPr>
          <p:nvPr/>
        </p:nvPicPr>
        <p:blipFill rotWithShape="1">
          <a:blip r:embed="rId13">
            <a:alphaModFix amt="80000"/>
            <a:extLst>
              <a:ext uri="{28A0092B-C50C-407E-A947-70E740481C1C}">
                <a14:useLocalDpi xmlns:a14="http://schemas.microsoft.com/office/drawing/2010/main" val="0"/>
              </a:ext>
            </a:extLst>
          </a:blip>
          <a:srcRect t="2911" r="7553" b="51000"/>
          <a:stretch/>
        </p:blipFill>
        <p:spPr>
          <a:xfrm>
            <a:off x="12220613" y="28260440"/>
            <a:ext cx="4152621" cy="1574923"/>
          </a:xfrm>
          <a:prstGeom prst="rect">
            <a:avLst/>
          </a:prstGeom>
        </p:spPr>
      </p:pic>
      <p:pic>
        <p:nvPicPr>
          <p:cNvPr id="35" name="Picture 34" descr="A diagram of mathematical equations&#10;&#10;Description automatically generated">
            <a:extLst>
              <a:ext uri="{FF2B5EF4-FFF2-40B4-BE49-F238E27FC236}">
                <a16:creationId xmlns:a16="http://schemas.microsoft.com/office/drawing/2014/main" id="{01C1A075-5233-9189-931C-EEE101CE8F28}"/>
              </a:ext>
            </a:extLst>
          </p:cNvPr>
          <p:cNvPicPr>
            <a:picLocks noChangeAspect="1"/>
          </p:cNvPicPr>
          <p:nvPr/>
        </p:nvPicPr>
        <p:blipFill>
          <a:blip r:embed="rId14">
            <a:alphaModFix amt="81000"/>
            <a:extLst>
              <a:ext uri="{28A0092B-C50C-407E-A947-70E740481C1C}">
                <a14:useLocalDpi xmlns:a14="http://schemas.microsoft.com/office/drawing/2010/main" val="0"/>
              </a:ext>
            </a:extLst>
          </a:blip>
          <a:stretch>
            <a:fillRect/>
          </a:stretch>
        </p:blipFill>
        <p:spPr>
          <a:xfrm>
            <a:off x="8214739" y="28181475"/>
            <a:ext cx="3915327" cy="1653888"/>
          </a:xfrm>
          <a:prstGeom prst="rect">
            <a:avLst/>
          </a:prstGeom>
        </p:spPr>
      </p:pic>
    </p:spTree>
    <p:extLst>
      <p:ext uri="{BB962C8B-B14F-4D97-AF65-F5344CB8AC3E}">
        <p14:creationId xmlns:p14="http://schemas.microsoft.com/office/powerpoint/2010/main" val="157962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6">
            <a:extLst>
              <a:ext uri="{FF2B5EF4-FFF2-40B4-BE49-F238E27FC236}">
                <a16:creationId xmlns:a16="http://schemas.microsoft.com/office/drawing/2014/main" id="{2A907C0C-8304-A794-1B02-50EBFDCCB389}"/>
              </a:ext>
            </a:extLst>
          </p:cNvPr>
          <p:cNvPicPr>
            <a:picLocks noChangeAspect="1" noChangeArrowheads="1"/>
          </p:cNvPicPr>
          <p:nvPr/>
        </p:nvPicPr>
        <p:blipFill>
          <a:blip r:embed="rId2">
            <a:grayscl/>
            <a:alphaModFix amt="69000"/>
            <a:extLst>
              <a:ext uri="{28A0092B-C50C-407E-A947-70E740481C1C}">
                <a14:useLocalDpi xmlns:a14="http://schemas.microsoft.com/office/drawing/2010/main" val="0"/>
              </a:ext>
            </a:extLst>
          </a:blip>
          <a:srcRect/>
          <a:stretch>
            <a:fillRect/>
          </a:stretch>
        </p:blipFill>
        <p:spPr bwMode="auto">
          <a:xfrm>
            <a:off x="5365710" y="12177869"/>
            <a:ext cx="18103890" cy="7719297"/>
          </a:xfrm>
          <a:prstGeom prst="rect">
            <a:avLst/>
          </a:prstGeom>
          <a:noFill/>
          <a:effectLst>
            <a:softEdge rad="279400"/>
          </a:effectLst>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7F00DC5D-7095-DDB5-FB24-C15EBD7BC25B}"/>
              </a:ext>
            </a:extLst>
          </p:cNvPr>
          <p:cNvPicPr>
            <a:picLocks noChangeAspect="1"/>
          </p:cNvPicPr>
          <p:nvPr/>
        </p:nvPicPr>
        <p:blipFill>
          <a:blip r:embed="rId3"/>
          <a:stretch>
            <a:fillRect/>
          </a:stretch>
        </p:blipFill>
        <p:spPr>
          <a:xfrm>
            <a:off x="9198631" y="9149483"/>
            <a:ext cx="4712298" cy="4610104"/>
          </a:xfrm>
          <a:prstGeom prst="rect">
            <a:avLst/>
          </a:prstGeom>
        </p:spPr>
      </p:pic>
    </p:spTree>
    <p:extLst>
      <p:ext uri="{BB962C8B-B14F-4D97-AF65-F5344CB8AC3E}">
        <p14:creationId xmlns:p14="http://schemas.microsoft.com/office/powerpoint/2010/main" val="39242721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745</Words>
  <Application>Microsoft Office PowerPoint</Application>
  <PresentationFormat>Custom</PresentationFormat>
  <Paragraphs>31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Droid Serif</vt:lpstr>
      <vt:lpstr>Oswald</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 Patak</dc:creator>
  <cp:lastModifiedBy>Kavi Patak</cp:lastModifiedBy>
  <cp:revision>5</cp:revision>
  <dcterms:created xsi:type="dcterms:W3CDTF">2024-05-09T20:25:16Z</dcterms:created>
  <dcterms:modified xsi:type="dcterms:W3CDTF">2024-05-09T22:57:14Z</dcterms:modified>
</cp:coreProperties>
</file>