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613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82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0342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2753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7725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3351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33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60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885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2629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5429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08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3661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47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72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833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797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02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72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623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187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37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280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86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Kavi Priya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406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500235" y="1767148"/>
            <a:ext cx="6101938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473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041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340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12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707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195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09341"/>
            <a:ext cx="6101938" cy="1720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5014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98223" y="2019300"/>
            <a:ext cx="6101938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2620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6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131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4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2024-09-10T03:14:56Z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