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45199"/>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2186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sz="2400" lang="en-US">
                <a:solidFill>
                  <a:schemeClr val="dk1"/>
                </a:solidFill>
                <a:latin typeface="Calibri"/>
                <a:ea typeface="Calibri"/>
                <a:cs typeface="Calibri"/>
                <a:sym typeface="Calibri"/>
              </a:rPr>
              <a:t>K</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V</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B</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3122076</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asunm1319)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14643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6153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220806"/>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6643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9173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4643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606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606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4643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30250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4191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666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CPH2381</dc:creator>
  <dcterms:created xsi:type="dcterms:W3CDTF">2024-09-03T09:26:39Z</dcterms:created>
  <dcterms:modified xsi:type="dcterms:W3CDTF">2024-09-03T09:26:39Z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340a3ffb14604a78be273d71c791a09a</vt:lpwstr>
  </property>
</Properties>
</file>