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image/jpeg" PartName="/ppt/media/image8.jpg"/>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3.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1207056" y="3241636"/>
            <a:ext cx="8610600" cy="265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KAVIARASAN.E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312207982</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NAAN MUDHALVAN ID:0965A81DF079D9ABE5F485AA918A359E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USER NAME: asunm1325312207982</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COMMERCE  B.com SHIFT-1</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PERFOEMANCE LEVEL =</a:t>
            </a:r>
            <a:r>
              <a:rPr lang="en-US" sz="2800" dirty="0" smtClean="0">
                <a:latin typeface="Bodoni MT" panose="02070603080606020203" pitchFamily="18" charset="0"/>
              </a:rPr>
              <a:t>IFS(Z8&gt;=5,”VER HIGH”,Z8&gt;=4,”HIGH”,Z8&gt;=3,”MED”,TRUE,”LOW”)</a:t>
            </a:r>
            <a:endParaRPr lang="en-US" sz="2800" dirty="0">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smtClean="0"/>
              <a:t>DATA COLLECTION</a:t>
            </a:r>
            <a:r>
              <a:rPr lang="en-US" sz="2000" u="sng" dirty="0" smtClean="0"/>
              <a:t>:</a:t>
            </a:r>
          </a:p>
          <a:p>
            <a:endParaRPr lang="en-US" sz="2000" u="sng" dirty="0" smtClean="0"/>
          </a:p>
          <a:p>
            <a:pPr marL="342900" indent="-342900">
              <a:buAutoNum type="arabicParenR"/>
            </a:pPr>
            <a:r>
              <a:rPr lang="en-US" sz="2000" dirty="0" smtClean="0"/>
              <a:t>OPEN THE PAGE OF KAGGLE WEB</a:t>
            </a:r>
          </a:p>
          <a:p>
            <a:pPr marL="342900" indent="-342900">
              <a:buAutoNum type="arabicParenR"/>
            </a:pPr>
            <a:r>
              <a:rPr lang="en-US" sz="2000" dirty="0" smtClean="0"/>
              <a:t>SEARCH “EMPLOYEE PERFORMANCE DATASET”</a:t>
            </a:r>
          </a:p>
          <a:p>
            <a:pPr marL="342900" indent="-342900">
              <a:buAutoNum type="arabicParenR"/>
            </a:pPr>
            <a:r>
              <a:rPr lang="en-US" sz="2000" dirty="0" smtClean="0"/>
              <a:t>DOWNLOAD “EMPLOYEE DATA SET (ALL IN ONE)”.</a:t>
            </a:r>
          </a:p>
          <a:p>
            <a:endParaRPr lang="en-US" sz="2000" dirty="0" smtClean="0"/>
          </a:p>
          <a:p>
            <a:r>
              <a:rPr lang="en-US" sz="2000" u="sng" dirty="0" smtClean="0"/>
              <a:t>FEATURE COLLECTION</a:t>
            </a:r>
            <a:r>
              <a:rPr lang="en-US" sz="2000" u="sng" dirty="0" smtClean="0"/>
              <a:t>:</a:t>
            </a:r>
          </a:p>
          <a:p>
            <a:endParaRPr lang="en-US" sz="2000" u="sng" dirty="0" smtClean="0"/>
          </a:p>
          <a:p>
            <a:r>
              <a:rPr lang="en-US" sz="2000" dirty="0" smtClean="0"/>
              <a:t>EMPLOYEE ID, FIRST NAME, LAST NAME, BUSINESS UNIT, EMPLOYEE STATUS, EMPLOYEE TYPE, EMPLOYEE CLASSIFICATION TYPE, GENDER, PERFORMANCE SCORE, CURRENT EMPLOYEE RATING.</a:t>
            </a:r>
          </a:p>
          <a:p>
            <a:endParaRPr lang="en-US" sz="2000" dirty="0" smtClean="0"/>
          </a:p>
          <a:p>
            <a:r>
              <a:rPr lang="en-US" sz="2000" u="sng" dirty="0" smtClean="0"/>
              <a:t>DATA CLEANING</a:t>
            </a:r>
            <a:r>
              <a:rPr lang="en-US" sz="2000" u="sng" dirty="0" smtClean="0"/>
              <a:t>:</a:t>
            </a:r>
          </a:p>
          <a:p>
            <a:endParaRPr lang="en-US" sz="2000" u="sng" dirty="0" smtClean="0"/>
          </a:p>
          <a:p>
            <a:pPr marL="342900" indent="-342900">
              <a:buAutoNum type="arabicParenR"/>
            </a:pPr>
            <a:r>
              <a:rPr lang="en-US" sz="2000" dirty="0" smtClean="0"/>
              <a:t>CONTITIONAL FORMATTING</a:t>
            </a:r>
          </a:p>
          <a:p>
            <a:pPr marL="342900" indent="-342900">
              <a:buAutoNum type="arabicParenR"/>
            </a:pPr>
            <a:r>
              <a:rPr lang="en-US" sz="2000" dirty="0" smtClean="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smtClean="0"/>
              <a:t>SUMMARY</a:t>
            </a:r>
            <a:r>
              <a:rPr lang="en-US" sz="2000" dirty="0" smtClean="0"/>
              <a:t>:</a:t>
            </a:r>
          </a:p>
          <a:p>
            <a:r>
              <a:rPr lang="en-US" sz="2000" dirty="0" smtClean="0"/>
              <a:t>1</a:t>
            </a:r>
            <a:r>
              <a:rPr lang="en-US" sz="2000" dirty="0" smtClean="0"/>
              <a:t>)  CREATING A PIVOT TABLE</a:t>
            </a:r>
            <a:endParaRPr lang="en-US" sz="2000" dirty="0" smtClean="0"/>
          </a:p>
          <a:p>
            <a:r>
              <a:rPr lang="en-US" sz="2000" dirty="0" smtClean="0"/>
              <a:t>2</a:t>
            </a:r>
            <a:r>
              <a:rPr lang="en-US" sz="2000" dirty="0" smtClean="0"/>
              <a:t>)  FILTER T</a:t>
            </a:r>
            <a:r>
              <a:rPr lang="en-US" dirty="0" smtClean="0">
                <a:latin typeface="Arial" panose="020B0604020202020204" pitchFamily="34" charset="0"/>
              </a:rPr>
              <a:t>HE DATA</a:t>
            </a:r>
            <a:endParaRPr lang="en-US" sz="2000" dirty="0" smtClean="0"/>
          </a:p>
          <a:p>
            <a:r>
              <a:rPr lang="en-US" sz="2000" dirty="0" smtClean="0"/>
              <a:t>3</a:t>
            </a:r>
            <a:r>
              <a:rPr lang="en-US" sz="2000" dirty="0" smtClean="0"/>
              <a:t>)  USING THE SLICER</a:t>
            </a:r>
          </a:p>
          <a:p>
            <a:r>
              <a:rPr lang="en-US" sz="2000" dirty="0" smtClean="0"/>
              <a:t>4)  INSERT RECOMMENDED C</a:t>
            </a:r>
            <a:r>
              <a:rPr lang="en-US" dirty="0" smtClean="0">
                <a:latin typeface="Arial" panose="020B0604020202020204" pitchFamily="34" charset="0"/>
              </a:rPr>
              <a:t>HART</a:t>
            </a:r>
            <a:endParaRPr lang="en-US" sz="2000" dirty="0" smtClean="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smtClean="0"/>
              <a:t>CONDITIONAL FORMATING - MISSING</a:t>
            </a:r>
          </a:p>
          <a:p>
            <a:r>
              <a:rPr lang="en-US" sz="2400" dirty="0" smtClean="0"/>
              <a:t>FILTER - REMOVE</a:t>
            </a:r>
          </a:p>
          <a:p>
            <a:r>
              <a:rPr lang="en-US" sz="2400" dirty="0" smtClean="0"/>
              <a:t>FORMULA – PERFORMANCE</a:t>
            </a:r>
          </a:p>
          <a:p>
            <a:r>
              <a:rPr lang="en-US" sz="2400" dirty="0" smtClean="0"/>
              <a:t>PIVOT – SUMMARY</a:t>
            </a:r>
          </a:p>
          <a:p>
            <a:r>
              <a:rPr lang="en-US" sz="2400" dirty="0" smtClean="0"/>
              <a:t>GRAPH – DATA VISUALISATION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smtClean="0"/>
              <a:t>Downloaded the employee dataset from </a:t>
            </a:r>
            <a:r>
              <a:rPr lang="en-US" sz="2400" dirty="0" err="1" smtClean="0"/>
              <a:t>kaggle</a:t>
            </a:r>
            <a:r>
              <a:rPr lang="en-US" sz="2400" dirty="0" smtClean="0"/>
              <a:t>. They have totally 26 features in it.</a:t>
            </a:r>
          </a:p>
          <a:p>
            <a:r>
              <a:rPr lang="en-US" sz="2400" dirty="0" smtClean="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r>
              <a:rPr lang="en-US" sz="2400" dirty="0" smtClean="0"/>
              <a:t>).</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