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1476" y="-49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27-03-2024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3/27/2024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3/27/2024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3/27/2024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3/27/2024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3/27/2024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3/27/2024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3/27/2024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3/27/2024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3/27/2024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3/27/2024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3/27/2024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3/27/2024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86479" y="1771001"/>
            <a:ext cx="9219063" cy="707886"/>
          </a:xfrm>
        </p:spPr>
        <p:txBody>
          <a:bodyPr>
            <a:normAutofit fontScale="90000"/>
          </a:bodyPr>
          <a:lstStyle/>
          <a:p>
            <a:pPr algn="ctr"/>
            <a:r>
              <a:rPr lang="en-US" b="1" dirty="0">
                <a:solidFill>
                  <a:srgbClr val="FF0000"/>
                </a:solidFill>
                <a:latin typeface="Arial" panose="020B0604020202020204" pitchFamily="34" charset="0"/>
                <a:cs typeface="Arial" panose="020B0604020202020204" pitchFamily="34" charset="0"/>
              </a:rPr>
              <a:t>Project title: KEYLOGGER &amp;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J K </a:t>
            </a:r>
            <a:r>
              <a:rPr lang="en-US" sz="3200" b="1" dirty="0" err="1">
                <a:solidFill>
                  <a:schemeClr val="accent1">
                    <a:lumMod val="75000"/>
                  </a:schemeClr>
                </a:solidFill>
                <a:latin typeface="Arial"/>
                <a:cs typeface="Arial"/>
              </a:rPr>
              <a:t>K</a:t>
            </a:r>
            <a:r>
              <a:rPr lang="en-US" sz="3200" b="1" dirty="0">
                <a:solidFill>
                  <a:schemeClr val="accent1">
                    <a:lumMod val="75000"/>
                  </a:schemeClr>
                </a:solidFill>
                <a:latin typeface="Arial"/>
                <a:cs typeface="Arial"/>
              </a:rPr>
              <a:t> MUNIRAJAH COLLEGE OF TECHNOLOGY</a:t>
            </a:r>
          </a:p>
        </p:txBody>
      </p:sp>
      <p:sp>
        <p:nvSpPr>
          <p:cNvPr id="6" name="TextBox 5">
            <a:extLst>
              <a:ext uri="{FF2B5EF4-FFF2-40B4-BE49-F238E27FC236}">
                <a16:creationId xmlns:a16="http://schemas.microsoft.com/office/drawing/2014/main" xmlns="" id="{9B0488D8-CCAB-33C7-DEA6-9D5A8346B0D1}"/>
              </a:ext>
            </a:extLst>
          </p:cNvPr>
          <p:cNvSpPr txBox="1"/>
          <p:nvPr/>
        </p:nvSpPr>
        <p:spPr>
          <a:xfrm>
            <a:off x="381001" y="2863334"/>
            <a:ext cx="11334750" cy="3046988"/>
          </a:xfrm>
          <a:prstGeom prst="rect">
            <a:avLst/>
          </a:prstGeom>
          <a:noFill/>
        </p:spPr>
        <p:txBody>
          <a:bodyPr wrap="square">
            <a:spAutoFit/>
          </a:bodyPr>
          <a:lstStyle/>
          <a:p>
            <a:endParaRPr lang="en-US" sz="3200" b="1" dirty="0"/>
          </a:p>
          <a:p>
            <a:r>
              <a:rPr lang="en-US" sz="3200" b="1" dirty="0"/>
              <a:t>         Student name </a:t>
            </a:r>
            <a:r>
              <a:rPr lang="en-US" altLang="zh-CN" sz="3200" b="1" dirty="0" smtClean="0"/>
              <a:t>:</a:t>
            </a:r>
            <a:r>
              <a:rPr lang="en-US" altLang="zh-CN" sz="3200" b="1" dirty="0" err="1" smtClean="0"/>
              <a:t>Kavibharathi</a:t>
            </a:r>
            <a:r>
              <a:rPr lang="en-US" altLang="zh-CN" sz="3200" b="1" smtClean="0"/>
              <a:t> G</a:t>
            </a:r>
            <a:endParaRPr lang="en-US" altLang="zh-CN" sz="3200" b="1" dirty="0" smtClean="0"/>
          </a:p>
          <a:p>
            <a:endParaRPr lang="en-US" sz="3200" b="1" dirty="0"/>
          </a:p>
          <a:p>
            <a:r>
              <a:rPr lang="en-US" sz="3200" b="1" dirty="0"/>
              <a:t>         College name : </a:t>
            </a:r>
            <a:r>
              <a:rPr lang="en-US" sz="2800" b="1" dirty="0"/>
              <a:t>J K </a:t>
            </a:r>
            <a:r>
              <a:rPr lang="en-US" sz="2800" b="1" dirty="0" err="1"/>
              <a:t>K</a:t>
            </a:r>
            <a:r>
              <a:rPr lang="en-US" sz="2800" b="1" dirty="0"/>
              <a:t> MUNIRAJAH COLLEGE OF TECHNOLOGY</a:t>
            </a:r>
          </a:p>
          <a:p>
            <a:endParaRPr lang="en-US" sz="3200" b="1" dirty="0"/>
          </a:p>
          <a:p>
            <a:r>
              <a:rPr lang="en-US" sz="3200" b="1" dirty="0"/>
              <a:t>         Department    : B . TECH – 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microsoft.com/office/2006/documentManagement/types"/>
    <ds:schemaRef ds:uri="9162bd5b-4ed9-4da3-b376-05204580ba3f"/>
    <ds:schemaRef ds:uri="http://schemas.microsoft.com/office/2006/metadata/properties"/>
    <ds:schemaRef ds:uri="http://purl.org/dc/elements/1.1/"/>
    <ds:schemaRef ds:uri="c0fa2617-96bd-425d-8578-e93563fe37c5"/>
    <ds:schemaRef ds:uri="http://purl.org/dc/terms/"/>
    <ds:schemaRef ds:uri="http://schemas.openxmlformats.org/package/2006/metadata/core-properties"/>
    <ds:schemaRef ds:uri="http://purl.org/dc/dcmitype/"/>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2</TotalTime>
  <Words>683</Words>
  <Application>Microsoft Office PowerPoint</Application>
  <PresentationFormat>Custom</PresentationFormat>
  <Paragraphs>63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Project title: KEYLOGGER &amp;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Lenovo</cp:lastModifiedBy>
  <cp:revision>27</cp:revision>
  <dcterms:created xsi:type="dcterms:W3CDTF">2021-05-26T16:50:10Z</dcterms:created>
  <dcterms:modified xsi:type="dcterms:W3CDTF">2024-03-27T08:21:53Z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