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288" r:id="rId4"/>
    <p:sldId id="286" r:id="rId5"/>
    <p:sldId id="287" r:id="rId6"/>
    <p:sldId id="289" r:id="rId7"/>
    <p:sldId id="290" r:id="rId8"/>
    <p:sldId id="293" r:id="rId9"/>
    <p:sldId id="29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05C409-376D-48B2-AA30-BF7393DD9247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E630A7-442C-4563-8027-F5D6FBFC46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3048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FFFF00"/>
                </a:solidFill>
              </a:rPr>
              <a:t>ARTIFICIAL </a:t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INTELLIGENCE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7854696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PHASE-V</a:t>
            </a:r>
          </a:p>
          <a:p>
            <a:pPr algn="ctr"/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Challenge:</a:t>
            </a:r>
          </a:p>
          <a:p>
            <a:r>
              <a:rPr lang="en-US" dirty="0" smtClean="0"/>
              <a:t>People often struggle to plan their trips efficiently, gather relevant information, and make the most of their travel experiences.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Objective:</a:t>
            </a:r>
          </a:p>
          <a:p>
            <a:r>
              <a:rPr lang="en-US" dirty="0" smtClean="0"/>
              <a:t>Create a virtual travel guide chat </a:t>
            </a:r>
            <a:r>
              <a:rPr lang="en-US" dirty="0" err="1" smtClean="0"/>
              <a:t>bot</a:t>
            </a:r>
            <a:r>
              <a:rPr lang="en-US" dirty="0" smtClean="0"/>
              <a:t> that assists users in planning their trips, provides real-time information, and enhances their overall travel experience.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Design Thinking 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Empathize:</a:t>
            </a:r>
          </a:p>
          <a:p>
            <a:r>
              <a:rPr lang="en-US" dirty="0" smtClean="0"/>
              <a:t>Understand the pain points of travelers.</a:t>
            </a:r>
          </a:p>
          <a:p>
            <a:r>
              <a:rPr lang="en-US" dirty="0" smtClean="0"/>
              <a:t>Conduct user surveys and interviews to identify common issues.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Define:</a:t>
            </a:r>
          </a:p>
          <a:p>
            <a:r>
              <a:rPr lang="en-US" dirty="0" smtClean="0"/>
              <a:t>Clearly articulate the problems users face in trip planning.</a:t>
            </a:r>
          </a:p>
          <a:p>
            <a:r>
              <a:rPr lang="en-US" dirty="0" smtClean="0"/>
              <a:t>Prioritize the most critical pain points to address.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Ideate:</a:t>
            </a:r>
          </a:p>
          <a:p>
            <a:r>
              <a:rPr lang="en-US" dirty="0" smtClean="0"/>
              <a:t>Brainstorm features and functionalities that can address identified issues.</a:t>
            </a:r>
          </a:p>
          <a:p>
            <a:r>
              <a:rPr lang="en-US" dirty="0" smtClean="0"/>
              <a:t>Encourage creative thinking to come up with innovative solutions.</a:t>
            </a:r>
          </a:p>
          <a:p>
            <a:pPr>
              <a:buNone/>
            </a:pPr>
            <a:r>
              <a:rPr lang="en-US" b="1" u="sng" dirty="0" smtClean="0"/>
              <a:t>Prototype:</a:t>
            </a:r>
          </a:p>
          <a:p>
            <a:r>
              <a:rPr lang="en-US" dirty="0" smtClean="0"/>
              <a:t>Develop a basic version of the </a:t>
            </a:r>
            <a:r>
              <a:rPr lang="en-US" dirty="0" err="1" smtClean="0"/>
              <a:t>chatbot</a:t>
            </a:r>
            <a:r>
              <a:rPr lang="en-US" dirty="0" smtClean="0"/>
              <a:t> with essential features.</a:t>
            </a:r>
          </a:p>
          <a:p>
            <a:r>
              <a:rPr lang="en-US" dirty="0" smtClean="0"/>
              <a:t>Use wireframes and mockups to visualize the user interface.</a:t>
            </a:r>
          </a:p>
          <a:p>
            <a:pPr>
              <a:buNone/>
            </a:pPr>
            <a:r>
              <a:rPr lang="en-US" b="1" u="sng" dirty="0" smtClean="0"/>
              <a:t>Test:</a:t>
            </a:r>
            <a:endParaRPr lang="en-US" dirty="0" smtClean="0"/>
          </a:p>
          <a:p>
            <a:r>
              <a:rPr lang="en-US" dirty="0" smtClean="0"/>
              <a:t>Gather feedback from potential users.</a:t>
            </a:r>
          </a:p>
          <a:p>
            <a:r>
              <a:rPr lang="en-US" dirty="0" smtClean="0"/>
              <a:t>Iteratively improve the prototype based on user input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Phases of Development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Phase 1: </a:t>
            </a:r>
            <a:r>
              <a:rPr lang="en-US" b="1" dirty="0" smtClean="0">
                <a:solidFill>
                  <a:srgbClr val="00B050"/>
                </a:solidFill>
              </a:rPr>
              <a:t>Planning and Research</a:t>
            </a:r>
          </a:p>
          <a:p>
            <a:r>
              <a:rPr lang="en-US" dirty="0" smtClean="0"/>
              <a:t>Define the scope and objectives of the </a:t>
            </a:r>
            <a:r>
              <a:rPr lang="en-US" dirty="0" err="1" smtClean="0"/>
              <a:t>chatbot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Research APIs for real-time data (weather, local events, etc.).</a:t>
            </a:r>
          </a:p>
          <a:p>
            <a:r>
              <a:rPr lang="en-US" dirty="0" smtClean="0"/>
              <a:t>Identify key destinations and travel preferences.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Phase 2: </a:t>
            </a:r>
            <a:r>
              <a:rPr lang="en-US" b="1" dirty="0" smtClean="0">
                <a:solidFill>
                  <a:srgbClr val="00B050"/>
                </a:solidFill>
              </a:rPr>
              <a:t>Design and Prototyping</a:t>
            </a:r>
          </a:p>
          <a:p>
            <a:r>
              <a:rPr lang="en-US" dirty="0" smtClean="0"/>
              <a:t>Create wireframes and design the user interface.</a:t>
            </a:r>
          </a:p>
          <a:p>
            <a:r>
              <a:rPr lang="en-US" dirty="0" smtClean="0"/>
              <a:t>Develop a prototype with basic functionalities (e.g., destination suggestions, weather information).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Phase 3: </a:t>
            </a:r>
            <a:r>
              <a:rPr lang="en-US" b="1" dirty="0" smtClean="0">
                <a:solidFill>
                  <a:srgbClr val="00B050"/>
                </a:solidFill>
              </a:rPr>
              <a:t>Development</a:t>
            </a:r>
          </a:p>
          <a:p>
            <a:r>
              <a:rPr lang="en-US" dirty="0" smtClean="0"/>
              <a:t>Build the backend infrastructure for data retrieval and storage.</a:t>
            </a:r>
          </a:p>
          <a:p>
            <a:r>
              <a:rPr lang="en-US" dirty="0" smtClean="0"/>
              <a:t>Implement natural language processing (NLP) for better user interactions.</a:t>
            </a:r>
          </a:p>
          <a:p>
            <a:r>
              <a:rPr lang="en-US" dirty="0" smtClean="0"/>
              <a:t>Develop the frontend to ensure a seamless user experience.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Phase 4: </a:t>
            </a:r>
            <a:r>
              <a:rPr lang="en-US" b="1" dirty="0" smtClean="0">
                <a:solidFill>
                  <a:srgbClr val="00B050"/>
                </a:solidFill>
              </a:rPr>
              <a:t>Testing and Refinement</a:t>
            </a:r>
          </a:p>
          <a:p>
            <a:r>
              <a:rPr lang="en-US" dirty="0" smtClean="0"/>
              <a:t>Conduct extensive testing to identify and fix bugs.</a:t>
            </a:r>
          </a:p>
          <a:p>
            <a:r>
              <a:rPr lang="en-US" dirty="0" smtClean="0"/>
              <a:t>Test the </a:t>
            </a:r>
            <a:r>
              <a:rPr lang="en-US" dirty="0" err="1" smtClean="0"/>
              <a:t>chatbot</a:t>
            </a:r>
            <a:r>
              <a:rPr lang="en-US" dirty="0" smtClean="0"/>
              <a:t> with a diverse group of users to ensure inclusivity.</a:t>
            </a:r>
          </a:p>
          <a:p>
            <a:r>
              <a:rPr lang="en-US" dirty="0" smtClean="0"/>
              <a:t>Refine the user interface and user experience based on feedback.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Phase 5: </a:t>
            </a:r>
            <a:r>
              <a:rPr lang="en-US" b="1" dirty="0" smtClean="0">
                <a:solidFill>
                  <a:srgbClr val="00B050"/>
                </a:solidFill>
              </a:rPr>
              <a:t>Deployment</a:t>
            </a:r>
          </a:p>
          <a:p>
            <a:r>
              <a:rPr lang="en-US" dirty="0" smtClean="0"/>
              <a:t>Deploy the </a:t>
            </a:r>
            <a:r>
              <a:rPr lang="en-US" dirty="0" err="1" smtClean="0"/>
              <a:t>chatbot</a:t>
            </a:r>
            <a:r>
              <a:rPr lang="en-US" dirty="0" smtClean="0"/>
              <a:t> on selected platforms (web, mobile apps, messaging apps).</a:t>
            </a:r>
          </a:p>
          <a:p>
            <a:r>
              <a:rPr lang="en-US" dirty="0" smtClean="0"/>
              <a:t>Monitor its performance and gather real-time user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Phase 6: </a:t>
            </a:r>
            <a:r>
              <a:rPr lang="en-US" b="1" dirty="0" smtClean="0">
                <a:solidFill>
                  <a:srgbClr val="00B050"/>
                </a:solidFill>
              </a:rPr>
              <a:t>Continuous Improvement</a:t>
            </a:r>
          </a:p>
          <a:p>
            <a:r>
              <a:rPr lang="en-US" dirty="0" smtClean="0"/>
              <a:t>Collect user feedback post-launch and implement necessary updates.</a:t>
            </a:r>
          </a:p>
          <a:p>
            <a:r>
              <a:rPr lang="en-US" dirty="0" smtClean="0"/>
              <a:t>Regularly update destination information, add new features, and enhance existing ones.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Virtual Travel Guide </a:t>
            </a:r>
            <a:r>
              <a:rPr lang="en-US" b="1" dirty="0" err="1" smtClean="0">
                <a:solidFill>
                  <a:srgbClr val="FF0000"/>
                </a:solidFill>
              </a:rPr>
              <a:t>Chatbot</a:t>
            </a:r>
            <a:r>
              <a:rPr lang="en-US" b="1" dirty="0" smtClean="0">
                <a:solidFill>
                  <a:srgbClr val="FF0000"/>
                </a:solidFill>
              </a:rPr>
              <a:t> 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dataset for a virtual travel guide </a:t>
            </a:r>
            <a:r>
              <a:rPr lang="en-US" dirty="0" err="1" smtClean="0"/>
              <a:t>chatbot</a:t>
            </a:r>
            <a:r>
              <a:rPr lang="en-US" dirty="0" smtClean="0"/>
              <a:t> needs to cover a range of information related to destinations, activities, accommodations, events, and more.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User Preferences:</a:t>
            </a:r>
          </a:p>
          <a:p>
            <a:r>
              <a:rPr lang="en-US" dirty="0" smtClean="0"/>
              <a:t>Historical user interactions.</a:t>
            </a:r>
          </a:p>
          <a:p>
            <a:r>
              <a:rPr lang="en-US" dirty="0" smtClean="0"/>
              <a:t>User reviews and ratings for destinations.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Destination Information:</a:t>
            </a:r>
          </a:p>
          <a:p>
            <a:r>
              <a:rPr lang="en-US" dirty="0" smtClean="0"/>
              <a:t>Location details (latitude, longitude).</a:t>
            </a:r>
          </a:p>
          <a:p>
            <a:r>
              <a:rPr lang="en-US" dirty="0" smtClean="0"/>
              <a:t>Popular attractions and landmarks.</a:t>
            </a:r>
          </a:p>
          <a:p>
            <a:r>
              <a:rPr lang="en-US" dirty="0" smtClean="0"/>
              <a:t>Local cuisine and dining options.</a:t>
            </a:r>
          </a:p>
          <a:p>
            <a:r>
              <a:rPr lang="en-US" dirty="0" smtClean="0"/>
              <a:t>Historical and cultural information.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Real-time Data:</a:t>
            </a:r>
          </a:p>
          <a:p>
            <a:r>
              <a:rPr lang="en-US" dirty="0" smtClean="0"/>
              <a:t>Weather conditions.</a:t>
            </a:r>
          </a:p>
          <a:p>
            <a:r>
              <a:rPr lang="en-US" dirty="0" smtClean="0"/>
              <a:t>Local events and festivals.</a:t>
            </a:r>
          </a:p>
          <a:p>
            <a:r>
              <a:rPr lang="en-US" dirty="0" smtClean="0"/>
              <a:t>Traffic updates.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 Preprocessing Steps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Data preprocessing is crucial for cleaning and formatting the data for effective use. 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 smtClean="0"/>
              <a:t>Handling Missing Data:</a:t>
            </a:r>
          </a:p>
          <a:p>
            <a:r>
              <a:rPr lang="en-US" dirty="0" smtClean="0"/>
              <a:t>Identify and handle missing values in the dataset.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Text Cleaning:</a:t>
            </a:r>
          </a:p>
          <a:p>
            <a:r>
              <a:rPr lang="en-US" dirty="0" smtClean="0"/>
              <a:t>Remove special characters, punctuation, and unnecessary whitespace.</a:t>
            </a:r>
          </a:p>
          <a:p>
            <a:r>
              <a:rPr lang="en-US" dirty="0" smtClean="0"/>
              <a:t>Convert text to lowercase for consistency.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Data Normalization:</a:t>
            </a:r>
          </a:p>
          <a:p>
            <a:r>
              <a:rPr lang="en-US" dirty="0" smtClean="0"/>
              <a:t>Normalize numerical values to a standard scale.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Tokenization:</a:t>
            </a:r>
          </a:p>
          <a:p>
            <a:r>
              <a:rPr lang="en-US" dirty="0" smtClean="0"/>
              <a:t>Break down sentences into individual words or tokens.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Lemmatization and Stemming:</a:t>
            </a:r>
          </a:p>
          <a:p>
            <a:r>
              <a:rPr lang="en-US" dirty="0" smtClean="0"/>
              <a:t>Reduce words to their base or root form to enhance text analysis.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Entity Recognition:</a:t>
            </a:r>
          </a:p>
          <a:p>
            <a:r>
              <a:rPr lang="en-US" dirty="0" smtClean="0"/>
              <a:t>Identify entities (locations, activities) within the text for better context understanding.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PRESENTED BY</a:t>
            </a:r>
          </a:p>
          <a:p>
            <a:pPr algn="ctr">
              <a:buNone/>
            </a:pPr>
            <a:endParaRPr lang="en-US" b="1" u="sng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b="1" dirty="0" smtClean="0"/>
              <a:t>            TEAM LEADER :   </a:t>
            </a:r>
            <a:r>
              <a:rPr lang="en-US" b="1" dirty="0" smtClean="0">
                <a:solidFill>
                  <a:srgbClr val="FF0000"/>
                </a:solidFill>
              </a:rPr>
              <a:t>KAVIBHARATHI  G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/>
              <a:t>TEAM MEMBERS  :   </a:t>
            </a:r>
            <a:r>
              <a:rPr lang="en-US" b="1" dirty="0" smtClean="0">
                <a:solidFill>
                  <a:srgbClr val="FF0000"/>
                </a:solidFill>
              </a:rPr>
              <a:t>RAVIKUMAR  M 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BOOPATHI C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DHAYALAN R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               BHUVANESWARAN M</a:t>
            </a:r>
          </a:p>
          <a:p>
            <a:pPr algn="ctr">
              <a:buNone/>
            </a:pPr>
            <a:endParaRPr lang="en-US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DOCUMENTATION - PART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Feature Extraction Techniques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Feature extraction involves transforming raw data into a format suitable for machine learning models.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Bag of Words (</a:t>
            </a:r>
            <a:r>
              <a:rPr lang="en-US" b="1" u="sng" dirty="0" err="1" smtClean="0"/>
              <a:t>BoW</a:t>
            </a:r>
            <a:r>
              <a:rPr lang="en-US" b="1" u="sng" dirty="0" smtClean="0"/>
              <a:t>):</a:t>
            </a:r>
          </a:p>
          <a:p>
            <a:r>
              <a:rPr lang="en-US" dirty="0" smtClean="0"/>
              <a:t>Representing text data as a bag of words for natural language processing.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TF-IDF (Term Frequency-Inverse Document Frequency):</a:t>
            </a:r>
          </a:p>
          <a:p>
            <a:r>
              <a:rPr lang="en-US" dirty="0" smtClean="0"/>
              <a:t>Assigning weights to words based on their importance in a document.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Word Embeddings:</a:t>
            </a:r>
          </a:p>
          <a:p>
            <a:r>
              <a:rPr lang="en-US" dirty="0" smtClean="0"/>
              <a:t>Using pre-trained word embeddings (Word2Vec, </a:t>
            </a:r>
            <a:r>
              <a:rPr lang="en-US" dirty="0" err="1" smtClean="0"/>
              <a:t>GloVe</a:t>
            </a:r>
            <a:r>
              <a:rPr lang="en-US" dirty="0" smtClean="0"/>
              <a:t>) to capture semantic relationships between words.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Geospatial Features:</a:t>
            </a:r>
          </a:p>
          <a:p>
            <a:r>
              <a:rPr lang="en-US" dirty="0" smtClean="0"/>
              <a:t>Extracting features from latitude and longitude data to understand geographical relationships.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Temporal Features:</a:t>
            </a:r>
          </a:p>
          <a:p>
            <a:r>
              <a:rPr lang="en-US" dirty="0" smtClean="0"/>
              <a:t>Incorporating time-related features for events, weather conditions,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User Interaction History:</a:t>
            </a:r>
          </a:p>
          <a:p>
            <a:r>
              <a:rPr lang="en-US" dirty="0" smtClean="0"/>
              <a:t>Utilizing historical user interactions to personalize recommendations.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Dataset Integration:</a:t>
            </a:r>
          </a:p>
          <a:p>
            <a:r>
              <a:rPr lang="en-US" dirty="0" smtClean="0"/>
              <a:t>Integrate the preprocessed and feature-extracted data into a unified dataset that the </a:t>
            </a:r>
            <a:r>
              <a:rPr lang="en-US" dirty="0" err="1" smtClean="0"/>
              <a:t>chatbot</a:t>
            </a:r>
            <a:r>
              <a:rPr lang="en-US" dirty="0" smtClean="0"/>
              <a:t> can leverage for providing relevant and personalized information.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Continuous Updating:</a:t>
            </a:r>
          </a:p>
          <a:p>
            <a:r>
              <a:rPr lang="en-US" dirty="0" smtClean="0"/>
              <a:t>Regularly update the dataset to ensure that the </a:t>
            </a:r>
            <a:r>
              <a:rPr lang="en-US" dirty="0" err="1" smtClean="0"/>
              <a:t>chatbot</a:t>
            </a:r>
            <a:r>
              <a:rPr lang="en-US" dirty="0" smtClean="0"/>
              <a:t> has access to the latest information. </a:t>
            </a:r>
          </a:p>
          <a:p>
            <a:r>
              <a:rPr lang="en-US" dirty="0" smtClean="0"/>
              <a:t>This may involve periodic retraining of machine learning models and updating real-time data sources.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Machine Learning Algorithm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The virtual travel guide </a:t>
            </a:r>
            <a:r>
              <a:rPr lang="en-US" dirty="0" err="1" smtClean="0"/>
              <a:t>chatbot</a:t>
            </a:r>
            <a:r>
              <a:rPr lang="en-US" dirty="0" smtClean="0"/>
              <a:t> can utilize a supervised learning approach, where the model learns from historical user interactions to make predictions or recommendations.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suitable algorithm for this task could be a recommendation system or a natural language processing (NLP) model.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Recommendation System: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Collaborative Filtering: </a:t>
            </a:r>
            <a:r>
              <a:rPr lang="en-US" dirty="0" smtClean="0"/>
              <a:t>Recommends destinations or activities based on user preferences and behavior similar to other users.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Content-Based Filtering: </a:t>
            </a:r>
            <a:r>
              <a:rPr lang="en-US" dirty="0" smtClean="0"/>
              <a:t>Recommends items based on their features and the user's preferences.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Intent Recognition: </a:t>
            </a:r>
            <a:r>
              <a:rPr lang="en-US" dirty="0" smtClean="0"/>
              <a:t>Understands the user's intent and queries to provide relevant responses.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Named Entity Recognition (NER): </a:t>
            </a:r>
            <a:r>
              <a:rPr lang="en-US" dirty="0" smtClean="0"/>
              <a:t>Identifies entities such as locations, activities, and events in user input.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 Training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Data Splitting:</a:t>
            </a:r>
          </a:p>
          <a:p>
            <a:r>
              <a:rPr lang="en-US" dirty="0" smtClean="0"/>
              <a:t>Divide the dataset into training and testing sets to assess the model's performance accurately.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Feature Representation:</a:t>
            </a:r>
          </a:p>
          <a:p>
            <a:r>
              <a:rPr lang="en-US" dirty="0" smtClean="0"/>
              <a:t>Utilize the preprocessed and feature-extracted data for training.</a:t>
            </a:r>
          </a:p>
          <a:p>
            <a:r>
              <a:rPr lang="en-US" dirty="0" smtClean="0"/>
              <a:t>Convert textual information into numerical vectors using techniques like TF-IDF or word embeddings.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Model Selection:</a:t>
            </a:r>
          </a:p>
          <a:p>
            <a:r>
              <a:rPr lang="en-US" dirty="0" smtClean="0"/>
              <a:t>Choose a machine learning model based on the specific requirements.</a:t>
            </a:r>
          </a:p>
          <a:p>
            <a:r>
              <a:rPr lang="en-US" dirty="0" smtClean="0"/>
              <a:t>For recommendation systems, collaborative filtering algorithms (e.g., Matrix Factorization) or content-based models could be employed.</a:t>
            </a:r>
          </a:p>
          <a:p>
            <a:r>
              <a:rPr lang="en-US" dirty="0" smtClean="0"/>
              <a:t>For NLP tasks, models like recurrent neural networks (RNNs) or transformer-based models (e.g., BERT) might be suitable.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Training:</a:t>
            </a:r>
          </a:p>
          <a:p>
            <a:r>
              <a:rPr lang="en-US" dirty="0" smtClean="0"/>
              <a:t>Train the selected model on the training dataset, adjusting weights and parameters to minimize error or loss.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Evaluation Metrics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performance of the virtual travel guide chat </a:t>
            </a:r>
            <a:r>
              <a:rPr lang="en-US" dirty="0" err="1" smtClean="0"/>
              <a:t>bot</a:t>
            </a:r>
            <a:r>
              <a:rPr lang="en-US" dirty="0" smtClean="0"/>
              <a:t> needs to be assessed using appropriate metrics.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For Recommendation System:</a:t>
            </a:r>
          </a:p>
          <a:p>
            <a:pPr>
              <a:buNone/>
            </a:pPr>
            <a:r>
              <a:rPr lang="en-US" b="1" u="sng" dirty="0" smtClean="0"/>
              <a:t>Precision and Recall:</a:t>
            </a:r>
            <a:endParaRPr lang="en-US" dirty="0" smtClean="0"/>
          </a:p>
          <a:p>
            <a:r>
              <a:rPr lang="en-US" dirty="0" smtClean="0"/>
              <a:t>Precision measures the accuracy of the recommended items.</a:t>
            </a:r>
          </a:p>
          <a:p>
            <a:r>
              <a:rPr lang="en-US" dirty="0" smtClean="0"/>
              <a:t>Recall assesses the system's ability to recommend all relevant items.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Mean Average Precision (MAP):</a:t>
            </a:r>
          </a:p>
          <a:p>
            <a:r>
              <a:rPr lang="en-US" dirty="0" smtClean="0"/>
              <a:t>Calculates the average precision across multiple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Root Mean Squared Error (RMSE):</a:t>
            </a:r>
          </a:p>
          <a:p>
            <a:r>
              <a:rPr lang="en-US" dirty="0" smtClean="0"/>
              <a:t>Measures the difference between predicted and actual ratings.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For NLP Models:</a:t>
            </a:r>
          </a:p>
          <a:p>
            <a:pPr>
              <a:buNone/>
            </a:pPr>
            <a:r>
              <a:rPr lang="en-US" b="1" u="sng" dirty="0" smtClean="0"/>
              <a:t>Accuracy:</a:t>
            </a:r>
            <a:endParaRPr lang="en-US" dirty="0" smtClean="0"/>
          </a:p>
          <a:p>
            <a:r>
              <a:rPr lang="en-US" dirty="0" smtClean="0"/>
              <a:t>Measures the overall correctness of the model's predictions.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F1 Score:</a:t>
            </a:r>
            <a:endParaRPr lang="en-US" dirty="0" smtClean="0"/>
          </a:p>
          <a:p>
            <a:r>
              <a:rPr lang="en-US" dirty="0" smtClean="0"/>
              <a:t>Balances precision and recall, especially important for imbalanced classes.</a:t>
            </a:r>
          </a:p>
          <a:p>
            <a:r>
              <a:rPr lang="en-US" dirty="0" smtClean="0"/>
              <a:t>Intent Recognition Accuracy: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Specific to NLP models, it measures the accuracy of identifying user intents.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Continuous Improvement:</a:t>
            </a:r>
          </a:p>
          <a:p>
            <a:r>
              <a:rPr lang="en-US" dirty="0" smtClean="0"/>
              <a:t>Regularly update the model based on new data, user interactions, and feedback to enhance its performance and accuracy. </a:t>
            </a:r>
          </a:p>
          <a:p>
            <a:r>
              <a:rPr lang="en-US" dirty="0" smtClean="0"/>
              <a:t>This iterative process ensures that the virtual travel guide </a:t>
            </a:r>
            <a:r>
              <a:rPr lang="en-US" dirty="0" err="1" smtClean="0"/>
              <a:t>chatbot</a:t>
            </a:r>
            <a:r>
              <a:rPr lang="en-US" dirty="0" smtClean="0"/>
              <a:t> becomes more adept at providing personalized and relevant recommendations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u="sng" dirty="0" smtClean="0"/>
              <a:t>PROGRAM: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nltk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from </a:t>
            </a:r>
            <a:r>
              <a:rPr lang="en-US" b="1" dirty="0" err="1" smtClean="0"/>
              <a:t>nltk.chat.util</a:t>
            </a:r>
            <a:r>
              <a:rPr lang="en-US" b="1" dirty="0" smtClean="0"/>
              <a:t> import Chat, reflections</a:t>
            </a:r>
          </a:p>
          <a:p>
            <a:pPr>
              <a:buNone/>
            </a:pPr>
            <a:r>
              <a:rPr lang="en-US" b="1" dirty="0" smtClean="0"/>
              <a:t>reflections = {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</a:t>
            </a:r>
            <a:r>
              <a:rPr lang="en-US" b="1" dirty="0" smtClean="0"/>
              <a:t> am"       : "you are",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</a:t>
            </a:r>
            <a:r>
              <a:rPr lang="en-US" b="1" dirty="0" smtClean="0"/>
              <a:t> was"      : "you were",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</a:t>
            </a:r>
            <a:r>
              <a:rPr lang="en-US" b="1" dirty="0" smtClean="0"/>
              <a:t>"          : "you",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i'm</a:t>
            </a:r>
            <a:r>
              <a:rPr lang="en-US" b="1" dirty="0" smtClean="0"/>
              <a:t>"        : "you are",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i'd</a:t>
            </a:r>
            <a:r>
              <a:rPr lang="en-US" b="1" dirty="0" smtClean="0"/>
              <a:t>"        : "you would",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i've</a:t>
            </a:r>
            <a:r>
              <a:rPr lang="en-US" b="1" dirty="0" smtClean="0"/>
              <a:t>"       : "you have",</a:t>
            </a:r>
          </a:p>
          <a:p>
            <a:pPr>
              <a:buNone/>
            </a:pPr>
            <a:r>
              <a:rPr lang="en-US" b="1" dirty="0" smtClean="0"/>
              <a:t>  "</a:t>
            </a:r>
            <a:r>
              <a:rPr lang="en-US" b="1" dirty="0" err="1" smtClean="0"/>
              <a:t>i'll</a:t>
            </a:r>
            <a:r>
              <a:rPr lang="en-US" b="1" dirty="0" smtClean="0"/>
              <a:t>"       : "you will",</a:t>
            </a:r>
          </a:p>
          <a:p>
            <a:pPr>
              <a:buNone/>
            </a:pPr>
            <a:r>
              <a:rPr lang="en-US" b="1" dirty="0" smtClean="0"/>
              <a:t>  "my"         : "your",</a:t>
            </a:r>
          </a:p>
          <a:p>
            <a:pPr>
              <a:buNone/>
            </a:pPr>
            <a:r>
              <a:rPr lang="en-US" b="1" dirty="0" smtClean="0"/>
              <a:t>  "you are"    : "I am",</a:t>
            </a:r>
          </a:p>
          <a:p>
            <a:pPr>
              <a:buNone/>
            </a:pPr>
            <a:r>
              <a:rPr lang="en-US" b="1" dirty="0" smtClean="0"/>
              <a:t>  "you were"   : "I was",</a:t>
            </a:r>
          </a:p>
          <a:p>
            <a:pPr>
              <a:buNone/>
            </a:pPr>
            <a:r>
              <a:rPr lang="en-US" b="1" dirty="0" smtClean="0"/>
              <a:t>  "you've"     : "I have",</a:t>
            </a:r>
          </a:p>
          <a:p>
            <a:pPr>
              <a:buNone/>
            </a:pPr>
            <a:r>
              <a:rPr lang="en-US" b="1" dirty="0" smtClean="0"/>
              <a:t>  "you'll"     : "I will",</a:t>
            </a:r>
          </a:p>
          <a:p>
            <a:pPr>
              <a:buNone/>
            </a:pPr>
            <a:r>
              <a:rPr lang="en-US" b="1" dirty="0" smtClean="0"/>
              <a:t>  "your"       : "my",</a:t>
            </a:r>
          </a:p>
          <a:p>
            <a:pPr>
              <a:buNone/>
            </a:pPr>
            <a:r>
              <a:rPr lang="en-US" b="1" dirty="0" smtClean="0"/>
              <a:t>  "yours"      : "mine",</a:t>
            </a:r>
          </a:p>
          <a:p>
            <a:pPr>
              <a:buNone/>
            </a:pPr>
            <a:r>
              <a:rPr lang="en-US" b="1" dirty="0" smtClean="0"/>
              <a:t>  "you"        : "me",</a:t>
            </a:r>
          </a:p>
          <a:p>
            <a:pPr>
              <a:buNone/>
            </a:pPr>
            <a:r>
              <a:rPr lang="en-US" b="1" dirty="0" smtClean="0"/>
              <a:t>  "me"         : "you"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Innovative Techniques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Reinforcement Learning for Personalization:</a:t>
            </a:r>
          </a:p>
          <a:p>
            <a:r>
              <a:rPr lang="en-US" dirty="0" smtClean="0"/>
              <a:t>Implement reinforcement learning to allow the </a:t>
            </a:r>
            <a:r>
              <a:rPr lang="en-US" dirty="0" err="1" smtClean="0"/>
              <a:t>chatbot</a:t>
            </a:r>
            <a:r>
              <a:rPr lang="en-US" dirty="0" smtClean="0"/>
              <a:t> to learn and adapt its recommendations based on user feedback over time. </a:t>
            </a:r>
          </a:p>
          <a:p>
            <a:r>
              <a:rPr lang="en-US" dirty="0" smtClean="0"/>
              <a:t>This can enhance personalization and improve user satisfaction.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Graph-Based Recommendation System:</a:t>
            </a:r>
          </a:p>
          <a:p>
            <a:r>
              <a:rPr lang="en-US" dirty="0" smtClean="0"/>
              <a:t>Use a graph-based recommendation system to model relationships between users, destinations, and activities.</a:t>
            </a:r>
          </a:p>
          <a:p>
            <a:r>
              <a:rPr lang="en-US" dirty="0" smtClean="0"/>
              <a:t> This approach can capture intricate connections and offer more nuanced recommendations.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Transfer Learning for NLP:</a:t>
            </a:r>
            <a:endParaRPr lang="en-US" dirty="0" smtClean="0"/>
          </a:p>
          <a:p>
            <a:r>
              <a:rPr lang="en-US" dirty="0" smtClean="0"/>
              <a:t>Leverage transfer learning in NLP models, utilizing pre-trained language models (e.g., BERT or GPT) to understand user queries more effectively.</a:t>
            </a:r>
          </a:p>
          <a:p>
            <a:r>
              <a:rPr lang="en-US" dirty="0" smtClean="0"/>
              <a:t> Fine-tuning these models on travel-specific data can enhance their contextual understanding.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Interactive Conversational Agents:</a:t>
            </a:r>
          </a:p>
          <a:p>
            <a:r>
              <a:rPr lang="en-US" dirty="0" smtClean="0"/>
              <a:t>Incorporate interactive and dynamic conversations into the </a:t>
            </a:r>
            <a:r>
              <a:rPr lang="en-US" dirty="0" err="1" smtClean="0"/>
              <a:t>chatbot</a:t>
            </a:r>
            <a:r>
              <a:rPr lang="en-US" dirty="0" smtClean="0"/>
              <a:t>, allowing users to engage in more natural and fluid interactions. </a:t>
            </a:r>
          </a:p>
          <a:p>
            <a:r>
              <a:rPr lang="en-US" dirty="0" smtClean="0"/>
              <a:t>This involves considering context across multiple user queries and responses.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Augmented Reality (AR) Integration:</a:t>
            </a:r>
          </a:p>
          <a:p>
            <a:r>
              <a:rPr lang="en-US" dirty="0" smtClean="0"/>
              <a:t>Integrate AR features to provide users with immersive experiences.  </a:t>
            </a:r>
          </a:p>
          <a:p>
            <a:r>
              <a:rPr lang="en-US" dirty="0" smtClean="0"/>
              <a:t>For example, users could receive AR-guided directions, information overlays on landmarks, or virtual previews of destinations.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Sentiment Analysis for Real-Time User Feedback:</a:t>
            </a:r>
          </a:p>
          <a:p>
            <a:r>
              <a:rPr lang="en-US" dirty="0" smtClean="0"/>
              <a:t>Implement sentiment analysis on user reviews and feedback to gauge the emotional tone of experiences at different destinations. </a:t>
            </a:r>
          </a:p>
          <a:p>
            <a:r>
              <a:rPr lang="en-US" dirty="0" smtClean="0"/>
              <a:t>This information can be valuable for recommending places that align with the user's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Multi-Modal Inputs:</a:t>
            </a:r>
          </a:p>
          <a:p>
            <a:r>
              <a:rPr lang="en-US" dirty="0" smtClean="0"/>
              <a:t>Support multi-modal inputs, such as images or voice commands, to enhance user interactions. </a:t>
            </a:r>
          </a:p>
          <a:p>
            <a:r>
              <a:rPr lang="en-US" dirty="0" smtClean="0"/>
              <a:t>Users could, for instance, upload pictures of places they like, and the </a:t>
            </a:r>
            <a:r>
              <a:rPr lang="en-US" dirty="0" err="1" smtClean="0"/>
              <a:t>chatbot</a:t>
            </a:r>
            <a:r>
              <a:rPr lang="en-US" dirty="0" smtClean="0"/>
              <a:t> can recommend similar destinations.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Explainable AI (XAI) for Transparency:</a:t>
            </a:r>
            <a:endParaRPr lang="en-US" dirty="0" smtClean="0"/>
          </a:p>
          <a:p>
            <a:r>
              <a:rPr lang="en-US" dirty="0" smtClean="0"/>
              <a:t>Incorporate explainable AI techniques to make the </a:t>
            </a:r>
            <a:r>
              <a:rPr lang="en-US" dirty="0" err="1" smtClean="0"/>
              <a:t>chatbot's</a:t>
            </a:r>
            <a:r>
              <a:rPr lang="en-US" dirty="0" smtClean="0"/>
              <a:t> recommendations more transparent. </a:t>
            </a:r>
          </a:p>
          <a:p>
            <a:r>
              <a:rPr lang="en-US" dirty="0" smtClean="0"/>
              <a:t>Users can understand why certain suggestions are made, fostering trust and user confidence.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Dynamic Pricing and Availability Information:</a:t>
            </a:r>
          </a:p>
          <a:p>
            <a:r>
              <a:rPr lang="en-US" dirty="0" smtClean="0"/>
              <a:t>Integrate real-time pricing and availability information for accommodations, flights, and activities. </a:t>
            </a:r>
          </a:p>
          <a:p>
            <a:r>
              <a:rPr lang="en-US" dirty="0" smtClean="0"/>
              <a:t>This dynamic information ensures that users receive the most up-to-date and accurate details for their travel plans.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Collaborative Planning Features:</a:t>
            </a:r>
          </a:p>
          <a:p>
            <a:r>
              <a:rPr lang="en-US" dirty="0" smtClean="0"/>
              <a:t>Enable collaborative trip planning, allowing multiple users to contribute to and modify travel itineraries in real time. </a:t>
            </a:r>
          </a:p>
          <a:p>
            <a:r>
              <a:rPr lang="en-US" dirty="0" smtClean="0"/>
              <a:t>This social aspect enhances the </a:t>
            </a:r>
            <a:r>
              <a:rPr lang="en-US" dirty="0" err="1" smtClean="0"/>
              <a:t>chatbot's</a:t>
            </a:r>
            <a:r>
              <a:rPr lang="en-US" dirty="0" smtClean="0"/>
              <a:t> utility for group travel.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Behavioral Analysis for Continuous Learning:</a:t>
            </a:r>
          </a:p>
          <a:p>
            <a:r>
              <a:rPr lang="en-US" dirty="0" smtClean="0"/>
              <a:t>Implement behavioral analysis to understand how user preferences evolve over time. </a:t>
            </a:r>
          </a:p>
          <a:p>
            <a:r>
              <a:rPr lang="en-US" dirty="0" smtClean="0"/>
              <a:t>This continuous learning approach ensures that the </a:t>
            </a:r>
            <a:r>
              <a:rPr lang="en-US" dirty="0" err="1" smtClean="0"/>
              <a:t>chatbot</a:t>
            </a:r>
            <a:r>
              <a:rPr lang="en-US" dirty="0" smtClean="0"/>
              <a:t> adapts to changing user interests and trends.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err="1" smtClean="0"/>
              <a:t>Gamification</a:t>
            </a:r>
            <a:r>
              <a:rPr lang="en-US" b="1" u="sng" dirty="0" smtClean="0"/>
              <a:t> Elements:</a:t>
            </a: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gamification</a:t>
            </a:r>
            <a:r>
              <a:rPr lang="en-US" dirty="0" smtClean="0"/>
              <a:t> elements into the </a:t>
            </a:r>
            <a:r>
              <a:rPr lang="en-US" dirty="0" err="1" smtClean="0"/>
              <a:t>chatbot</a:t>
            </a:r>
            <a:r>
              <a:rPr lang="en-US" dirty="0" smtClean="0"/>
              <a:t>, turning trip planning into an engaging and enjoyable experience.</a:t>
            </a:r>
          </a:p>
          <a:p>
            <a:r>
              <a:rPr lang="en-US" dirty="0" smtClean="0"/>
              <a:t> Users could earn rewards for exploring new destinations or completing certain travel challenges.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THANKING YOU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              Evaluator               SPOC        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dirty="0" smtClean="0"/>
              <a:t>pairs</a:t>
            </a:r>
            <a:r>
              <a:rPr lang="en-US" dirty="0" smtClean="0"/>
              <a:t>=[</a:t>
            </a:r>
          </a:p>
          <a:p>
            <a:pPr algn="just">
              <a:buNone/>
            </a:pPr>
            <a:r>
              <a:rPr lang="en-US" dirty="0" smtClean="0"/>
              <a:t>["hi",["</a:t>
            </a:r>
            <a:r>
              <a:rPr lang="en-US" dirty="0" err="1" smtClean="0"/>
              <a:t>Hi!,I'm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, how can </a:t>
            </a:r>
            <a:r>
              <a:rPr lang="en-US" dirty="0" err="1" smtClean="0"/>
              <a:t>i</a:t>
            </a:r>
            <a:r>
              <a:rPr lang="en-US" dirty="0" smtClean="0"/>
              <a:t> help you?"]],</a:t>
            </a:r>
          </a:p>
          <a:p>
            <a:pPr algn="just">
              <a:buNone/>
            </a:pPr>
            <a:r>
              <a:rPr lang="en-US" dirty="0" smtClean="0"/>
              <a:t>["need help",["how can </a:t>
            </a:r>
            <a:r>
              <a:rPr lang="en-US" dirty="0" err="1" smtClean="0"/>
              <a:t>i</a:t>
            </a:r>
            <a:r>
              <a:rPr lang="en-US" dirty="0" smtClean="0"/>
              <a:t> help you?"]],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tourist place in India",["1.Tamilnadu 2.Delhi 3.kerala 4.karanataka 5.Mumbai"]],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Delhi",["1. </a:t>
            </a:r>
            <a:r>
              <a:rPr lang="en-US" dirty="0" err="1" smtClean="0"/>
              <a:t>Qutub</a:t>
            </a:r>
            <a:r>
              <a:rPr lang="en-US" dirty="0" smtClean="0"/>
              <a:t> </a:t>
            </a:r>
            <a:r>
              <a:rPr lang="en-US" dirty="0" err="1" smtClean="0"/>
              <a:t>Minar</a:t>
            </a:r>
            <a:r>
              <a:rPr lang="en-US" dirty="0" smtClean="0"/>
              <a:t> · 2. </a:t>
            </a:r>
            <a:r>
              <a:rPr lang="en-US" dirty="0" err="1" smtClean="0"/>
              <a:t>Swaminarayan</a:t>
            </a:r>
            <a:r>
              <a:rPr lang="en-US" dirty="0" smtClean="0"/>
              <a:t> </a:t>
            </a:r>
            <a:r>
              <a:rPr lang="en-US" dirty="0" err="1" smtClean="0"/>
              <a:t>Akshardham</a:t>
            </a:r>
            <a:r>
              <a:rPr lang="en-US" dirty="0" smtClean="0"/>
              <a:t> · 3. </a:t>
            </a:r>
            <a:r>
              <a:rPr lang="en-US" dirty="0" err="1" smtClean="0"/>
              <a:t>Humayun's</a:t>
            </a:r>
            <a:r>
              <a:rPr lang="en-US" dirty="0" smtClean="0"/>
              <a:t> Tomb · 4. </a:t>
            </a:r>
            <a:r>
              <a:rPr lang="en-US" dirty="0" err="1" smtClean="0"/>
              <a:t>Gurudwara</a:t>
            </a:r>
            <a:r>
              <a:rPr lang="en-US" dirty="0" smtClean="0"/>
              <a:t> </a:t>
            </a:r>
            <a:r>
              <a:rPr lang="en-US" dirty="0" err="1" smtClean="0"/>
              <a:t>Bangla</a:t>
            </a:r>
            <a:r>
              <a:rPr lang="en-US" dirty="0" smtClean="0"/>
              <a:t> Sahib · 5. </a:t>
            </a:r>
            <a:r>
              <a:rPr lang="en-US" dirty="0" err="1" smtClean="0"/>
              <a:t>Lodhi</a:t>
            </a:r>
            <a:r>
              <a:rPr lang="en-US" dirty="0" smtClean="0"/>
              <a:t> Garden · 6. India Gate. 7.Tajmahal 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Kerala",[" 1.Munnar · 2.Thekkady · 3.Kovalam · 4.Bekal · 5.Kozhikode · 6.Alleppey · 7.Vagamon · 8.Trivandrum."]],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Thekkady</a:t>
            </a:r>
            <a:r>
              <a:rPr lang="en-US" dirty="0" smtClean="0"/>
              <a:t>",["</a:t>
            </a:r>
            <a:r>
              <a:rPr lang="en-US" dirty="0" err="1" smtClean="0"/>
              <a:t>Pullumedu</a:t>
            </a:r>
            <a:r>
              <a:rPr lang="en-US" dirty="0" smtClean="0"/>
              <a:t>, </a:t>
            </a:r>
            <a:r>
              <a:rPr lang="en-US" dirty="0" err="1" smtClean="0"/>
              <a:t>Murikkady</a:t>
            </a:r>
            <a:r>
              <a:rPr lang="en-US" dirty="0" smtClean="0"/>
              <a:t>, </a:t>
            </a:r>
            <a:r>
              <a:rPr lang="en-US" dirty="0" err="1" smtClean="0"/>
              <a:t>Kadathanadan</a:t>
            </a:r>
            <a:r>
              <a:rPr lang="en-US" dirty="0" smtClean="0"/>
              <a:t> </a:t>
            </a:r>
            <a:r>
              <a:rPr lang="en-US" dirty="0" err="1" smtClean="0"/>
              <a:t>Kalari</a:t>
            </a:r>
            <a:r>
              <a:rPr lang="en-US" dirty="0" smtClean="0"/>
              <a:t> Center, </a:t>
            </a:r>
            <a:r>
              <a:rPr lang="en-US" dirty="0" err="1" smtClean="0"/>
              <a:t>Periyar</a:t>
            </a:r>
            <a:r>
              <a:rPr lang="en-US" dirty="0" smtClean="0"/>
              <a:t> National Park, </a:t>
            </a:r>
            <a:r>
              <a:rPr lang="en-US" dirty="0" err="1" smtClean="0"/>
              <a:t>Vandanmedu</a:t>
            </a:r>
            <a:r>
              <a:rPr lang="en-US" dirty="0" smtClean="0"/>
              <a:t>, Elephant Junction"]],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Alleppey</a:t>
            </a:r>
            <a:r>
              <a:rPr lang="en-US" dirty="0" smtClean="0"/>
              <a:t>",["1. </a:t>
            </a:r>
            <a:r>
              <a:rPr lang="en-US" dirty="0" err="1" smtClean="0"/>
              <a:t>Mannarasala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r>
              <a:rPr lang="en-US" dirty="0" smtClean="0"/>
              <a:t> </a:t>
            </a:r>
            <a:r>
              <a:rPr lang="en-US" dirty="0" err="1" smtClean="0"/>
              <a:t>Nagaraja</a:t>
            </a:r>
            <a:r>
              <a:rPr lang="en-US" dirty="0" smtClean="0"/>
              <a:t> Temple · 2. </a:t>
            </a:r>
            <a:r>
              <a:rPr lang="en-US" dirty="0" err="1" smtClean="0"/>
              <a:t>Alleppey</a:t>
            </a:r>
            <a:r>
              <a:rPr lang="en-US" dirty="0" smtClean="0"/>
              <a:t> Backwaters · 3. </a:t>
            </a:r>
            <a:r>
              <a:rPr lang="en-US" dirty="0" err="1" smtClean="0"/>
              <a:t>Ambalapuzha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r>
              <a:rPr lang="en-US" dirty="0" smtClean="0"/>
              <a:t> Krishna Temple · 4. </a:t>
            </a:r>
            <a:r>
              <a:rPr lang="en-US" dirty="0" err="1" smtClean="0"/>
              <a:t>Kathakali</a:t>
            </a:r>
            <a:r>
              <a:rPr lang="en-US" dirty="0" smtClean="0"/>
              <a:t> · 5. </a:t>
            </a:r>
            <a:r>
              <a:rPr lang="en-US" dirty="0" err="1" smtClean="0"/>
              <a:t>Sree</a:t>
            </a:r>
            <a:r>
              <a:rPr lang="en-US" dirty="0" smtClean="0"/>
              <a:t> </a:t>
            </a:r>
            <a:r>
              <a:rPr lang="en-US" dirty="0" err="1" smtClean="0"/>
              <a:t>Subramanya</a:t>
            </a:r>
            <a:r>
              <a:rPr lang="en-US" dirty="0" smtClean="0"/>
              <a:t>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Bekal</a:t>
            </a:r>
            <a:r>
              <a:rPr lang="en-US" dirty="0" smtClean="0"/>
              <a:t>",["1. </a:t>
            </a:r>
            <a:r>
              <a:rPr lang="en-US" dirty="0" err="1" smtClean="0"/>
              <a:t>Bekal</a:t>
            </a:r>
            <a:r>
              <a:rPr lang="en-US" dirty="0" smtClean="0"/>
              <a:t> Beach · 2. </a:t>
            </a:r>
            <a:r>
              <a:rPr lang="en-US" dirty="0" err="1" smtClean="0"/>
              <a:t>Bekal</a:t>
            </a:r>
            <a:r>
              <a:rPr lang="en-US" dirty="0" smtClean="0"/>
              <a:t> Fort · 3. </a:t>
            </a:r>
            <a:r>
              <a:rPr lang="en-US" dirty="0" err="1" smtClean="0"/>
              <a:t>Kappil</a:t>
            </a:r>
            <a:r>
              <a:rPr lang="en-US" dirty="0" smtClean="0"/>
              <a:t> Beach · 4. </a:t>
            </a:r>
            <a:r>
              <a:rPr lang="en-US" dirty="0" err="1" smtClean="0"/>
              <a:t>Valiyaparamba</a:t>
            </a:r>
            <a:r>
              <a:rPr lang="en-US" dirty="0" smtClean="0"/>
              <a:t> Backwaters · 5. </a:t>
            </a:r>
            <a:r>
              <a:rPr lang="en-US" dirty="0" err="1" smtClean="0"/>
              <a:t>Nityanandashram</a:t>
            </a:r>
            <a:r>
              <a:rPr lang="en-US" dirty="0" smtClean="0"/>
              <a:t> Caves · 6. </a:t>
            </a:r>
            <a:r>
              <a:rPr lang="en-US" dirty="0" err="1" smtClean="0"/>
              <a:t>Chandragiri</a:t>
            </a:r>
            <a:r>
              <a:rPr lang="en-US" dirty="0" smtClean="0"/>
              <a:t> Fort"]],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Vagamon</a:t>
            </a:r>
            <a:r>
              <a:rPr lang="en-US" dirty="0" smtClean="0"/>
              <a:t> ",["1. </a:t>
            </a:r>
            <a:r>
              <a:rPr lang="en-US" dirty="0" err="1" smtClean="0"/>
              <a:t>Vagamon</a:t>
            </a:r>
            <a:r>
              <a:rPr lang="en-US" dirty="0" smtClean="0"/>
              <a:t> Pine Forest · 2. The </a:t>
            </a:r>
            <a:r>
              <a:rPr lang="en-US" dirty="0" err="1" smtClean="0"/>
              <a:t>Pattumalai</a:t>
            </a:r>
            <a:r>
              <a:rPr lang="en-US" dirty="0" smtClean="0"/>
              <a:t> Church · 3. </a:t>
            </a:r>
            <a:r>
              <a:rPr lang="en-US" dirty="0" err="1" smtClean="0"/>
              <a:t>Vagamon</a:t>
            </a:r>
            <a:r>
              <a:rPr lang="en-US" dirty="0" smtClean="0"/>
              <a:t> </a:t>
            </a:r>
            <a:r>
              <a:rPr lang="en-US" dirty="0" err="1" smtClean="0"/>
              <a:t>Kurisumala</a:t>
            </a:r>
            <a:r>
              <a:rPr lang="en-US" dirty="0" smtClean="0"/>
              <a:t> · 4. Barren Hills · 5. </a:t>
            </a:r>
            <a:r>
              <a:rPr lang="en-US" dirty="0" err="1" smtClean="0"/>
              <a:t>Thangal</a:t>
            </a:r>
            <a:r>
              <a:rPr lang="en-US" dirty="0" smtClean="0"/>
              <a:t> Hill · 6. </a:t>
            </a:r>
            <a:r>
              <a:rPr lang="en-US" dirty="0" err="1" smtClean="0"/>
              <a:t>Vagamon</a:t>
            </a:r>
            <a:r>
              <a:rPr lang="en-US" dirty="0" smtClean="0"/>
              <a:t> Falls."]],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Gurudwara</a:t>
            </a:r>
            <a:r>
              <a:rPr lang="en-US" dirty="0" smtClean="0"/>
              <a:t> </a:t>
            </a:r>
            <a:r>
              <a:rPr lang="en-US" dirty="0" err="1" smtClean="0"/>
              <a:t>Bangla</a:t>
            </a:r>
            <a:r>
              <a:rPr lang="en-US" dirty="0" smtClean="0"/>
              <a:t> Sahib",["1. </a:t>
            </a:r>
            <a:r>
              <a:rPr lang="en-US" dirty="0" err="1" smtClean="0"/>
              <a:t>Jantar</a:t>
            </a:r>
            <a:r>
              <a:rPr lang="en-US" dirty="0" smtClean="0"/>
              <a:t> </a:t>
            </a:r>
            <a:r>
              <a:rPr lang="en-US" dirty="0" err="1" smtClean="0"/>
              <a:t>Mantar</a:t>
            </a:r>
            <a:r>
              <a:rPr lang="en-US" dirty="0" smtClean="0"/>
              <a:t> ; 2. Connaught Place ; 3. Birla Temple ; 4. </a:t>
            </a:r>
            <a:r>
              <a:rPr lang="en-US" dirty="0" err="1" smtClean="0"/>
              <a:t>Rashtrapati</a:t>
            </a:r>
            <a:r>
              <a:rPr lang="en-US" dirty="0" smtClean="0"/>
              <a:t> </a:t>
            </a:r>
            <a:r>
              <a:rPr lang="en-US" dirty="0" err="1" smtClean="0"/>
              <a:t>Bhawan</a:t>
            </a:r>
            <a:r>
              <a:rPr lang="en-US" dirty="0" smtClean="0"/>
              <a:t> ; 5. India Gate."]],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Lodhi</a:t>
            </a:r>
            <a:r>
              <a:rPr lang="en-US" dirty="0" smtClean="0"/>
              <a:t> Garden",["1. Tomb of Muhammad Shah · 2. </a:t>
            </a:r>
            <a:r>
              <a:rPr lang="en-US" dirty="0" err="1" smtClean="0"/>
              <a:t>Bada</a:t>
            </a:r>
            <a:r>
              <a:rPr lang="en-US" dirty="0" smtClean="0"/>
              <a:t> </a:t>
            </a:r>
            <a:r>
              <a:rPr lang="en-US" dirty="0" err="1" smtClean="0"/>
              <a:t>Gumbad</a:t>
            </a:r>
            <a:r>
              <a:rPr lang="en-US" dirty="0" smtClean="0"/>
              <a:t> · 3. </a:t>
            </a:r>
            <a:r>
              <a:rPr lang="en-US" dirty="0" err="1" smtClean="0"/>
              <a:t>Sheesh</a:t>
            </a:r>
            <a:r>
              <a:rPr lang="en-US" dirty="0" smtClean="0"/>
              <a:t> </a:t>
            </a:r>
            <a:r>
              <a:rPr lang="en-US" dirty="0" err="1" smtClean="0"/>
              <a:t>Gumbad</a:t>
            </a:r>
            <a:r>
              <a:rPr lang="en-US" dirty="0" smtClean="0"/>
              <a:t> · 4. Tomb of </a:t>
            </a:r>
            <a:r>
              <a:rPr lang="en-US" dirty="0" err="1" smtClean="0"/>
              <a:t>Sikander</a:t>
            </a:r>
            <a:r>
              <a:rPr lang="en-US" dirty="0" smtClean="0"/>
              <a:t> </a:t>
            </a:r>
            <a:r>
              <a:rPr lang="en-US" dirty="0" err="1" smtClean="0"/>
              <a:t>Lodhi</a:t>
            </a:r>
            <a:r>
              <a:rPr lang="en-US" dirty="0" smtClean="0"/>
              <a:t>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Yercaud</a:t>
            </a:r>
            <a:r>
              <a:rPr lang="en-US" dirty="0" smtClean="0"/>
              <a:t>",["1. </a:t>
            </a:r>
            <a:r>
              <a:rPr lang="en-US" dirty="0" err="1" smtClean="0"/>
              <a:t>Peeku</a:t>
            </a:r>
            <a:r>
              <a:rPr lang="en-US" dirty="0" smtClean="0"/>
              <a:t> Park </a:t>
            </a:r>
            <a:r>
              <a:rPr lang="en-US" dirty="0" err="1" smtClean="0"/>
              <a:t>Yercaud</a:t>
            </a:r>
            <a:r>
              <a:rPr lang="en-US" dirty="0" smtClean="0"/>
              <a:t> · 2. 32-km Loop Road · 3. Pagoda Point · 4. Big Lake · 5. </a:t>
            </a:r>
            <a:r>
              <a:rPr lang="en-US" dirty="0" err="1" smtClean="0"/>
              <a:t>Shevaroy</a:t>
            </a:r>
            <a:r>
              <a:rPr lang="en-US" dirty="0" smtClean="0"/>
              <a:t> Temple 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Madurai",["1. Madurai </a:t>
            </a:r>
            <a:r>
              <a:rPr lang="en-US" dirty="0" err="1" smtClean="0"/>
              <a:t>Meenakshi</a:t>
            </a:r>
            <a:r>
              <a:rPr lang="en-US" dirty="0" smtClean="0"/>
              <a:t> Amman Temple · 2. </a:t>
            </a:r>
            <a:r>
              <a:rPr lang="en-US" dirty="0" err="1" smtClean="0"/>
              <a:t>Alagarkoil</a:t>
            </a:r>
            <a:r>
              <a:rPr lang="en-US" dirty="0" smtClean="0"/>
              <a:t> Temple and Shrine · 3. Gandhi Memorial Museum · 4. </a:t>
            </a:r>
            <a:r>
              <a:rPr lang="en-US" dirty="0" err="1" smtClean="0"/>
              <a:t>Aayiram</a:t>
            </a:r>
            <a:r>
              <a:rPr lang="en-US" dirty="0" smtClean="0"/>
              <a:t> </a:t>
            </a:r>
            <a:r>
              <a:rPr lang="en-US" dirty="0" err="1" smtClean="0"/>
              <a:t>Kaal</a:t>
            </a:r>
            <a:r>
              <a:rPr lang="en-US" dirty="0" smtClean="0"/>
              <a:t> </a:t>
            </a:r>
            <a:r>
              <a:rPr lang="en-US" dirty="0" err="1" smtClean="0"/>
              <a:t>Mandapam</a:t>
            </a:r>
            <a:r>
              <a:rPr lang="en-US" dirty="0" smtClean="0"/>
              <a:t> · 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Yelagiri</a:t>
            </a:r>
            <a:r>
              <a:rPr lang="en-US" dirty="0" smtClean="0"/>
              <a:t>",["1. Cloud Forest Entertainment Park · 2. </a:t>
            </a:r>
            <a:r>
              <a:rPr lang="en-US" dirty="0" err="1" smtClean="0"/>
              <a:t>Fundera</a:t>
            </a:r>
            <a:r>
              <a:rPr lang="en-US" dirty="0" smtClean="0"/>
              <a:t> Park · 3. </a:t>
            </a:r>
            <a:r>
              <a:rPr lang="en-US" dirty="0" err="1" smtClean="0"/>
              <a:t>Swamimalai</a:t>
            </a:r>
            <a:r>
              <a:rPr lang="en-US" dirty="0" smtClean="0"/>
              <a:t> Hills · 4. </a:t>
            </a:r>
            <a:r>
              <a:rPr lang="en-US" dirty="0" err="1" smtClean="0"/>
              <a:t>Velavan</a:t>
            </a:r>
            <a:r>
              <a:rPr lang="en-US" dirty="0" smtClean="0"/>
              <a:t> Temple · 5. </a:t>
            </a:r>
            <a:r>
              <a:rPr lang="en-US" dirty="0" err="1" smtClean="0"/>
              <a:t>Nilavoor</a:t>
            </a:r>
            <a:r>
              <a:rPr lang="en-US" dirty="0" smtClean="0"/>
              <a:t> Lake ·"]],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Tamilnadu</a:t>
            </a:r>
            <a:r>
              <a:rPr lang="en-US" dirty="0" smtClean="0"/>
              <a:t>",["1.Ooty, 2.Kodaikanal, 3.Yercaud, 4.Yelagiri, 5.Madurai, 6.Rameshwaram, 7.Kanyakumari, 8.Thanjavur, 9.Kanchipurm."]],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need help",["how can </a:t>
            </a:r>
            <a:r>
              <a:rPr lang="en-US" dirty="0" err="1" smtClean="0"/>
              <a:t>i</a:t>
            </a:r>
            <a:r>
              <a:rPr lang="en-US" dirty="0" smtClean="0"/>
              <a:t> help you?"]],   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need help",["how can </a:t>
            </a:r>
            <a:r>
              <a:rPr lang="en-US" dirty="0" err="1" smtClean="0"/>
              <a:t>i</a:t>
            </a:r>
            <a:r>
              <a:rPr lang="en-US" dirty="0" smtClean="0"/>
              <a:t> help you?"]],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err="1" smtClean="0"/>
              <a:t>karnataka</a:t>
            </a:r>
            <a:r>
              <a:rPr lang="en-US" dirty="0" smtClean="0"/>
              <a:t>",["1. Bangalore · 2. </a:t>
            </a:r>
            <a:r>
              <a:rPr lang="en-US" dirty="0" err="1" smtClean="0"/>
              <a:t>Coorg</a:t>
            </a:r>
            <a:r>
              <a:rPr lang="en-US" dirty="0" smtClean="0"/>
              <a:t> · 3. </a:t>
            </a:r>
            <a:r>
              <a:rPr lang="en-US" dirty="0" err="1" smtClean="0"/>
              <a:t>Hampi</a:t>
            </a:r>
            <a:r>
              <a:rPr lang="en-US" dirty="0" smtClean="0"/>
              <a:t> – One of the recommended places to visit in Karnataka · 4. </a:t>
            </a:r>
            <a:r>
              <a:rPr lang="en-US" dirty="0" err="1" smtClean="0"/>
              <a:t>Badami</a:t>
            </a:r>
            <a:r>
              <a:rPr lang="en-US" dirty="0" smtClean="0"/>
              <a:t>, </a:t>
            </a:r>
            <a:r>
              <a:rPr lang="en-US" dirty="0" err="1" smtClean="0"/>
              <a:t>Aihole</a:t>
            </a:r>
            <a:r>
              <a:rPr lang="en-US" dirty="0" smtClean="0"/>
              <a:t> and </a:t>
            </a:r>
            <a:r>
              <a:rPr lang="en-US" dirty="0" err="1" smtClean="0"/>
              <a:t>Pattadakal</a:t>
            </a:r>
            <a:r>
              <a:rPr lang="en-US" dirty="0" smtClean="0"/>
              <a:t> · 5. </a:t>
            </a:r>
            <a:r>
              <a:rPr lang="en-US" dirty="0" err="1" smtClean="0"/>
              <a:t>Kabini</a:t>
            </a:r>
            <a:r>
              <a:rPr lang="en-US" dirty="0" smtClean="0"/>
              <a:t> · 6. Jog Falls · 7. Mangalore."]],</a:t>
            </a:r>
          </a:p>
          <a:p>
            <a:pPr algn="just">
              <a:buNone/>
            </a:pPr>
            <a:r>
              <a:rPr lang="en-US" dirty="0" smtClean="0"/>
              <a:t>["</a:t>
            </a:r>
            <a:r>
              <a:rPr lang="en-US" dirty="0" smtClean="0"/>
              <a:t>Bangalore",["1. </a:t>
            </a:r>
            <a:r>
              <a:rPr lang="en-US" dirty="0" err="1" smtClean="0"/>
              <a:t>Bannerghatta</a:t>
            </a:r>
            <a:r>
              <a:rPr lang="en-US" dirty="0" smtClean="0"/>
              <a:t> National Park · 2. </a:t>
            </a:r>
            <a:r>
              <a:rPr lang="en-US" dirty="0" err="1" smtClean="0"/>
              <a:t>Chunchi</a:t>
            </a:r>
            <a:r>
              <a:rPr lang="en-US" dirty="0" smtClean="0"/>
              <a:t> Falls · 3. </a:t>
            </a:r>
            <a:r>
              <a:rPr lang="en-US" dirty="0" err="1" smtClean="0"/>
              <a:t>Ulsoor</a:t>
            </a:r>
            <a:r>
              <a:rPr lang="en-US" dirty="0" smtClean="0"/>
              <a:t> Lake · 4. Bangalore Aquarium."]],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["Mangalore",[" 1. </a:t>
            </a:r>
            <a:r>
              <a:rPr lang="en-US" dirty="0" err="1" smtClean="0"/>
              <a:t>Panambur</a:t>
            </a:r>
            <a:r>
              <a:rPr lang="en-US" dirty="0" smtClean="0"/>
              <a:t> Beach · 2. </a:t>
            </a:r>
            <a:r>
              <a:rPr lang="en-US" dirty="0" err="1" smtClean="0"/>
              <a:t>Kudroli</a:t>
            </a:r>
            <a:r>
              <a:rPr lang="en-US" dirty="0" smtClean="0"/>
              <a:t> Temple · 3. St Aloysius Chapel · 4. </a:t>
            </a:r>
            <a:r>
              <a:rPr lang="en-US" dirty="0" err="1" smtClean="0"/>
              <a:t>Kadri</a:t>
            </a:r>
            <a:r>
              <a:rPr lang="en-US" dirty="0" smtClean="0"/>
              <a:t> </a:t>
            </a:r>
            <a:r>
              <a:rPr lang="en-US" dirty="0" err="1" smtClean="0"/>
              <a:t>Manjunath</a:t>
            </a:r>
            <a:r>
              <a:rPr lang="en-US" dirty="0" smtClean="0"/>
              <a:t> Temple. </a:t>
            </a:r>
            <a:r>
              <a:rPr lang="en-US" dirty="0" err="1" smtClean="0"/>
              <a:t>Kadri</a:t>
            </a:r>
            <a:r>
              <a:rPr lang="en-US" dirty="0" smtClean="0"/>
              <a:t> </a:t>
            </a:r>
            <a:r>
              <a:rPr lang="en-US" dirty="0" err="1" smtClean="0"/>
              <a:t>Manjunath</a:t>
            </a:r>
            <a:r>
              <a:rPr lang="en-US" dirty="0" smtClean="0"/>
              <a:t> Temple."]],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Jog Falls",["1. </a:t>
            </a:r>
            <a:r>
              <a:rPr lang="en-US" dirty="0" err="1" smtClean="0"/>
              <a:t>Linganamakki</a:t>
            </a:r>
            <a:r>
              <a:rPr lang="en-US" dirty="0" smtClean="0"/>
              <a:t> Dam · 2. </a:t>
            </a:r>
            <a:r>
              <a:rPr lang="en-US" dirty="0" err="1" smtClean="0"/>
              <a:t>Dabbe</a:t>
            </a:r>
            <a:r>
              <a:rPr lang="en-US" dirty="0" smtClean="0"/>
              <a:t> Falls · 3. </a:t>
            </a:r>
            <a:r>
              <a:rPr lang="en-US" dirty="0" err="1" smtClean="0"/>
              <a:t>Tunga</a:t>
            </a:r>
            <a:r>
              <a:rPr lang="en-US" dirty="0" smtClean="0"/>
              <a:t> </a:t>
            </a:r>
            <a:r>
              <a:rPr lang="en-US" dirty="0" err="1" smtClean="0"/>
              <a:t>Anicut</a:t>
            </a:r>
            <a:r>
              <a:rPr lang="en-US" dirty="0" smtClean="0"/>
              <a:t> Dam · 4. </a:t>
            </a:r>
            <a:r>
              <a:rPr lang="en-US" dirty="0" err="1" smtClean="0"/>
              <a:t>Kanoor</a:t>
            </a:r>
            <a:r>
              <a:rPr lang="en-US" dirty="0" smtClean="0"/>
              <a:t> Fort · 5. Water Sports at </a:t>
            </a:r>
            <a:r>
              <a:rPr lang="en-US" dirty="0" err="1" smtClean="0"/>
              <a:t>Honnemradu</a:t>
            </a:r>
            <a:r>
              <a:rPr lang="en-US" dirty="0" smtClean="0"/>
              <a:t> · 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Kabini</a:t>
            </a:r>
            <a:r>
              <a:rPr lang="en-US" dirty="0" smtClean="0"/>
              <a:t>",["1. Jungle Safari, </a:t>
            </a:r>
            <a:r>
              <a:rPr lang="en-US" dirty="0" err="1" smtClean="0"/>
              <a:t>Kabini</a:t>
            </a:r>
            <a:r>
              <a:rPr lang="en-US" dirty="0" smtClean="0"/>
              <a:t> · 2. Boating in </a:t>
            </a:r>
            <a:r>
              <a:rPr lang="en-US" dirty="0" err="1" smtClean="0"/>
              <a:t>Kabini</a:t>
            </a:r>
            <a:r>
              <a:rPr lang="en-US" dirty="0" smtClean="0"/>
              <a:t> · 3. </a:t>
            </a:r>
            <a:r>
              <a:rPr lang="en-US" dirty="0" err="1" smtClean="0"/>
              <a:t>Nagarhole</a:t>
            </a:r>
            <a:r>
              <a:rPr lang="en-US" dirty="0" smtClean="0"/>
              <a:t> National Park · 4. </a:t>
            </a:r>
            <a:r>
              <a:rPr lang="en-US" dirty="0" err="1" smtClean="0"/>
              <a:t>Kabini</a:t>
            </a:r>
            <a:r>
              <a:rPr lang="en-US" dirty="0" smtClean="0"/>
              <a:t> Dam."]],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munnar</a:t>
            </a:r>
            <a:r>
              <a:rPr lang="en-US" dirty="0" smtClean="0"/>
              <a:t>",["1. Tea Gardens · 2. </a:t>
            </a:r>
            <a:r>
              <a:rPr lang="en-US" dirty="0" err="1" smtClean="0"/>
              <a:t>Kalari</a:t>
            </a:r>
            <a:r>
              <a:rPr lang="en-US" dirty="0" smtClean="0"/>
              <a:t> </a:t>
            </a:r>
            <a:r>
              <a:rPr lang="en-US" dirty="0" err="1" smtClean="0"/>
              <a:t>Kshethra</a:t>
            </a:r>
            <a:r>
              <a:rPr lang="en-US" dirty="0" smtClean="0"/>
              <a:t> · 3. Top Station · 4. </a:t>
            </a:r>
            <a:r>
              <a:rPr lang="en-US" dirty="0" err="1" smtClean="0"/>
              <a:t>Munnar</a:t>
            </a:r>
            <a:r>
              <a:rPr lang="en-US" dirty="0" smtClean="0"/>
              <a:t> Hiking Trails · 5. </a:t>
            </a:r>
            <a:r>
              <a:rPr lang="en-US" dirty="0" err="1" smtClean="0"/>
              <a:t>Rajamalai</a:t>
            </a:r>
            <a:r>
              <a:rPr lang="en-US" dirty="0" smtClean="0"/>
              <a:t> (</a:t>
            </a:r>
            <a:r>
              <a:rPr lang="en-US" dirty="0" err="1" smtClean="0"/>
              <a:t>Eravikulam</a:t>
            </a:r>
            <a:r>
              <a:rPr lang="en-US" dirty="0" smtClean="0"/>
              <a:t>) National Park · 6. </a:t>
            </a:r>
            <a:r>
              <a:rPr lang="en-US" dirty="0" err="1" smtClean="0"/>
              <a:t>Kundala</a:t>
            </a:r>
            <a:r>
              <a:rPr lang="en-US" dirty="0" smtClean="0"/>
              <a:t> Dam 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Qutub</a:t>
            </a:r>
            <a:r>
              <a:rPr lang="en-US" dirty="0" smtClean="0"/>
              <a:t> </a:t>
            </a:r>
            <a:r>
              <a:rPr lang="en-US" dirty="0" err="1" smtClean="0"/>
              <a:t>Minar</a:t>
            </a:r>
            <a:r>
              <a:rPr lang="en-US" dirty="0" smtClean="0"/>
              <a:t>",["1. </a:t>
            </a:r>
            <a:r>
              <a:rPr lang="en-US" dirty="0" err="1" smtClean="0"/>
              <a:t>Jagannath</a:t>
            </a:r>
            <a:r>
              <a:rPr lang="en-US" dirty="0" smtClean="0"/>
              <a:t> Temple · 2. Iron Pillar of Delhi · 3. </a:t>
            </a:r>
            <a:r>
              <a:rPr lang="en-US" dirty="0" err="1" smtClean="0"/>
              <a:t>Jamali</a:t>
            </a:r>
            <a:r>
              <a:rPr lang="en-US" dirty="0" smtClean="0"/>
              <a:t> </a:t>
            </a:r>
            <a:r>
              <a:rPr lang="en-US" dirty="0" err="1" smtClean="0"/>
              <a:t>Kamali</a:t>
            </a:r>
            <a:r>
              <a:rPr lang="en-US" dirty="0" smtClean="0"/>
              <a:t> Tomb and Mosque · 4. </a:t>
            </a:r>
            <a:r>
              <a:rPr lang="en-US" dirty="0" err="1" smtClean="0"/>
              <a:t>Iltutmish's</a:t>
            </a:r>
            <a:r>
              <a:rPr lang="en-US" dirty="0" smtClean="0"/>
              <a:t> Tomb · 5. Alai </a:t>
            </a:r>
            <a:r>
              <a:rPr lang="en-US" dirty="0" err="1" smtClean="0"/>
              <a:t>Minar</a:t>
            </a:r>
            <a:r>
              <a:rPr lang="en-US" dirty="0" smtClean="0"/>
              <a:t>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Ooty</a:t>
            </a:r>
            <a:r>
              <a:rPr lang="en-US" dirty="0" smtClean="0"/>
              <a:t>",["1. Avalanche Lake · 2. </a:t>
            </a:r>
            <a:r>
              <a:rPr lang="en-US" dirty="0" err="1" smtClean="0"/>
              <a:t>Ooty</a:t>
            </a:r>
            <a:r>
              <a:rPr lang="en-US" dirty="0" smtClean="0"/>
              <a:t> Lake · 3. Emerald Lake · 4. </a:t>
            </a:r>
            <a:r>
              <a:rPr lang="en-US" dirty="0" err="1" smtClean="0"/>
              <a:t>Ooty</a:t>
            </a:r>
            <a:r>
              <a:rPr lang="en-US" dirty="0" smtClean="0"/>
              <a:t> Botanical Gardens · 5. Deer Park"]],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Coorg</a:t>
            </a:r>
            <a:r>
              <a:rPr lang="en-US" dirty="0" smtClean="0"/>
              <a:t>",["1. </a:t>
            </a:r>
            <a:r>
              <a:rPr lang="en-US" dirty="0" err="1" smtClean="0"/>
              <a:t>Mercara</a:t>
            </a:r>
            <a:r>
              <a:rPr lang="en-US" dirty="0" smtClean="0"/>
              <a:t> Gold Estate Coffee Plantation &amp; Museum · 2. </a:t>
            </a:r>
            <a:r>
              <a:rPr lang="en-US" dirty="0" err="1" smtClean="0"/>
              <a:t>Mandalpatti</a:t>
            </a:r>
            <a:r>
              <a:rPr lang="en-US" dirty="0" smtClean="0"/>
              <a:t> Peak · 3. Abbey Falls · 4. Raja's Seat · 5. </a:t>
            </a:r>
            <a:r>
              <a:rPr lang="en-US" dirty="0" err="1" smtClean="0"/>
              <a:t>Dubare</a:t>
            </a:r>
            <a:r>
              <a:rPr lang="en-US" dirty="0" smtClean="0"/>
              <a:t> Elephant 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Swaminarayan</a:t>
            </a:r>
            <a:r>
              <a:rPr lang="en-US" dirty="0" smtClean="0"/>
              <a:t> </a:t>
            </a:r>
            <a:r>
              <a:rPr lang="en-US" dirty="0" err="1" smtClean="0"/>
              <a:t>Akshardham</a:t>
            </a:r>
            <a:r>
              <a:rPr lang="en-US" dirty="0" smtClean="0"/>
              <a:t>",["1. Exhibitions · 2. </a:t>
            </a:r>
            <a:r>
              <a:rPr lang="en-US" dirty="0" err="1" smtClean="0"/>
              <a:t>Sahajanand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- The Hall of Values · 3. </a:t>
            </a:r>
            <a:r>
              <a:rPr lang="en-US" dirty="0" err="1" smtClean="0"/>
              <a:t>Neelkanth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- · 4. </a:t>
            </a:r>
            <a:r>
              <a:rPr lang="en-US" dirty="0" err="1" smtClean="0"/>
              <a:t>Sanskruti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- Cultural Boat Ride · 5. Musical Fountain 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Humayun's</a:t>
            </a:r>
            <a:r>
              <a:rPr lang="en-US" dirty="0" smtClean="0"/>
              <a:t> Tomb",["1. Tomb and mosque of Isa Khan: · 2. Bu Halima's tomb and garden: · 3. </a:t>
            </a:r>
            <a:r>
              <a:rPr lang="en-US" dirty="0" err="1" smtClean="0"/>
              <a:t>Afsarwala</a:t>
            </a:r>
            <a:r>
              <a:rPr lang="en-US" dirty="0" smtClean="0"/>
              <a:t> tomb and mosque: · 4. Arab </a:t>
            </a:r>
            <a:r>
              <a:rPr lang="en-US" dirty="0" err="1" smtClean="0"/>
              <a:t>Sarai</a:t>
            </a:r>
            <a:r>
              <a:rPr lang="en-US" dirty="0" smtClean="0"/>
              <a:t>: · 5. </a:t>
            </a:r>
            <a:r>
              <a:rPr lang="en-US" dirty="0" err="1" smtClean="0"/>
              <a:t>Nila</a:t>
            </a:r>
            <a:r>
              <a:rPr lang="en-US" dirty="0" smtClean="0"/>
              <a:t> </a:t>
            </a:r>
            <a:r>
              <a:rPr lang="en-US" dirty="0" err="1" smtClean="0"/>
              <a:t>Gumbad</a:t>
            </a:r>
            <a:r>
              <a:rPr lang="en-US" dirty="0" smtClean="0"/>
              <a:t>:"]],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Kozhikode",["1. </a:t>
            </a:r>
            <a:r>
              <a:rPr lang="en-US" dirty="0" err="1" smtClean="0"/>
              <a:t>Kappad</a:t>
            </a:r>
            <a:r>
              <a:rPr lang="en-US" dirty="0" smtClean="0"/>
              <a:t> Beach · 2. Kozhikode Beach · 3. </a:t>
            </a:r>
            <a:r>
              <a:rPr lang="en-US" dirty="0" err="1" smtClean="0"/>
              <a:t>Tali</a:t>
            </a:r>
            <a:r>
              <a:rPr lang="en-US" dirty="0" smtClean="0"/>
              <a:t> Temple · 4. </a:t>
            </a:r>
            <a:r>
              <a:rPr lang="en-US" dirty="0" err="1" smtClean="0"/>
              <a:t>Kariyathumpara</a:t>
            </a:r>
            <a:r>
              <a:rPr lang="en-US" dirty="0" smtClean="0"/>
              <a:t> · 5. </a:t>
            </a:r>
            <a:r>
              <a:rPr lang="en-US" dirty="0" err="1" smtClean="0"/>
              <a:t>Sargaalaya</a:t>
            </a:r>
            <a:r>
              <a:rPr lang="en-US" dirty="0" smtClean="0"/>
              <a:t> · 6. </a:t>
            </a:r>
            <a:r>
              <a:rPr lang="en-US" dirty="0" err="1" smtClean="0"/>
              <a:t>Beypore</a:t>
            </a:r>
            <a:r>
              <a:rPr lang="en-US" dirty="0" smtClean="0"/>
              <a:t> Beach · 7. S.M. Street"]],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Kovalam</a:t>
            </a:r>
            <a:r>
              <a:rPr lang="en-US" dirty="0" smtClean="0"/>
              <a:t>",["1. The Three Crescent Beaches · 2. </a:t>
            </a:r>
            <a:r>
              <a:rPr lang="en-US" dirty="0" err="1" smtClean="0"/>
              <a:t>Samudra</a:t>
            </a:r>
            <a:r>
              <a:rPr lang="en-US" dirty="0" smtClean="0"/>
              <a:t> Beach · 3. </a:t>
            </a:r>
            <a:r>
              <a:rPr lang="en-US" dirty="0" err="1" smtClean="0"/>
              <a:t>Vizhinjam</a:t>
            </a:r>
            <a:r>
              <a:rPr lang="en-US" dirty="0" smtClean="0"/>
              <a:t> Village · 4. </a:t>
            </a:r>
            <a:r>
              <a:rPr lang="en-US" dirty="0" err="1" smtClean="0"/>
              <a:t>Chowara</a:t>
            </a:r>
            <a:r>
              <a:rPr lang="en-US" dirty="0" smtClean="0"/>
              <a:t> · 5. </a:t>
            </a:r>
            <a:r>
              <a:rPr lang="en-US" dirty="0" err="1" smtClean="0"/>
              <a:t>Valiyathura</a:t>
            </a:r>
            <a:r>
              <a:rPr lang="en-US" dirty="0" smtClean="0"/>
              <a:t> Pier · 6. </a:t>
            </a:r>
            <a:r>
              <a:rPr lang="en-US" dirty="0" err="1" smtClean="0"/>
              <a:t>Thiruvallam</a:t>
            </a:r>
            <a:r>
              <a:rPr lang="en-US" dirty="0" smtClean="0"/>
              <a:t> · 7. </a:t>
            </a:r>
            <a:r>
              <a:rPr lang="en-US" dirty="0" err="1" smtClean="0"/>
              <a:t>Vellayani</a:t>
            </a:r>
            <a:r>
              <a:rPr lang="en-US" dirty="0" smtClean="0"/>
              <a:t>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Kodaikanal</a:t>
            </a:r>
            <a:r>
              <a:rPr lang="en-US" dirty="0" smtClean="0"/>
              <a:t>", ["1. </a:t>
            </a:r>
            <a:r>
              <a:rPr lang="en-US" dirty="0" err="1" smtClean="0"/>
              <a:t>Coakers</a:t>
            </a:r>
            <a:r>
              <a:rPr lang="en-US" dirty="0" smtClean="0"/>
              <a:t> Walk · 2. </a:t>
            </a:r>
            <a:r>
              <a:rPr lang="en-US" dirty="0" err="1" smtClean="0"/>
              <a:t>Kodaikanal</a:t>
            </a:r>
            <a:r>
              <a:rPr lang="en-US" dirty="0" smtClean="0"/>
              <a:t> Lake · 3. </a:t>
            </a:r>
            <a:r>
              <a:rPr lang="en-US" dirty="0" err="1" smtClean="0"/>
              <a:t>Berijam</a:t>
            </a:r>
            <a:r>
              <a:rPr lang="en-US" dirty="0" smtClean="0"/>
              <a:t> Lake · 4. </a:t>
            </a:r>
            <a:r>
              <a:rPr lang="en-US" dirty="0" err="1" smtClean="0"/>
              <a:t>Poombarai</a:t>
            </a:r>
            <a:r>
              <a:rPr lang="en-US" dirty="0" smtClean="0"/>
              <a:t> Village View · 5. </a:t>
            </a:r>
            <a:r>
              <a:rPr lang="en-US" dirty="0" err="1" smtClean="0"/>
              <a:t>Mannavanur</a:t>
            </a:r>
            <a:r>
              <a:rPr lang="en-US" dirty="0" smtClean="0"/>
              <a:t> Lake · 6. Pillar Rocks · 7. Pine 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err="1" smtClean="0"/>
              <a:t>Rameshwaram</a:t>
            </a:r>
            <a:r>
              <a:rPr lang="en-US" dirty="0" smtClean="0"/>
              <a:t>",["1. </a:t>
            </a:r>
            <a:r>
              <a:rPr lang="en-US" dirty="0" err="1" smtClean="0"/>
              <a:t>Arulmigu</a:t>
            </a:r>
            <a:r>
              <a:rPr lang="en-US" dirty="0" smtClean="0"/>
              <a:t> </a:t>
            </a:r>
            <a:r>
              <a:rPr lang="en-US" dirty="0" err="1" smtClean="0"/>
              <a:t>Ramanatha</a:t>
            </a:r>
            <a:r>
              <a:rPr lang="en-US" dirty="0" smtClean="0"/>
              <a:t> </a:t>
            </a:r>
            <a:r>
              <a:rPr lang="en-US" dirty="0" err="1" smtClean="0"/>
              <a:t>Swamy</a:t>
            </a:r>
            <a:r>
              <a:rPr lang="en-US" dirty="0" smtClean="0"/>
              <a:t> Temple · 2. </a:t>
            </a:r>
            <a:r>
              <a:rPr lang="en-US" dirty="0" err="1" smtClean="0"/>
              <a:t>Dhanushkodi</a:t>
            </a:r>
            <a:r>
              <a:rPr lang="en-US" dirty="0" smtClean="0"/>
              <a:t> Beach Point · 3. </a:t>
            </a:r>
            <a:r>
              <a:rPr lang="en-US" dirty="0" err="1" smtClean="0"/>
              <a:t>Pamban</a:t>
            </a:r>
            <a:r>
              <a:rPr lang="en-US" dirty="0" smtClean="0"/>
              <a:t> bridge · 4. Dr. A.P.J. Abdul </a:t>
            </a:r>
            <a:r>
              <a:rPr lang="en-US" dirty="0" err="1" smtClean="0"/>
              <a:t>Kalam</a:t>
            </a:r>
            <a:r>
              <a:rPr lang="en-US" dirty="0" smtClean="0"/>
              <a:t> Memorial · 5. </a:t>
            </a:r>
            <a:r>
              <a:rPr lang="en-US" dirty="0" err="1" smtClean="0"/>
              <a:t>Annai</a:t>
            </a:r>
            <a:r>
              <a:rPr lang="en-US" dirty="0" smtClean="0"/>
              <a:t> </a:t>
            </a:r>
            <a:r>
              <a:rPr lang="en-US" dirty="0" err="1" smtClean="0"/>
              <a:t>Indira</a:t>
            </a:r>
            <a:r>
              <a:rPr lang="en-US" dirty="0" smtClean="0"/>
              <a:t> Gandhi Road Bridge</a:t>
            </a:r>
            <a:r>
              <a:rPr lang="en-US" dirty="0" smtClean="0"/>
              <a:t>"]],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["what kind?",["</a:t>
            </a:r>
            <a:r>
              <a:rPr lang="en-US" dirty="0" err="1" smtClean="0"/>
              <a:t>i</a:t>
            </a:r>
            <a:r>
              <a:rPr lang="en-US" dirty="0" smtClean="0"/>
              <a:t> like to listen to rock and </a:t>
            </a:r>
            <a:r>
              <a:rPr lang="en-US" dirty="0" err="1" smtClean="0"/>
              <a:t>r&amp;b</a:t>
            </a:r>
            <a:r>
              <a:rPr lang="en-US" dirty="0" smtClean="0"/>
              <a:t>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where are you going?",["</a:t>
            </a:r>
            <a:r>
              <a:rPr lang="en-US" dirty="0" err="1" smtClean="0"/>
              <a:t>i</a:t>
            </a:r>
            <a:r>
              <a:rPr lang="en-US" dirty="0" smtClean="0"/>
              <a:t> have to walk the dog."]],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what kind of dog do you have?",["</a:t>
            </a:r>
            <a:r>
              <a:rPr lang="en-US" dirty="0" err="1" smtClean="0"/>
              <a:t>i</a:t>
            </a:r>
            <a:r>
              <a:rPr lang="en-US" dirty="0" smtClean="0"/>
              <a:t> have a little </a:t>
            </a:r>
            <a:r>
              <a:rPr lang="en-US" dirty="0" err="1" smtClean="0"/>
              <a:t>poodle.poodles</a:t>
            </a:r>
            <a:r>
              <a:rPr lang="en-US" dirty="0" smtClean="0"/>
              <a:t> bark a </a:t>
            </a:r>
            <a:r>
              <a:rPr lang="en-US" dirty="0" err="1" smtClean="0"/>
              <a:t>lot.they</a:t>
            </a:r>
            <a:r>
              <a:rPr lang="en-US" dirty="0" smtClean="0"/>
              <a:t> sure </a:t>
            </a:r>
            <a:r>
              <a:rPr lang="en-US" dirty="0" err="1" smtClean="0"/>
              <a:t>do.they</a:t>
            </a:r>
            <a:r>
              <a:rPr lang="en-US" dirty="0" smtClean="0"/>
              <a:t> sure </a:t>
            </a:r>
            <a:r>
              <a:rPr lang="en-US" dirty="0" err="1" smtClean="0"/>
              <a:t>do.they</a:t>
            </a:r>
            <a:r>
              <a:rPr lang="en-US" dirty="0" smtClean="0"/>
              <a:t> bark at </a:t>
            </a:r>
            <a:r>
              <a:rPr lang="en-US" dirty="0" err="1" smtClean="0"/>
              <a:t>everything.they</a:t>
            </a:r>
            <a:r>
              <a:rPr lang="en-US" dirty="0" smtClean="0"/>
              <a:t> never shut up."]],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why did you get a poodle?",["	it's my mom's </a:t>
            </a:r>
            <a:r>
              <a:rPr lang="en-US" dirty="0" err="1" smtClean="0"/>
              <a:t>dog.so</a:t>
            </a:r>
            <a:r>
              <a:rPr lang="en-US" dirty="0" smtClean="0"/>
              <a:t> she likes poodles.	she says they're good watchdogs."]],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can </a:t>
            </a:r>
            <a:r>
              <a:rPr lang="en-US" dirty="0" err="1" smtClean="0"/>
              <a:t>i</a:t>
            </a:r>
            <a:r>
              <a:rPr lang="en-US" dirty="0" smtClean="0"/>
              <a:t> borrow $5?",["sure."]],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why do you need it?",["</a:t>
            </a:r>
            <a:r>
              <a:rPr lang="en-US" dirty="0" err="1" smtClean="0"/>
              <a:t>i</a:t>
            </a:r>
            <a:r>
              <a:rPr lang="en-US" dirty="0" smtClean="0"/>
              <a:t> want to buy lunch."]],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where's your money?",["it's not in my wallet."]],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your wallet is empty?",["</a:t>
            </a:r>
            <a:r>
              <a:rPr lang="en-US" dirty="0" err="1" smtClean="0"/>
              <a:t>i</a:t>
            </a:r>
            <a:r>
              <a:rPr lang="en-US" dirty="0" smtClean="0"/>
              <a:t> don't have even one dollar in </a:t>
            </a:r>
            <a:r>
              <a:rPr lang="en-US" dirty="0" err="1" smtClean="0"/>
              <a:t>it.being</a:t>
            </a:r>
            <a:r>
              <a:rPr lang="en-US" dirty="0" smtClean="0"/>
              <a:t> broke is no </a:t>
            </a:r>
            <a:r>
              <a:rPr lang="en-US" dirty="0" err="1" smtClean="0"/>
              <a:t>fun.even</a:t>
            </a:r>
            <a:r>
              <a:rPr lang="en-US" dirty="0" smtClean="0"/>
              <a:t> if it's only for a short </a:t>
            </a:r>
            <a:r>
              <a:rPr lang="en-US" dirty="0" err="1" smtClean="0"/>
              <a:t>while.friends</a:t>
            </a:r>
            <a:r>
              <a:rPr lang="en-US" dirty="0" smtClean="0"/>
              <a:t> will lend you money when you're broke.	as long as you pay them back. let's go to the </a:t>
            </a:r>
            <a:r>
              <a:rPr lang="en-US" dirty="0" err="1" smtClean="0"/>
              <a:t>beach.that's</a:t>
            </a:r>
            <a:r>
              <a:rPr lang="en-US" dirty="0" smtClean="0"/>
              <a:t> a great idea."]],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what's on </a:t>
            </a:r>
            <a:r>
              <a:rPr lang="en-US" dirty="0" err="1" smtClean="0"/>
              <a:t>tv</a:t>
            </a:r>
            <a:r>
              <a:rPr lang="en-US" dirty="0" smtClean="0"/>
              <a:t>?",["</a:t>
            </a:r>
            <a:r>
              <a:rPr lang="en-US" dirty="0" err="1" smtClean="0"/>
              <a:t>nothing.there</a:t>
            </a:r>
            <a:r>
              <a:rPr lang="en-US" dirty="0" smtClean="0"/>
              <a:t> must be something on </a:t>
            </a:r>
            <a:r>
              <a:rPr lang="en-US" dirty="0" err="1" smtClean="0"/>
              <a:t>tv!nothing</a:t>
            </a:r>
            <a:r>
              <a:rPr lang="en-US" dirty="0" smtClean="0"/>
              <a:t> that's interesting."]],    ["what about that new game </a:t>
            </a:r>
            <a:r>
              <a:rPr lang="en-US" dirty="0" err="1" smtClean="0"/>
              <a:t>show?which</a:t>
            </a:r>
            <a:r>
              <a:rPr lang="en-US" dirty="0" smtClean="0"/>
              <a:t> one?",["deal or no deal tell me you're </a:t>
            </a:r>
            <a:r>
              <a:rPr lang="en-US" dirty="0" err="1" smtClean="0"/>
              <a:t>joking.i</a:t>
            </a:r>
            <a:r>
              <a:rPr lang="en-US" dirty="0" smtClean="0"/>
              <a:t> watched it once. that was </a:t>
            </a:r>
            <a:r>
              <a:rPr lang="en-US" dirty="0" err="1" smtClean="0"/>
              <a:t>enough.it's</a:t>
            </a:r>
            <a:r>
              <a:rPr lang="en-US" dirty="0" smtClean="0"/>
              <a:t> on right now. let's watch it together."]],</a:t>
            </a:r>
          </a:p>
          <a:p>
            <a:pPr>
              <a:buNone/>
            </a:pPr>
            <a:r>
              <a:rPr lang="en-US" dirty="0" smtClean="0"/>
              <a:t>["</a:t>
            </a:r>
            <a:r>
              <a:rPr lang="en-US" dirty="0" smtClean="0"/>
              <a:t>That’s marvelous. Could you please guide me there?",["Yeah sure."]],]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print("Hi! I am a </a:t>
            </a:r>
            <a:r>
              <a:rPr lang="en-US" dirty="0" err="1" smtClean="0"/>
              <a:t>chatbot</a:t>
            </a:r>
            <a:r>
              <a:rPr lang="en-US" dirty="0" smtClean="0"/>
              <a:t> created by JKKM COLLEGE OF TECHNOLOGY")</a:t>
            </a:r>
          </a:p>
          <a:p>
            <a:pPr>
              <a:buNone/>
            </a:pPr>
            <a:r>
              <a:rPr lang="en-US" dirty="0" smtClean="0"/>
              <a:t>print("Welcome to the Virtual Travel Guide </a:t>
            </a:r>
            <a:r>
              <a:rPr lang="en-US" dirty="0" err="1" smtClean="0"/>
              <a:t>Chatbot</a:t>
            </a:r>
            <a:r>
              <a:rPr lang="en-US" dirty="0" smtClean="0"/>
              <a:t>!")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while True:</a:t>
            </a:r>
          </a:p>
          <a:p>
            <a:pPr>
              <a:buNone/>
            </a:pP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 smtClean="0"/>
              <a:t>= Chat(pairs, reflections)</a:t>
            </a:r>
          </a:p>
          <a:p>
            <a:pPr>
              <a:buNone/>
            </a:pPr>
            <a:r>
              <a:rPr lang="en-US" dirty="0" smtClean="0"/>
              <a:t>pairs </a:t>
            </a:r>
            <a:r>
              <a:rPr lang="en-US" dirty="0" smtClean="0"/>
              <a:t>= input("YOU:")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pairs.lower</a:t>
            </a:r>
            <a:r>
              <a:rPr lang="en-US" dirty="0" smtClean="0"/>
              <a:t>() == 'quit':</a:t>
            </a:r>
          </a:p>
          <a:p>
            <a:pPr>
              <a:buNone/>
            </a:pPr>
            <a:r>
              <a:rPr lang="en-US" dirty="0" smtClean="0"/>
              <a:t>break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reflections </a:t>
            </a:r>
            <a:r>
              <a:rPr lang="en-US" dirty="0" smtClean="0"/>
              <a:t>= </a:t>
            </a:r>
            <a:r>
              <a:rPr lang="en-US" dirty="0" err="1" smtClean="0"/>
              <a:t>chatbot.respond</a:t>
            </a:r>
            <a:r>
              <a:rPr lang="en-US" dirty="0" smtClean="0"/>
              <a:t>(pairs)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f"BOT</a:t>
            </a:r>
            <a:r>
              <a:rPr lang="en-US" dirty="0" smtClean="0"/>
              <a:t>:{ reflections}")</a:t>
            </a:r>
          </a:p>
          <a:p>
            <a:pPr>
              <a:buNone/>
            </a:pPr>
            <a:r>
              <a:rPr lang="en-US" dirty="0" err="1" smtClean="0"/>
              <a:t>chatbot.converse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295401"/>
            <a:ext cx="7803444" cy="5029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2817</Words>
  <Application>Microsoft Office PowerPoint</Application>
  <PresentationFormat>On-screen Show (4:3)</PresentationFormat>
  <Paragraphs>303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ARTIFICIAL  INTELLIGENCE</vt:lpstr>
      <vt:lpstr>DOCUMENTATION - PART</vt:lpstr>
      <vt:lpstr>PROJECT</vt:lpstr>
      <vt:lpstr>Slide 4</vt:lpstr>
      <vt:lpstr>Slide 5</vt:lpstr>
      <vt:lpstr>Slide 6</vt:lpstr>
      <vt:lpstr>Slide 7</vt:lpstr>
      <vt:lpstr>OUTPUT</vt:lpstr>
      <vt:lpstr>Slide 9</vt:lpstr>
      <vt:lpstr>Problem Statement</vt:lpstr>
      <vt:lpstr>Design Thinking Process</vt:lpstr>
      <vt:lpstr>Slide 12</vt:lpstr>
      <vt:lpstr>Phases of Development</vt:lpstr>
      <vt:lpstr>Slide 14</vt:lpstr>
      <vt:lpstr>Slide 15</vt:lpstr>
      <vt:lpstr>Virtual Travel Guide Chatbot Dataset</vt:lpstr>
      <vt:lpstr>Slide 17</vt:lpstr>
      <vt:lpstr>Data Preprocessing Steps</vt:lpstr>
      <vt:lpstr>Slide 19</vt:lpstr>
      <vt:lpstr>Feature Extraction Techniques</vt:lpstr>
      <vt:lpstr>Slide 21</vt:lpstr>
      <vt:lpstr>Slide 22</vt:lpstr>
      <vt:lpstr>Machine Learning Algorithm</vt:lpstr>
      <vt:lpstr>Slide 24</vt:lpstr>
      <vt:lpstr>Model Training</vt:lpstr>
      <vt:lpstr>Slide 26</vt:lpstr>
      <vt:lpstr>Evaluation Metrics</vt:lpstr>
      <vt:lpstr>Slide 28</vt:lpstr>
      <vt:lpstr>Slide 29</vt:lpstr>
      <vt:lpstr>Innovative Techniques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27</cp:revision>
  <dcterms:created xsi:type="dcterms:W3CDTF">2023-10-31T15:01:55Z</dcterms:created>
  <dcterms:modified xsi:type="dcterms:W3CDTF">2023-11-01T08:56:20Z</dcterms:modified>
</cp:coreProperties>
</file>