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type="screen4x3" cy="6858000" cx="9144000"/>
  <p:notesSz cx="6858000" cy="9144000"/>
  <p:defaultTextStyle>
    <a:lvl1pPr algn="l" eaLnBrk="1" fontAlgn="base" hangingPunct="1" indent="0" latinLnBrk="0" marL="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1pPr>
    <a:lvl2pPr algn="l" eaLnBrk="1" fontAlgn="base" hangingPunct="1" indent="0" latinLnBrk="0" marL="4572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2pPr>
    <a:lvl3pPr algn="l" eaLnBrk="1" fontAlgn="base" hangingPunct="1" indent="0" latinLnBrk="0" marL="9144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3pPr>
    <a:lvl4pPr algn="l" eaLnBrk="1" fontAlgn="base" hangingPunct="1" indent="0" latinLnBrk="0" marL="13716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4pPr>
    <a:lvl5pPr algn="l" eaLnBrk="1" fontAlgn="base" hangingPunct="1" indent="0" latinLnBrk="0" marL="18288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snapVertSplitter="0" vertBarState="restored" horzBarState="restored" preferSingleView="0">
    <p:restoredLeft sz="15620" autoAdjust="0"/>
    <p:restoredTop sz="94660" autoAdjust="0"/>
  </p:normalViewPr>
  <p:slideViewPr>
    <p:cSldViewPr showGuides="0" snapToGrid="1" snapToObjects="0">
      <p:cViewPr>
        <p:scale>
          <a:sx n="75" d="100"/>
          <a:sy n="75" d="100"/>
        </p:scale>
        <p:origin x="0" y="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6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Rectangle 2"/>
          <p:cNvSpPr/>
          <p:nvPr>
            <p:ph type="hdr" sz="quarter" idx="0"/>
          </p:nvPr>
        </p:nvSpPr>
        <p:spPr>
          <a:xfrm rot="0">
            <a:off x="0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734" name="Rectangle 3"/>
          <p:cNvSpPr/>
          <p:nvPr>
            <p:ph type="dt" sz="full" idx="1"/>
          </p:nvPr>
        </p:nvSpPr>
        <p:spPr>
          <a:xfrm rot="0">
            <a:off x="4021137" y="0"/>
            <a:ext cx="3076575" cy="512762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algn="r" lvl="0"/>
            <a:endParaRPr altLang="en-US" sz="1100" lang="en-US"/>
          </a:p>
        </p:txBody>
      </p:sp>
      <p:sp>
        <p:nvSpPr>
          <p:cNvPr id="1048735" name="Rectangle 4"/>
          <p:cNvSpPr/>
          <p:nvPr>
            <p:ph type="sldImg" sz="full" idx="2"/>
          </p:nvPr>
        </p:nvSpPr>
        <p:spPr>
          <a:xfrm rot="0">
            <a:off x="990600" y="766762"/>
            <a:ext cx="5118100" cy="3838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736" name="Rectangle 5"/>
          <p:cNvSpPr/>
          <p:nvPr>
            <p:ph type="body" sz="quarter" idx="3"/>
          </p:nvPr>
        </p:nvSpPr>
        <p:spPr>
          <a:xfrm rot="0">
            <a:off x="709612" y="4862512"/>
            <a:ext cx="5680075" cy="4605337"/>
          </a:xfrm>
          <a:prstGeom prst="rect"/>
          <a:noFill/>
          <a:ln>
            <a:noFill/>
          </a:ln>
        </p:spPr>
        <p:txBody>
          <a:bodyPr anchor="t" bIns="45745" lIns="91492" rIns="91492" tIns="45745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37" name="Rectangle 6"/>
          <p:cNvSpPr/>
          <p:nvPr>
            <p:ph type="ftr" sz="quarter" idx="4"/>
          </p:nvPr>
        </p:nvSpPr>
        <p:spPr>
          <a:xfrm rot="0">
            <a:off x="0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l" lvl="0"/>
            <a:endParaRPr altLang="en-US" sz="1100" lang="en-US"/>
          </a:p>
        </p:txBody>
      </p:sp>
      <p:sp>
        <p:nvSpPr>
          <p:cNvPr id="1048738" name="Rectangle 7"/>
          <p:cNvSpPr/>
          <p:nvPr>
            <p:ph type="sldNum" sz="quarter" idx="5"/>
          </p:nvPr>
        </p:nvSpPr>
        <p:spPr>
          <a:xfrm rot="0">
            <a:off x="4021137" y="9720262"/>
            <a:ext cx="3076575" cy="512762"/>
          </a:xfrm>
          <a:prstGeom prst="rect"/>
          <a:noFill/>
          <a:ln>
            <a:noFill/>
          </a:ln>
        </p:spPr>
        <p:txBody>
          <a:bodyPr anchor="b" bIns="45745" lIns="91492" rIns="91492" tIns="45745" vert="horz"/>
          <a:p>
            <a:pPr algn="r" lvl="0"/>
            <a:fld id="{566ABCEB-ACFC-4714-9973-3DA970169C29}" type="slidenum">
              <a:rPr altLang="en-US" sz="1100" lang="en-US"/>
              <a:pPr algn="r" lvl="0"/>
            </a:fld>
            <a:endParaRPr altLang="en-US" sz="1100" lang="en-US"/>
          </a:p>
        </p:txBody>
      </p:sp>
    </p:spTree>
  </p:cSld>
  <p:clrMap accent1="dk1" accent2="dk1" accent3="dk1" accent4="dk1" accent5="dk1" accent6="dk1" bg1="dk1" bg2="dk1" tx1="dk1" tx2="dk1" hlink="dk1" folHlink="dk1"/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1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5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1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5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5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8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image" Target="../media/image1.jpeg"/><Relationship Id="rId1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tile algn="tl" flip="none" sx="100000" sy="100000" tx="0" ty="0"/>
        </a:blip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ahLst/>
            <a:rect l="0" t="0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1">
            <a:gsLst>
              <a:gs pos="0">
                <a:srgbClr val="0079AF">
                  <a:alpha val="45000"/>
                </a:srgbClr>
              </a:gs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590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ahLst/>
            <a:rect l="0" t="0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79999">
                <a:srgbClr val="009BE5">
                  <a:alpha val="100000"/>
                </a:srgbClr>
              </a:gs>
              <a:gs pos="100000">
                <a:srgbClr val="FFFFFF">
                  <a:alpha val="117502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591" name="Title Placeholder 8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92" name="Text Placeholder 29"/>
          <p:cNvSpPr/>
          <p:nvPr>
            <p:ph type="body"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93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4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95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sp>
          <p:nvSpPr>
            <p:cNvPr id="1048596" name="Freeform 11"/>
            <p:cNvSpPr/>
            <p:nvPr/>
          </p:nvSpPr>
          <p:spPr>
            <a:xfrm rot="21435692">
              <a:off x="-19045" y="216550"/>
              <a:ext cx="9163050" cy="649224"/>
            </a:xfrm>
            <a:custGeom>
              <a:avLst/>
              <a:ahLst/>
              <a:rect l="0" t="0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1pPr>
              <a:lvl2pPr algn="l" eaLnBrk="1" fontAlgn="base" hangingPunct="1" indent="-457200" latinLnBrk="0" marL="4572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2pPr>
              <a:lvl3pPr algn="l" eaLnBrk="1" fontAlgn="base" hangingPunct="1" indent="-914400" latinLnBrk="0" marL="9144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3pPr>
              <a:lvl4pPr algn="l" eaLnBrk="1" fontAlgn="base" hangingPunct="1" indent="-1371600" latinLnBrk="0" marL="13716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4pPr>
              <a:lvl5pPr algn="l" eaLnBrk="1" fontAlgn="base" hangingPunct="1" indent="-1828800" latinLnBrk="0" marL="18288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5pPr>
            </a:lstStyle>
            <a:p>
              <a:pPr algn="l" indent="0" lvl="0" marL="0"/>
              <a:endPara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endParaRPr>
            </a:p>
          </p:txBody>
        </p:sp>
        <p:sp>
          <p:nvSpPr>
            <p:cNvPr id="1048597" name="Freeform 12"/>
            <p:cNvSpPr/>
            <p:nvPr/>
          </p:nvSpPr>
          <p:spPr>
            <a:xfrm rot="21435692">
              <a:off x="-14309" y="290003"/>
              <a:ext cx="9175812" cy="530352"/>
            </a:xfrm>
            <a:custGeom>
              <a:avLst/>
              <a:ahLst/>
              <a:rect l="0" t="0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1pPr>
              <a:lvl2pPr algn="l" eaLnBrk="1" fontAlgn="base" hangingPunct="1" indent="-457200" latinLnBrk="0" marL="4572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2pPr>
              <a:lvl3pPr algn="l" eaLnBrk="1" fontAlgn="base" hangingPunct="1" indent="-914400" latinLnBrk="0" marL="9144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3pPr>
              <a:lvl4pPr algn="l" eaLnBrk="1" fontAlgn="base" hangingPunct="1" indent="-1371600" latinLnBrk="0" marL="13716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4pPr>
              <a:lvl5pPr algn="l" eaLnBrk="1" fontAlgn="base" hangingPunct="1" indent="-1828800" latinLnBrk="0" marL="18288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5pPr>
            </a:lstStyle>
            <a:p>
              <a:pPr algn="l" indent="0" lvl="0" marL="0"/>
              <a:endPara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lvl1pPr algn="l" eaLnBrk="1" fontAlgn="base" hangingPunct="1" indent="0" latinLnBrk="0" marL="0">
        <a:spcBef>
          <a:spcPct val="0"/>
        </a:spcBef>
        <a:buFontTx/>
        <a:buNone/>
        <a:defRPr b="0" sz="5000">
          <a:solidFill>
            <a:srgbClr val="04617B"/>
          </a:solidFill>
          <a:latin typeface="Calibri" pitchFamily="0" charset="1"/>
          <a:ea typeface="Calibri" pitchFamily="0" charset="1"/>
        </a:defRPr>
      </a:lvl1pPr>
    </p:titleStyle>
    <p:bodyStyle>
      <a:lvl1pPr algn="l" eaLnBrk="1" fontAlgn="base" hangingPunct="1" indent="-273050" latinLnBrk="0" marL="273050">
        <a:spcBef>
          <a:spcPct val="20000"/>
        </a:spcBef>
        <a:buClr>
          <a:srgbClr val="0BD0D9"/>
        </a:buClr>
        <a:buSzPct val="95000"/>
        <a:buFont typeface="Wingdings 2" pitchFamily="0" charset="2"/>
        <a:buChar char=""/>
        <a:defRPr b="0" sz="260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247650" latinLnBrk="0" marL="639762">
        <a:spcBef>
          <a:spcPct val="20000"/>
        </a:spcBef>
        <a:buClr>
          <a:srgbClr val="0F6FC6"/>
        </a:buClr>
        <a:buSzPct val="85000"/>
        <a:buFont typeface="Wingdings 2" pitchFamily="0" charset="2"/>
        <a:buChar char=""/>
        <a:defRPr b="0" sz="240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247650" latinLnBrk="0" marL="914400">
        <a:spcBef>
          <a:spcPct val="20000"/>
        </a:spcBef>
        <a:buClr>
          <a:srgbClr val="009DD9"/>
        </a:buClr>
        <a:buSzPct val="70000"/>
        <a:buFont typeface="Wingdings 2" pitchFamily="0" charset="2"/>
        <a:buChar char=""/>
        <a:defRPr b="0" sz="210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211138" latinLnBrk="0" marL="1187450">
        <a:spcBef>
          <a:spcPct val="20000"/>
        </a:spcBef>
        <a:buClr>
          <a:srgbClr val="0BD0D9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211137" latinLnBrk="0" marL="1462087">
        <a:spcBef>
          <a:spcPct val="20000"/>
        </a:spcBef>
        <a:buClr>
          <a:srgbClr val="10CF9B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5pPr>
    </p:bodyStyle>
    <p:otherStyle>
      <a:lvl1pPr algn="l" eaLnBrk="1" fontAlgn="base" hangingPunct="1" indent="0" latinLnBrk="0" marL="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457200" latinLnBrk="0" marL="4572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914400" latinLnBrk="0" marL="9144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1371600" latinLnBrk="0" marL="13716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1828800" latinLnBrk="0" marL="18288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1">
          <a:gsLst>
            <a:gs pos="0">
              <a:srgbClr val="C0FFFF">
                <a:alpha val="100000"/>
              </a:srgbClr>
            </a:gs>
            <a:gs pos="0">
              <a:srgbClr val="C0FFFF">
                <a:alpha val="100000"/>
              </a:srgbClr>
            </a:gs>
            <a:gs pos="25000">
              <a:srgbClr val="C7FFFF">
                <a:alpha val="100000"/>
              </a:srgbClr>
            </a:gs>
            <a:gs pos="100000">
              <a:srgbClr val="4D7278">
                <a:alpha val="100000"/>
              </a:srgbClr>
            </a:gs>
          </a:gsLst>
          <a:path path="rect">
            <a:fillToRect l="9999" t="109999" r="10001" b="100000"/>
          </a:path>
        </a:grad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ahLst/>
            <a:rect l="0" t="0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1">
            <a:gsLst>
              <a:gs pos="0">
                <a:srgbClr val="0079AF">
                  <a:alpha val="45000"/>
                </a:srgbClr>
              </a:gs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577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ahLst/>
            <a:rect l="0" t="0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79999">
                <a:srgbClr val="009BE5">
                  <a:alpha val="100000"/>
                </a:srgbClr>
              </a:gs>
              <a:gs pos="100000">
                <a:srgbClr val="FFFFFF">
                  <a:alpha val="117502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grpSp>
        <p:nvGrpSpPr>
          <p:cNvPr id="15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sp>
          <p:nvSpPr>
            <p:cNvPr id="1048578" name="Freeform 11"/>
            <p:cNvSpPr/>
            <p:nvPr/>
          </p:nvSpPr>
          <p:spPr>
            <a:xfrm rot="21435692">
              <a:off x="-19045" y="216550"/>
              <a:ext cx="9163050" cy="649224"/>
            </a:xfrm>
            <a:custGeom>
              <a:avLst/>
              <a:ahLst/>
              <a:rect l="0" t="0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1pPr>
              <a:lvl2pPr algn="l" eaLnBrk="1" fontAlgn="base" hangingPunct="1" indent="-457200" latinLnBrk="0" marL="4572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2pPr>
              <a:lvl3pPr algn="l" eaLnBrk="1" fontAlgn="base" hangingPunct="1" indent="-914400" latinLnBrk="0" marL="9144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3pPr>
              <a:lvl4pPr algn="l" eaLnBrk="1" fontAlgn="base" hangingPunct="1" indent="-1371600" latinLnBrk="0" marL="13716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4pPr>
              <a:lvl5pPr algn="l" eaLnBrk="1" fontAlgn="base" hangingPunct="1" indent="-1828800" latinLnBrk="0" marL="18288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5pPr>
            </a:lstStyle>
            <a:p>
              <a:pPr algn="l" indent="0" lvl="0" marL="0"/>
              <a:endPara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endParaRPr>
            </a:p>
          </p:txBody>
        </p:sp>
        <p:sp>
          <p:nvSpPr>
            <p:cNvPr id="1048579" name="Freeform 12"/>
            <p:cNvSpPr/>
            <p:nvPr/>
          </p:nvSpPr>
          <p:spPr>
            <a:xfrm rot="21435692">
              <a:off x="-14309" y="290003"/>
              <a:ext cx="9175812" cy="530352"/>
            </a:xfrm>
            <a:custGeom>
              <a:avLst/>
              <a:ahLst/>
              <a:rect l="0" t="0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1pPr>
              <a:lvl2pPr algn="l" eaLnBrk="1" fontAlgn="base" hangingPunct="1" indent="-457200" latinLnBrk="0" marL="4572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2pPr>
              <a:lvl3pPr algn="l" eaLnBrk="1" fontAlgn="base" hangingPunct="1" indent="-914400" latinLnBrk="0" marL="9144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3pPr>
              <a:lvl4pPr algn="l" eaLnBrk="1" fontAlgn="base" hangingPunct="1" indent="-1371600" latinLnBrk="0" marL="13716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4pPr>
              <a:lvl5pPr algn="l" eaLnBrk="1" fontAlgn="base" hangingPunct="1" indent="-1828800" latinLnBrk="0" marL="18288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5pPr>
            </a:lstStyle>
            <a:p>
              <a:pPr algn="l" indent="0" lvl="0" marL="0"/>
              <a:endPara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endParaRPr>
            </a:p>
          </p:txBody>
        </p:sp>
      </p:grpSp>
      <p:sp>
        <p:nvSpPr>
          <p:cNvPr id="1048580" name="Title Placeholder 8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1" name="Text Placeholder 29"/>
          <p:cNvSpPr/>
          <p:nvPr>
            <p:ph type="body"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lvl1pPr algn="l" eaLnBrk="1" fontAlgn="base" hangingPunct="1" indent="0" latinLnBrk="0" marL="0">
        <a:spcBef>
          <a:spcPct val="0"/>
        </a:spcBef>
        <a:buFontTx/>
        <a:buNone/>
        <a:defRPr b="0" sz="5000">
          <a:solidFill>
            <a:srgbClr val="04617B"/>
          </a:solidFill>
          <a:latin typeface="Calibri" pitchFamily="0" charset="1"/>
          <a:ea typeface="Calibri" pitchFamily="0" charset="1"/>
        </a:defRPr>
      </a:lvl1pPr>
    </p:titleStyle>
    <p:bodyStyle>
      <a:lvl1pPr algn="l" eaLnBrk="1" fontAlgn="base" hangingPunct="1" indent="-273050" latinLnBrk="0" marL="273050">
        <a:spcBef>
          <a:spcPct val="20000"/>
        </a:spcBef>
        <a:buClr>
          <a:srgbClr val="0BD0D9"/>
        </a:buClr>
        <a:buSzPct val="95000"/>
        <a:buFont typeface="Wingdings 2" pitchFamily="0" charset="2"/>
        <a:buChar char=""/>
        <a:defRPr b="0" sz="260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247650" latinLnBrk="0" marL="639762">
        <a:spcBef>
          <a:spcPct val="20000"/>
        </a:spcBef>
        <a:buClr>
          <a:srgbClr val="0F6FC6"/>
        </a:buClr>
        <a:buSzPct val="85000"/>
        <a:buFont typeface="Wingdings 2" pitchFamily="0" charset="2"/>
        <a:buChar char=""/>
        <a:defRPr b="0" sz="240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247650" latinLnBrk="0" marL="914400">
        <a:spcBef>
          <a:spcPct val="20000"/>
        </a:spcBef>
        <a:buClr>
          <a:srgbClr val="009DD9"/>
        </a:buClr>
        <a:buSzPct val="70000"/>
        <a:buFont typeface="Wingdings 2" pitchFamily="0" charset="2"/>
        <a:buChar char=""/>
        <a:defRPr b="0" sz="210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211138" latinLnBrk="0" marL="1187450">
        <a:spcBef>
          <a:spcPct val="20000"/>
        </a:spcBef>
        <a:buClr>
          <a:srgbClr val="0BD0D9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211137" latinLnBrk="0" marL="1462087">
        <a:spcBef>
          <a:spcPct val="20000"/>
        </a:spcBef>
        <a:buClr>
          <a:srgbClr val="10CF9B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5pPr>
    </p:bodyStyle>
    <p:otherStyle>
      <a:lvl1pPr algn="l" eaLnBrk="1" fontAlgn="base" hangingPunct="1" indent="0" latinLnBrk="0" marL="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457200" latinLnBrk="0" marL="4572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914400" latinLnBrk="0" marL="9144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1371600" latinLnBrk="0" marL="13716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1828800" latinLnBrk="0" marL="18288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1">
          <a:gsLst>
            <a:gs pos="0">
              <a:srgbClr val="C0FFFF">
                <a:alpha val="100000"/>
              </a:srgbClr>
            </a:gs>
            <a:gs pos="0">
              <a:srgbClr val="C0FFFF">
                <a:alpha val="100000"/>
              </a:srgbClr>
            </a:gs>
            <a:gs pos="25000">
              <a:srgbClr val="C7FFFF">
                <a:alpha val="100000"/>
              </a:srgbClr>
            </a:gs>
            <a:gs pos="100000">
              <a:srgbClr val="4D7278">
                <a:alpha val="100000"/>
              </a:srgbClr>
            </a:gs>
          </a:gsLst>
          <a:path path="rect">
            <a:fillToRect l="9999" t="109999" r="10001" b="100000"/>
          </a:path>
        </a:gradFill>
      </p:bgPr>
    </p:bg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ahLst/>
            <a:rect l="0" t="0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1">
            <a:gsLst>
              <a:gs pos="0">
                <a:srgbClr val="0079AF">
                  <a:alpha val="45000"/>
                </a:srgbClr>
              </a:gs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643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ahLst/>
            <a:rect l="0" t="0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79999">
                <a:srgbClr val="009BE5">
                  <a:alpha val="100000"/>
                </a:srgbClr>
              </a:gs>
              <a:gs pos="100000">
                <a:srgbClr val="FFFFFF">
                  <a:alpha val="117502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grpSp>
        <p:nvGrpSpPr>
          <p:cNvPr id="66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sp>
          <p:nvSpPr>
            <p:cNvPr id="1048644" name="Freeform 11"/>
            <p:cNvSpPr/>
            <p:nvPr/>
          </p:nvSpPr>
          <p:spPr>
            <a:xfrm rot="21435692">
              <a:off x="-19045" y="216550"/>
              <a:ext cx="9163050" cy="649224"/>
            </a:xfrm>
            <a:custGeom>
              <a:avLst/>
              <a:ahLst/>
              <a:rect l="0" t="0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1pPr>
              <a:lvl2pPr algn="l" eaLnBrk="1" fontAlgn="base" hangingPunct="1" indent="-457200" latinLnBrk="0" marL="4572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2pPr>
              <a:lvl3pPr algn="l" eaLnBrk="1" fontAlgn="base" hangingPunct="1" indent="-914400" latinLnBrk="0" marL="9144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3pPr>
              <a:lvl4pPr algn="l" eaLnBrk="1" fontAlgn="base" hangingPunct="1" indent="-1371600" latinLnBrk="0" marL="13716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4pPr>
              <a:lvl5pPr algn="l" eaLnBrk="1" fontAlgn="base" hangingPunct="1" indent="-1828800" latinLnBrk="0" marL="18288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5pPr>
            </a:lstStyle>
            <a:p>
              <a:pPr algn="l" indent="0" lvl="0" marL="0"/>
              <a:endPara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endParaRPr>
            </a:p>
          </p:txBody>
        </p:sp>
        <p:sp>
          <p:nvSpPr>
            <p:cNvPr id="1048645" name="Freeform 12"/>
            <p:cNvSpPr/>
            <p:nvPr/>
          </p:nvSpPr>
          <p:spPr>
            <a:xfrm rot="21435692">
              <a:off x="-14309" y="290003"/>
              <a:ext cx="9175812" cy="530352"/>
            </a:xfrm>
            <a:custGeom>
              <a:avLst/>
              <a:ahLst/>
              <a:rect l="0" t="0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1pPr>
              <a:lvl2pPr algn="l" eaLnBrk="1" fontAlgn="base" hangingPunct="1" indent="-457200" latinLnBrk="0" marL="4572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2pPr>
              <a:lvl3pPr algn="l" eaLnBrk="1" fontAlgn="base" hangingPunct="1" indent="-914400" latinLnBrk="0" marL="9144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3pPr>
              <a:lvl4pPr algn="l" eaLnBrk="1" fontAlgn="base" hangingPunct="1" indent="-1371600" latinLnBrk="0" marL="13716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4pPr>
              <a:lvl5pPr algn="l" eaLnBrk="1" fontAlgn="base" hangingPunct="1" indent="-1828800" latinLnBrk="0" marL="1828800">
                <a:buFontTx/>
                <a:buNone/>
                <a:defRPr b="0">
                  <a:solidFill>
                    <a:srgbClr val="000000"/>
                  </a:solidFill>
                  <a:latin typeface="Constantia" pitchFamily="0" charset="1"/>
                  <a:ea typeface="Constantia" pitchFamily="0" charset="1"/>
                </a:defRPr>
              </a:lvl5pPr>
            </a:lstStyle>
            <a:p>
              <a:pPr algn="l" indent="0" lvl="0" marL="0"/>
              <a:endPara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endParaRPr>
            </a:p>
          </p:txBody>
        </p:sp>
      </p:grpSp>
      <p:sp>
        <p:nvSpPr>
          <p:cNvPr id="1048646" name="Title Placeholder 8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47" name="Text Placeholder 29"/>
          <p:cNvSpPr/>
          <p:nvPr>
            <p:ph type="body"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48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49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50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lvl1pPr algn="l" eaLnBrk="1" fontAlgn="base" hangingPunct="1" indent="0" latinLnBrk="0" marL="0">
        <a:spcBef>
          <a:spcPct val="0"/>
        </a:spcBef>
        <a:buFontTx/>
        <a:buNone/>
        <a:defRPr b="0" sz="5000">
          <a:solidFill>
            <a:srgbClr val="04617B"/>
          </a:solidFill>
          <a:latin typeface="Calibri" pitchFamily="0" charset="1"/>
          <a:ea typeface="Calibri" pitchFamily="0" charset="1"/>
        </a:defRPr>
      </a:lvl1pPr>
    </p:titleStyle>
    <p:bodyStyle>
      <a:lvl1pPr algn="l" eaLnBrk="1" fontAlgn="base" hangingPunct="1" indent="-273050" latinLnBrk="0" marL="273050">
        <a:spcBef>
          <a:spcPct val="20000"/>
        </a:spcBef>
        <a:buClr>
          <a:srgbClr val="0BD0D9"/>
        </a:buClr>
        <a:buSzPct val="95000"/>
        <a:buFont typeface="Wingdings 2" pitchFamily="0" charset="2"/>
        <a:buChar char=""/>
        <a:defRPr b="0" sz="260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247650" latinLnBrk="0" marL="639762">
        <a:spcBef>
          <a:spcPct val="20000"/>
        </a:spcBef>
        <a:buClr>
          <a:srgbClr val="0F6FC6"/>
        </a:buClr>
        <a:buSzPct val="85000"/>
        <a:buFont typeface="Wingdings 2" pitchFamily="0" charset="2"/>
        <a:buChar char=""/>
        <a:defRPr b="0" sz="240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247650" latinLnBrk="0" marL="914400">
        <a:spcBef>
          <a:spcPct val="20000"/>
        </a:spcBef>
        <a:buClr>
          <a:srgbClr val="009DD9"/>
        </a:buClr>
        <a:buSzPct val="70000"/>
        <a:buFont typeface="Wingdings 2" pitchFamily="0" charset="2"/>
        <a:buChar char=""/>
        <a:defRPr b="0" sz="210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211138" latinLnBrk="0" marL="1187450">
        <a:spcBef>
          <a:spcPct val="20000"/>
        </a:spcBef>
        <a:buClr>
          <a:srgbClr val="0BD0D9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211137" latinLnBrk="0" marL="1462087">
        <a:spcBef>
          <a:spcPct val="20000"/>
        </a:spcBef>
        <a:buClr>
          <a:srgbClr val="10CF9B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5pPr>
    </p:bodyStyle>
    <p:otherStyle>
      <a:lvl1pPr algn="l" eaLnBrk="1" fontAlgn="base" hangingPunct="1" indent="0" latinLnBrk="0" marL="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457200" latinLnBrk="0" marL="4572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914400" latinLnBrk="0" marL="9144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1371600" latinLnBrk="0" marL="13716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1828800" latinLnBrk="0" marL="18288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tile algn="tl" flip="none" sx="100000" sy="100000" tx="0" ty="0"/>
        </a:blipFill>
      </p:bgPr>
    </p:bg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6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custGeom>
            <a:avLst/>
            <a:ahLst/>
            <a:rect l="0" t="0" r="r" b="b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5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3175" cap="rnd" cmpd="sng">
            <a:solidFill>
              <a:srgbClr val="C0C0C0">
                <a:alpha val="100000"/>
              </a:srgbClr>
            </a:solidFill>
            <a:prstDash val="solid"/>
            <a:round/>
          </a:ln>
          <a:effectLst>
            <a:outerShdw algn="tl" dir="7499967" dist="38499" kx="99952" sx="98499" sy="100079">
              <a:srgbClr val="000000">
                <a:alpha val="25000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ctr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677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/>
          <a:solidFill>
            <a:srgbClr val="FFFFFF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algn="tl" dir="12900541" dist="6349" kx="0" sx="100000" sy="100000">
              <a:srgbClr val="000000">
                <a:alpha val="46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ctr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678" name="Freeform 9"/>
          <p:cNvSpPr/>
          <p:nvPr/>
        </p:nvSpPr>
        <p:spPr>
          <a:xfrm rot="0" flipV="1">
            <a:off x="-9525" y="5816600"/>
            <a:ext cx="9163050" cy="1041400"/>
          </a:xfrm>
          <a:custGeom>
            <a:avLst/>
            <a:ahLst/>
            <a:rect l="0" t="0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1">
            <a:gsLst>
              <a:gs pos="0">
                <a:srgbClr val="0079AF">
                  <a:alpha val="45000"/>
                </a:srgbClr>
              </a:gs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679" name="Freeform 10"/>
          <p:cNvSpPr/>
          <p:nvPr/>
        </p:nvSpPr>
        <p:spPr>
          <a:xfrm rot="0" flipV="1">
            <a:off x="4381500" y="6219825"/>
            <a:ext cx="4762500" cy="638175"/>
          </a:xfrm>
          <a:custGeom>
            <a:avLst/>
            <a:ahLst/>
            <a:rect l="0" t="0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79999">
                <a:srgbClr val="009BE5">
                  <a:alpha val="100000"/>
                </a:srgbClr>
              </a:gs>
              <a:gs pos="100000">
                <a:srgbClr val="FFFFFF">
                  <a:alpha val="117502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0" latinLnBrk="0" lvl="0" marL="0"/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  <p:sp>
        <p:nvSpPr>
          <p:cNvPr id="1048680" name="Title Placeholder 8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81" name="Text Placeholder 29"/>
          <p:cNvSpPr/>
          <p:nvPr>
            <p:ph type="body"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82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fld id="{566ABCEB-ACFC-4714-9973-3DA970169C29}" type="datetime1">
              <a:rPr altLang="en-US" sz="1200" lang="en-US">
                <a:solidFill>
                  <a:srgbClr val="045C75"/>
                </a:solidFill>
              </a:rPr>
              <a:pPr algn="l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3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684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0" marL="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457200" latinLnBrk="0" marL="4572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914400" latinLnBrk="0" marL="9144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1371600" latinLnBrk="0" marL="13716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1828800" latinLnBrk="0" marL="1828800">
              <a:buFontTx/>
              <a:buNone/>
              <a:defRPr b="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r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lvl1pPr algn="l" eaLnBrk="1" fontAlgn="base" hangingPunct="1" indent="0" latinLnBrk="0" marL="0">
        <a:spcBef>
          <a:spcPct val="0"/>
        </a:spcBef>
        <a:buFontTx/>
        <a:buNone/>
        <a:defRPr b="0" sz="5000">
          <a:solidFill>
            <a:srgbClr val="04617B"/>
          </a:solidFill>
          <a:latin typeface="Calibri" pitchFamily="0" charset="1"/>
          <a:ea typeface="Calibri" pitchFamily="0" charset="1"/>
        </a:defRPr>
      </a:lvl1pPr>
    </p:titleStyle>
    <p:bodyStyle>
      <a:lvl1pPr algn="l" eaLnBrk="1" fontAlgn="base" hangingPunct="1" indent="-273050" latinLnBrk="0" marL="273050">
        <a:spcBef>
          <a:spcPct val="20000"/>
        </a:spcBef>
        <a:buClr>
          <a:srgbClr val="0BD0D9"/>
        </a:buClr>
        <a:buSzPct val="95000"/>
        <a:buFont typeface="Wingdings 2" pitchFamily="0" charset="2"/>
        <a:buChar char=""/>
        <a:defRPr b="0" sz="260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247650" latinLnBrk="0" marL="639762">
        <a:spcBef>
          <a:spcPct val="20000"/>
        </a:spcBef>
        <a:buClr>
          <a:srgbClr val="0F6FC6"/>
        </a:buClr>
        <a:buSzPct val="85000"/>
        <a:buFont typeface="Wingdings 2" pitchFamily="0" charset="2"/>
        <a:buChar char=""/>
        <a:defRPr b="0" sz="240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247650" latinLnBrk="0" marL="914400">
        <a:spcBef>
          <a:spcPct val="20000"/>
        </a:spcBef>
        <a:buClr>
          <a:srgbClr val="009DD9"/>
        </a:buClr>
        <a:buSzPct val="70000"/>
        <a:buFont typeface="Wingdings 2" pitchFamily="0" charset="2"/>
        <a:buChar char=""/>
        <a:defRPr b="0" sz="210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211138" latinLnBrk="0" marL="1187450">
        <a:spcBef>
          <a:spcPct val="20000"/>
        </a:spcBef>
        <a:buClr>
          <a:srgbClr val="0BD0D9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211137" latinLnBrk="0" marL="1462087">
        <a:spcBef>
          <a:spcPct val="20000"/>
        </a:spcBef>
        <a:buClr>
          <a:srgbClr val="10CF9B"/>
        </a:buClr>
        <a:buSzPct val="65000"/>
        <a:buFont typeface="Wingdings 2" pitchFamily="0" charset="2"/>
        <a:buChar char=""/>
        <a:defRPr b="0" sz="2000">
          <a:solidFill>
            <a:srgbClr val="000000"/>
          </a:solidFill>
          <a:latin typeface="Constantia" pitchFamily="0" charset="1"/>
          <a:ea typeface="Constantia" pitchFamily="0" charset="1"/>
        </a:defRPr>
      </a:lvl5pPr>
    </p:bodyStyle>
    <p:otherStyle>
      <a:lvl1pPr algn="l" eaLnBrk="1" fontAlgn="base" hangingPunct="1" indent="0" latinLnBrk="0" marL="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1pPr>
      <a:lvl2pPr algn="l" eaLnBrk="1" fontAlgn="base" hangingPunct="1" indent="-457200" latinLnBrk="0" marL="4572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2pPr>
      <a:lvl3pPr algn="l" eaLnBrk="1" fontAlgn="base" hangingPunct="1" indent="-914400" latinLnBrk="0" marL="9144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3pPr>
      <a:lvl4pPr algn="l" eaLnBrk="1" fontAlgn="base" hangingPunct="1" indent="-1371600" latinLnBrk="0" marL="13716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4pPr>
      <a:lvl5pPr algn="l" eaLnBrk="1" fontAlgn="base" hangingPunct="1" indent="-1828800" latinLnBrk="0" marL="1828800">
        <a:buFontTx/>
        <a:buNone/>
        <a:defRPr b="0">
          <a:solidFill>
            <a:srgbClr val="000000"/>
          </a:solidFill>
          <a:latin typeface="Constantia" pitchFamily="0" charset="1"/>
          <a:ea typeface="Constantia" pitchFamily="0" charset="1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>
            <p:ph type="ctrTitle" sz="full" idx="0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3400" y="925512"/>
            <a:ext cx="7931150" cy="2616200"/>
          </a:xfrm>
          <a:prstGeom prst="rect"/>
          <a:noFill/>
          <a:ln>
            <a:noFill/>
          </a:ln>
        </p:spPr>
      </p:pic>
      <p:sp>
        <p:nvSpPr>
          <p:cNvPr id="1048585" name=""/>
          <p:cNvSpPr/>
          <p:nvPr/>
        </p:nvSpPr>
        <p:spPr>
          <a:xfrm rot="0">
            <a:off x="2571750" y="4283075"/>
            <a:ext cx="4000500" cy="8905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lvl="0"/>
            <a:r>
              <a:rPr altLang="en-US" b="1" sz="5400" lang="en-US">
                <a:solidFill>
                  <a:srgbClr val="000000"/>
                </a:solidFill>
              </a:rPr>
              <a:t>P</a:t>
            </a:r>
            <a:r>
              <a:rPr altLang="en-US" b="1" sz="5400" lang="en-US">
                <a:solidFill>
                  <a:srgbClr val="000000"/>
                </a:solidFill>
              </a:rPr>
              <a:t>H</a:t>
            </a:r>
            <a:r>
              <a:rPr altLang="en-US" b="1" sz="5400" lang="en-US">
                <a:solidFill>
                  <a:srgbClr val="000000"/>
                </a:solidFill>
              </a:rPr>
              <a:t>A</a:t>
            </a:r>
            <a:r>
              <a:rPr altLang="en-US" b="1" sz="5400" lang="en-US">
                <a:solidFill>
                  <a:srgbClr val="000000"/>
                </a:solidFill>
              </a:rPr>
              <a:t>SE </a:t>
            </a:r>
            <a:r>
              <a:rPr altLang="en-US" b="1" sz="5400" lang="en-US">
                <a:solidFill>
                  <a:srgbClr val="000000"/>
                </a:solidFill>
              </a:rPr>
              <a:t>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/>
          <p:nvPr>
            <p:ph sz="full" idx="1"/>
          </p:nvPr>
        </p:nvSpPr>
        <p:spPr>
          <a:xfrm rot="0">
            <a:off x="457200" y="914400"/>
            <a:ext cx="8229600" cy="5410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AI-Powered Accessibility Features: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Implement features to enhance accessibility for users with disabilities, such as audio descriptions, text-to-speech capabilities, and customizable interfaces.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Environmental Impact Insights: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 Provide information on the environmental impact of travel choices, encouraging sustainable practices and offering eco-friendly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/>
          <p:nvPr>
            <p:ph sz="full" idx="1"/>
          </p:nvPr>
        </p:nvSpPr>
        <p:spPr>
          <a:xfrm rot="0">
            <a:off x="457200" y="609600"/>
            <a:ext cx="8229600" cy="5715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Gamification Elements: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Incorporate gamification elements like scavenger hunts, quizzes, or challenges to make the virtual travel experience more interactive and engaging.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Virtual Reality Cultural Festivals: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Create immersive experiences that transport users to cultural festivals and events, allowing them to participate in celebrations from around the world.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Title 1"/>
          <p:cNvSpPr/>
          <p:nvPr>
            <p:ph type="title" sz="full" idx="0"/>
          </p:nvPr>
        </p:nvSpPr>
        <p:spPr>
          <a:xfrm rot="0">
            <a:off x="457200" y="228600"/>
            <a:ext cx="8229600" cy="9144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eaLnBrk="1" fontAlgn="base" hangingPunct="1" indent="0" latinLnBrk="0" marL="0">
              <a:spcBef>
                <a:spcPct val="0"/>
              </a:spcBef>
              <a:buFontTx/>
              <a:buNone/>
              <a:defRPr b="0" sz="5000">
                <a:solidFill>
                  <a:srgbClr val="04617B"/>
                </a:solidFill>
                <a:latin typeface="Calibri" pitchFamily="0" charset="1"/>
                <a:ea typeface="Calibri" pitchFamily="0" charset="1"/>
              </a:defRPr>
            </a:lvl1pPr>
          </a:lstStyle>
          <a:p>
            <a:pPr algn="l" eaLnBrk="1" hangingPunct="1" latinLnBrk="0" lvl="0">
              <a:spcBef>
                <a:spcPct val="0"/>
              </a:spcBef>
              <a:buFontTx/>
              <a:buNone/>
            </a:pPr>
            <a:r>
              <a:rPr altLang="en-US" b="1" lang="en-US">
                <a:solidFill>
                  <a:srgbClr val="FF0000"/>
                </a:solidFill>
                <a:latin typeface="Calibri" pitchFamily="0" charset="1"/>
                <a:ea typeface="Calibri" pitchFamily="0" charset="1"/>
              </a:rPr>
              <a:t>Steps:</a:t>
            </a:r>
          </a:p>
        </p:txBody>
      </p:sp>
      <p:sp>
        <p:nvSpPr>
          <p:cNvPr id="1048613" name="Content Placeholder 2"/>
          <p:cNvSpPr/>
          <p:nvPr>
            <p:ph sz="full" idx="1"/>
          </p:nvPr>
        </p:nvSpPr>
        <p:spPr>
          <a:xfrm rot="0">
            <a:off x="457200" y="1143000"/>
            <a:ext cx="8229600" cy="5486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Concept Refinement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Material </a:t>
            </a: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Selection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Lifecycle </a:t>
            </a: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Management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Technical Drawings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Engineering Analysis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Manufacturing Process Selection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Documentation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32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Distribution and Marketing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32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Manufacturing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32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Quality Control and Assurance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/>
        </p:nvSpPr>
        <p:spPr>
          <a:xfrm rot="0">
            <a:off x="2359025" y="5637212"/>
            <a:ext cx="2584450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lvl="0"/>
            <a:r>
              <a:rPr altLang="en-US" b="1" sz="3200" lang="en-US">
                <a:solidFill>
                  <a:srgbClr val="000000"/>
                </a:solidFill>
              </a:rPr>
              <a:t>E</a:t>
            </a:r>
            <a:r>
              <a:rPr altLang="en-US" b="1" sz="3200" lang="en-US">
                <a:solidFill>
                  <a:srgbClr val="000000"/>
                </a:solidFill>
              </a:rPr>
              <a:t>v</a:t>
            </a:r>
            <a:r>
              <a:rPr altLang="en-US" b="1" sz="3200" lang="en-US">
                <a:solidFill>
                  <a:srgbClr val="000000"/>
                </a:solidFill>
              </a:rPr>
              <a:t>a</a:t>
            </a:r>
            <a:r>
              <a:rPr altLang="en-US" b="1" sz="3200" lang="en-US">
                <a:solidFill>
                  <a:srgbClr val="000000"/>
                </a:solidFill>
              </a:rPr>
              <a:t>l</a:t>
            </a:r>
            <a:r>
              <a:rPr altLang="en-US" b="1" sz="3200" lang="en-US">
                <a:solidFill>
                  <a:srgbClr val="000000"/>
                </a:solidFill>
              </a:rPr>
              <a:t>u</a:t>
            </a:r>
            <a:r>
              <a:rPr altLang="en-US" b="1" sz="3200" lang="en-US">
                <a:solidFill>
                  <a:srgbClr val="000000"/>
                </a:solidFill>
              </a:rPr>
              <a:t>a</a:t>
            </a:r>
            <a:r>
              <a:rPr altLang="en-US" b="1" sz="3200" lang="en-US">
                <a:solidFill>
                  <a:srgbClr val="000000"/>
                </a:solidFill>
              </a:rPr>
              <a:t>t</a:t>
            </a:r>
            <a:r>
              <a:rPr altLang="en-US" b="1" sz="3200" lang="en-US">
                <a:solidFill>
                  <a:srgbClr val="000000"/>
                </a:solidFill>
              </a:rPr>
              <a:t>o</a:t>
            </a:r>
            <a:r>
              <a:rPr altLang="en-US" b="1" sz="3200" lang="en-US">
                <a:solidFill>
                  <a:srgbClr val="000000"/>
                </a:solidFill>
              </a:rPr>
              <a:t>r </a:t>
            </a:r>
          </a:p>
        </p:txBody>
      </p:sp>
      <p:sp>
        <p:nvSpPr>
          <p:cNvPr id="1048615" name=""/>
          <p:cNvSpPr/>
          <p:nvPr/>
        </p:nvSpPr>
        <p:spPr>
          <a:xfrm rot="0">
            <a:off x="7516812" y="5637212"/>
            <a:ext cx="1431925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lvl="0"/>
            <a:r>
              <a:rPr altLang="en-US" b="1" sz="3200" lang="en-US">
                <a:solidFill>
                  <a:srgbClr val="000000"/>
                </a:solidFill>
              </a:rPr>
              <a:t>H</a:t>
            </a:r>
            <a:r>
              <a:rPr altLang="en-US" b="1" sz="3200" lang="en-US">
                <a:solidFill>
                  <a:srgbClr val="000000"/>
                </a:solidFill>
              </a:rPr>
              <a:t>O</a:t>
            </a:r>
            <a:r>
              <a:rPr altLang="en-US" b="1" sz="3200" 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48616" name=""/>
          <p:cNvSpPr/>
          <p:nvPr/>
        </p:nvSpPr>
        <p:spPr>
          <a:xfrm rot="0">
            <a:off x="-214312" y="5637212"/>
            <a:ext cx="2649537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lvl="0"/>
            <a:r>
              <a:rPr altLang="en-US" b="1" sz="3200" lang="en-US">
                <a:solidFill>
                  <a:srgbClr val="000000"/>
                </a:solidFill>
              </a:rPr>
              <a:t>M</a:t>
            </a:r>
            <a:r>
              <a:rPr altLang="en-US" b="1" sz="3200" lang="en-US">
                <a:solidFill>
                  <a:srgbClr val="000000"/>
                </a:solidFill>
              </a:rPr>
              <a:t>e</a:t>
            </a:r>
            <a:r>
              <a:rPr altLang="en-US" b="1" sz="3200" lang="en-US">
                <a:solidFill>
                  <a:srgbClr val="000000"/>
                </a:solidFill>
              </a:rPr>
              <a:t>n</a:t>
            </a:r>
            <a:r>
              <a:rPr altLang="en-US" b="1" sz="3200" lang="en-US">
                <a:solidFill>
                  <a:srgbClr val="000000"/>
                </a:solidFill>
              </a:rPr>
              <a:t>t</a:t>
            </a:r>
            <a:r>
              <a:rPr altLang="en-US" b="1" sz="3200" lang="en-US">
                <a:solidFill>
                  <a:srgbClr val="000000"/>
                </a:solidFill>
              </a:rPr>
              <a:t>o</a:t>
            </a:r>
            <a:r>
              <a:rPr altLang="en-US" b="1" sz="3200" lang="en-US">
                <a:solidFill>
                  <a:srgbClr val="000000"/>
                </a:solidFill>
              </a:rPr>
              <a:t>r </a:t>
            </a:r>
          </a:p>
        </p:txBody>
      </p:sp>
      <p:sp>
        <p:nvSpPr>
          <p:cNvPr id="1048617" name=""/>
          <p:cNvSpPr/>
          <p:nvPr/>
        </p:nvSpPr>
        <p:spPr>
          <a:xfrm rot="0">
            <a:off x="4727575" y="5637212"/>
            <a:ext cx="2506662" cy="574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lvl="0"/>
            <a:r>
              <a:rPr altLang="en-US" b="1" sz="3200" lang="en-US">
                <a:solidFill>
                  <a:srgbClr val="000000"/>
                </a:solidFill>
              </a:rPr>
              <a:t>S</a:t>
            </a:r>
            <a:r>
              <a:rPr altLang="en-US" b="1" sz="3200" lang="en-US">
                <a:solidFill>
                  <a:srgbClr val="000000"/>
                </a:solidFill>
              </a:rPr>
              <a:t>P</a:t>
            </a:r>
            <a:r>
              <a:rPr altLang="en-US" b="1" sz="3200" lang="en-US">
                <a:solidFill>
                  <a:srgbClr val="000000"/>
                </a:solidFill>
              </a:rPr>
              <a:t>O</a:t>
            </a:r>
            <a:r>
              <a:rPr altLang="en-US" b="1" sz="3200" lang="en-US">
                <a:solidFill>
                  <a:srgbClr val="000000"/>
                </a:solidFill>
              </a:rPr>
              <a:t>C </a:t>
            </a:r>
          </a:p>
        </p:txBody>
      </p:sp>
      <p:sp>
        <p:nvSpPr>
          <p:cNvPr id="1048618" name=""/>
          <p:cNvSpPr/>
          <p:nvPr/>
        </p:nvSpPr>
        <p:spPr>
          <a:xfrm rot="0">
            <a:off x="312737" y="1981200"/>
            <a:ext cx="8831262" cy="11699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lvl="0"/>
            <a:r>
              <a:rPr altLang="en-US" b="1" sz="7200" lang="en-US">
                <a:solidFill>
                  <a:srgbClr val="6600CC"/>
                </a:solidFill>
              </a:rPr>
              <a:t>T</a:t>
            </a:r>
            <a:r>
              <a:rPr altLang="en-US" b="1" sz="7200" lang="en-US">
                <a:solidFill>
                  <a:srgbClr val="6600CC"/>
                </a:solidFill>
              </a:rPr>
              <a:t>H</a:t>
            </a:r>
            <a:r>
              <a:rPr altLang="en-US" b="1" sz="7200" lang="en-US">
                <a:solidFill>
                  <a:srgbClr val="6600CC"/>
                </a:solidFill>
              </a:rPr>
              <a:t>A</a:t>
            </a:r>
            <a:r>
              <a:rPr altLang="en-US" b="1" sz="7200" lang="en-US">
                <a:solidFill>
                  <a:srgbClr val="6600CC"/>
                </a:solidFill>
              </a:rPr>
              <a:t>N</a:t>
            </a:r>
            <a:r>
              <a:rPr altLang="en-US" b="1" sz="7200" lang="en-US">
                <a:solidFill>
                  <a:srgbClr val="6600CC"/>
                </a:solidFill>
              </a:rPr>
              <a:t>KING </a:t>
            </a:r>
            <a:r>
              <a:rPr altLang="en-US" b="1" sz="7200" lang="en-US">
                <a:solidFill>
                  <a:srgbClr val="6600CC"/>
                </a:solidFill>
              </a:rPr>
              <a:t>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Title 1"/>
          <p:cNvPicPr>
            <a:picLocks/>
          </p:cNvPicPr>
          <p:nvPr>
            <p:ph type="ctrTitle" sz="full" idx="0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457200"/>
            <a:ext cx="7772400" cy="1500187"/>
          </a:xfrm>
          <a:prstGeom prst="rect"/>
          <a:noFill/>
          <a:ln>
            <a:noFill/>
          </a:ln>
        </p:spPr>
      </p:pic>
      <p:sp>
        <p:nvSpPr>
          <p:cNvPr id="1048588" name="Subtitle 2"/>
          <p:cNvSpPr/>
          <p:nvPr>
            <p:ph type="subTitle" sz="full" idx="1"/>
          </p:nvPr>
        </p:nvSpPr>
        <p:spPr>
          <a:xfrm rot="0">
            <a:off x="123825" y="1914525"/>
            <a:ext cx="8896350" cy="4343400"/>
          </a:xfrm>
          <a:prstGeom prst="rect"/>
          <a:noFill/>
          <a:ln>
            <a:noFill/>
          </a:ln>
        </p:spPr>
        <p:txBody>
          <a:bodyPr anchor="t" bIns="45720" lIns="0" rIns="18288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ctr" eaLnBrk="1" hangingPunct="1" indent="0" latinLnBrk="0" lvl="0" marL="0">
              <a:lnSpc>
                <a:spcPct val="90000"/>
              </a:lnSpc>
              <a:buFontTx/>
              <a:buNone/>
            </a:pPr>
            <a:endParaRPr altLang="en-US" b="1" lang="en-US" u="sng">
              <a:solidFill>
                <a:srgbClr val="9933FF"/>
              </a:solidFill>
              <a:latin typeface="Constantia" pitchFamily="0" charset="1"/>
              <a:ea typeface="Constantia" pitchFamily="0" charset="1"/>
            </a:endParaRPr>
          </a:p>
          <a:p>
            <a:pPr algn="ctr" eaLnBrk="1" hangingPunct="1" indent="0" latinLnBrk="0" lvl="0" marL="0">
              <a:lnSpc>
                <a:spcPct val="90000"/>
              </a:lnSpc>
              <a:buFontTx/>
              <a:buNone/>
            </a:pPr>
            <a:r>
              <a:rPr altLang="en-US" b="1" sz="3200" lang="en-US" u="sng">
                <a:solidFill>
                  <a:srgbClr val="0000FF"/>
                </a:solidFill>
                <a:latin typeface="Constantia" pitchFamily="0" charset="1"/>
                <a:ea typeface="Constantia" pitchFamily="0" charset="1"/>
              </a:rPr>
              <a:t>PRESENTED BY</a:t>
            </a:r>
          </a:p>
          <a:p>
            <a:pPr algn="ctr" eaLnBrk="1" hangingPunct="1" indent="0" latinLnBrk="0" lvl="0" marL="0">
              <a:lnSpc>
                <a:spcPct val="90000"/>
              </a:lnSpc>
              <a:buFontTx/>
              <a:buNone/>
            </a:pPr>
            <a:endParaRPr altLang="en-US" b="1" lang="en-US" u="sng">
              <a:solidFill>
                <a:srgbClr val="9933FF"/>
              </a:solidFill>
              <a:latin typeface="Constantia" pitchFamily="0" charset="1"/>
              <a:ea typeface="Constantia" pitchFamily="0" charset="1"/>
            </a:endParaRPr>
          </a:p>
          <a:p>
            <a:pPr algn="l" eaLnBrk="1" hangingPunct="1" indent="0" latinLnBrk="0" lvl="0" marL="0">
              <a:lnSpc>
                <a:spcPct val="90000"/>
              </a:lnSpc>
              <a:buFontTx/>
              <a:buNone/>
            </a:pP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TEAM LEADER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:  KAVIBHARATHI G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(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7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3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5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)</a:t>
            </a:r>
          </a:p>
          <a:p>
            <a:pPr algn="l" eaLnBrk="1" hangingPunct="1" indent="0" latinLnBrk="0" lvl="0" marL="0">
              <a:lnSpc>
                <a:spcPct val="90000"/>
              </a:lnSpc>
              <a:buFontTx/>
              <a:buNone/>
            </a:pP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 TEAM MEMBERS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: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RAVIKUMAR M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(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7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3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5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3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4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)</a:t>
            </a:r>
          </a:p>
          <a:p>
            <a:pPr algn="l" eaLnBrk="1" hangingPunct="1" indent="0" latinLnBrk="0" lvl="0" marL="0">
              <a:lnSpc>
                <a:spcPct val="90000"/>
              </a:lnSpc>
              <a:buFontTx/>
              <a:buNone/>
            </a:pP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	             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BOOPATHI C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(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7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3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5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4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)</a:t>
            </a:r>
          </a:p>
          <a:p>
            <a:pPr algn="l" eaLnBrk="1" hangingPunct="1" indent="0" latinLnBrk="0" lvl="0" marL="0">
              <a:lnSpc>
                <a:spcPct val="90000"/>
              </a:lnSpc>
              <a:buFontTx/>
              <a:buNone/>
            </a:pP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	              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DHAYALAN R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(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7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3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5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8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)</a:t>
            </a:r>
          </a:p>
          <a:p>
            <a:pPr algn="l" eaLnBrk="1" hangingPunct="1" indent="0" latinLnBrk="0" lvl="0" marL="0">
              <a:lnSpc>
                <a:spcPct val="90000"/>
              </a:lnSpc>
              <a:buFontTx/>
              <a:buNone/>
            </a:pP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BHUVANESWARAN 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M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(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7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3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1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2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5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0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3</a:t>
            </a:r>
            <a:r>
              <a:rPr altLang="en-US" b="1" sz="2600" lang="en-US">
                <a:solidFill>
                  <a:srgbClr val="FF0000"/>
                </a:solidFill>
                <a:latin typeface="Constantia" pitchFamily="0" charset="1"/>
                <a:ea typeface="Constantia" pitchFamily="0" charset="1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Title 1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eaLnBrk="1" fontAlgn="base" hangingPunct="1" indent="0" latinLnBrk="0" marL="0">
              <a:spcBef>
                <a:spcPct val="0"/>
              </a:spcBef>
              <a:buFontTx/>
              <a:buNone/>
              <a:defRPr b="0" sz="5000">
                <a:solidFill>
                  <a:srgbClr val="04617B"/>
                </a:solidFill>
                <a:latin typeface="Calibri" pitchFamily="0" charset="1"/>
                <a:ea typeface="Calibri" pitchFamily="0" charset="1"/>
              </a:defRPr>
            </a:lvl1pPr>
          </a:lstStyle>
          <a:p>
            <a:pPr lvl="0"/>
            <a:r>
              <a:rPr altLang="en-US" b="1" lang="en-US">
                <a:solidFill>
                  <a:srgbClr val="0000FF"/>
                </a:solidFill>
              </a:rPr>
              <a:t>IDEAS</a:t>
            </a:r>
          </a:p>
        </p:txBody>
      </p:sp>
      <p:sp>
        <p:nvSpPr>
          <p:cNvPr id="1048599" name="Content Placeholder 2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Health and Wellness Coach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Language Learning Companion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Personal Finance Assistant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Interactive Storyteller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Virtual Travel Guide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Job Search Assistant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Environmental Consciousness Coach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Mental Health Support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Personal Stylist </a:t>
            </a: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Chatbot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Smart Home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eaLnBrk="1" fontAlgn="base" hangingPunct="1" indent="0" latinLnBrk="0" marL="0">
              <a:spcBef>
                <a:spcPct val="0"/>
              </a:spcBef>
              <a:buFontTx/>
              <a:buNone/>
              <a:defRPr b="0" sz="5000">
                <a:solidFill>
                  <a:srgbClr val="04617B"/>
                </a:solidFill>
                <a:latin typeface="Calibri" pitchFamily="0" charset="1"/>
                <a:ea typeface="Calibri" pitchFamily="0" charset="1"/>
              </a:defRPr>
            </a:lvl1pPr>
          </a:lstStyle>
          <a:p>
            <a:pPr algn="ctr" lvl="0"/>
            <a:r>
              <a:rPr altLang="en-US" b="1" sz="4000" lang="en-US">
                <a:solidFill>
                  <a:srgbClr val="6600CC"/>
                </a:solidFill>
              </a:rPr>
              <a:t>I</a:t>
            </a:r>
            <a:r>
              <a:rPr altLang="en-US" b="1" sz="4000" lang="en-US">
                <a:solidFill>
                  <a:srgbClr val="6600CC"/>
                </a:solidFill>
              </a:rPr>
              <a:t>N</a:t>
            </a:r>
            <a:r>
              <a:rPr altLang="en-US" b="1" sz="4000" lang="en-US">
                <a:solidFill>
                  <a:srgbClr val="6600CC"/>
                </a:solidFill>
              </a:rPr>
              <a:t>T</a:t>
            </a:r>
            <a:r>
              <a:rPr altLang="en-US" b="1" sz="4000" lang="en-US">
                <a:solidFill>
                  <a:srgbClr val="6600CC"/>
                </a:solidFill>
              </a:rPr>
              <a:t>RODUCTION </a:t>
            </a:r>
            <a:r>
              <a:rPr altLang="en-US" b="1" sz="4000" lang="en-US">
                <a:solidFill>
                  <a:srgbClr val="6600CC"/>
                </a:solidFill>
              </a:rPr>
              <a:t>TO </a:t>
            </a:r>
            <a:r>
              <a:rPr altLang="en-US" b="1" sz="4000" lang="en-US">
                <a:solidFill>
                  <a:srgbClr val="6600CC"/>
                </a:solidFill>
              </a:rPr>
              <a:t>V</a:t>
            </a:r>
            <a:r>
              <a:rPr altLang="en-US" b="1" sz="4000" lang="en-US">
                <a:solidFill>
                  <a:srgbClr val="6600CC"/>
                </a:solidFill>
              </a:rPr>
              <a:t>I</a:t>
            </a:r>
            <a:r>
              <a:rPr altLang="en-US" b="1" sz="4000" lang="en-US">
                <a:solidFill>
                  <a:srgbClr val="6600CC"/>
                </a:solidFill>
              </a:rPr>
              <a:t>R</a:t>
            </a:r>
            <a:r>
              <a:rPr altLang="en-US" b="1" sz="4000" lang="en-US">
                <a:solidFill>
                  <a:srgbClr val="6600CC"/>
                </a:solidFill>
              </a:rPr>
              <a:t>T</a:t>
            </a:r>
            <a:r>
              <a:rPr altLang="en-US" b="1" sz="4000" lang="en-US">
                <a:solidFill>
                  <a:srgbClr val="6600CC"/>
                </a:solidFill>
              </a:rPr>
              <a:t>UAL </a:t>
            </a:r>
            <a:r>
              <a:rPr altLang="en-US" b="1" sz="4000" lang="en-US">
                <a:solidFill>
                  <a:srgbClr val="6600CC"/>
                </a:solidFill>
              </a:rPr>
              <a:t>TRAVEL </a:t>
            </a:r>
            <a:r>
              <a:rPr altLang="en-US" b="1" sz="4000" lang="en-US">
                <a:solidFill>
                  <a:srgbClr val="6600CC"/>
                </a:solidFill>
              </a:rPr>
              <a:t>GUIDE </a:t>
            </a:r>
          </a:p>
        </p:txBody>
      </p:sp>
      <p:sp>
        <p:nvSpPr>
          <p:cNvPr id="1048603" name="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lvl="0"/>
            <a:r>
              <a:rPr altLang="en-US" lang="en-US"/>
              <a:t>A virtual travel guide is a digital platform or application that provides users with interactive and immersive experiences of various destinations, allowing them to explore and learn about places without physically being there. </a:t>
            </a:r>
          </a:p>
          <a:p>
            <a:pPr lvl="0"/>
            <a:r>
              <a:rPr altLang="en-US" lang="en-US"/>
              <a:t>It typically offers a range of features such as 360-degree virtual tours, interactive maps, detailed information about landmarks and attractions, cultural insights, and sometimes even real-time guidance from local experts through live streaming.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eaLnBrk="1" fontAlgn="base" hangingPunct="1" indent="0" latinLnBrk="0" marL="0">
              <a:spcBef>
                <a:spcPct val="0"/>
              </a:spcBef>
              <a:buFontTx/>
              <a:buNone/>
              <a:defRPr b="0" sz="5000">
                <a:solidFill>
                  <a:srgbClr val="04617B"/>
                </a:solidFill>
                <a:latin typeface="Calibri" pitchFamily="0" charset="1"/>
                <a:ea typeface="Calibri" pitchFamily="0" charset="1"/>
              </a:defRPr>
            </a:lvl1pPr>
          </a:lstStyle>
          <a:p>
            <a:pPr lvl="0"/>
            <a:r>
              <a:rPr altLang="en-US" b="1" lang="en-US">
                <a:solidFill>
                  <a:srgbClr val="6600CC"/>
                </a:solidFill>
              </a:rPr>
              <a:t>VIRTUAL TRAVEL GUIDE </a:t>
            </a:r>
          </a:p>
        </p:txBody>
      </p:sp>
      <p:sp>
        <p:nvSpPr>
          <p:cNvPr id="1048605" name="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AI-Powered Personalized Recommendations: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Implement AI algorithms to analyze user preferences and behavior, offering customized travel recommendations and itineraries based on their interests.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Interactive 3D Maps and Virtual Tours: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Create immersive 3D maps and virtual tours that allow users to explore destinations in a lifelike manner, complete with interactive elements and detailed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/>
          <p:nvPr>
            <p:ph sz="full" idx="1"/>
          </p:nvPr>
        </p:nvSpPr>
        <p:spPr>
          <a:xfrm rot="0">
            <a:off x="314325" y="669925"/>
            <a:ext cx="8229600" cy="5516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b="1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b="1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Live Virtual Guides: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Offer real-time guided tours led by local experts through live video streaming, providing an authentic travel experience from the comfort of home.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Virtual Reality (VR) Experiences: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Develop VR-compatible content that transports users to iconic landmarks and destinations, providing an incredibly immersive experience.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/>
          <p:nvPr>
            <p:ph sz="full" idx="1"/>
          </p:nvPr>
        </p:nvSpPr>
        <p:spPr>
          <a:xfrm rot="0">
            <a:off x="457200" y="152400"/>
            <a:ext cx="8229600" cy="5973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Augmented Reality (AR) Enhancements: </a:t>
            </a:r>
          </a:p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 </a:t>
            </a: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Utilize AR to overlay additional information, historical context, or interactive elements onto the user's physical environment while exploring virtually.</a:t>
            </a:r>
          </a:p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AI Language Translation and Cultural Insights: </a:t>
            </a: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Integrate AI-powered language translation to facilitate seamless communication with locals. Additionally, provide cultural insights and etiquette tips for a more enriching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/>
          <p:nvPr>
            <p:ph sz="full" idx="1"/>
          </p:nvPr>
        </p:nvSpPr>
        <p:spPr>
          <a:xfrm rot="0">
            <a:off x="236537" y="814387"/>
            <a:ext cx="8229600" cy="5668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endParaRPr altLang="en-US" b="1" lang="en-US" u="sng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 u="sng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Community-Generated Content: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 u="sng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 Allow users to contribute their own photos, videos, and travel tips to create a dynamic and collaborative virtual travel community.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sz="2800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lang="en-US" u="sng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Virtual Reality Shopping and Dining Experiences: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 u="sng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Enable users to virtually browse local markets, shops, and restaurants, and even make reservations or purchases through integrated e-commerce platforms.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E7E4DE"/>
        </a:solidFill>
      </p:bgPr>
    </p:bg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/>
          <p:nvPr>
            <p:ph sz="full" idx="1"/>
          </p:nvPr>
        </p:nvSpPr>
        <p:spPr>
          <a:xfrm rot="0">
            <a:off x="457200" y="609600"/>
            <a:ext cx="8229600" cy="5715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73050" latinLnBrk="0" marL="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  <a:defRPr b="0" sz="26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1pPr>
            <a:lvl2pPr algn="l" eaLnBrk="1" fontAlgn="base" hangingPunct="1" indent="-247650" latinLnBrk="0" marL="639762">
              <a:spcBef>
                <a:spcPct val="20000"/>
              </a:spcBef>
              <a:buClr>
                <a:srgbClr val="0F6FC6"/>
              </a:buClr>
              <a:buSzPct val="85000"/>
              <a:buFont typeface="Wingdings 2" pitchFamily="0" charset="2"/>
              <a:buChar char=""/>
              <a:defRPr b="0" sz="24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2pPr>
            <a:lvl3pPr algn="l" eaLnBrk="1" fontAlgn="base" hangingPunct="1" indent="-247650" latinLnBrk="0" marL="914400">
              <a:spcBef>
                <a:spcPct val="20000"/>
              </a:spcBef>
              <a:buClr>
                <a:srgbClr val="009DD9"/>
              </a:buClr>
              <a:buSzPct val="70000"/>
              <a:buFont typeface="Wingdings 2" pitchFamily="0" charset="2"/>
              <a:buChar char=""/>
              <a:defRPr b="0" sz="21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3pPr>
            <a:lvl4pPr algn="l" eaLnBrk="1" fontAlgn="base" hangingPunct="1" indent="-211138" latinLnBrk="0" marL="118745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4pPr>
            <a:lvl5pPr algn="l" eaLnBrk="1" fontAlgn="base" hangingPunct="1" indent="-211137" latinLnBrk="0" marL="1462087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0" charset="2"/>
              <a:buChar char=""/>
              <a:defRPr b="0" sz="2000">
                <a:solidFill>
                  <a:srgbClr val="000000"/>
                </a:solidFill>
                <a:latin typeface="Constantia" pitchFamily="0" charset="1"/>
                <a:ea typeface="Constantia" pitchFamily="0" charset="1"/>
              </a:defRPr>
            </a:lvl5pPr>
          </a:lstStyle>
          <a:p>
            <a:pPr algn="l" eaLnBrk="1" hangingPunct="1" indent="-274637" latinLnBrk="0" lvl="0" marL="274637">
              <a:spcBef>
                <a:spcPct val="20000"/>
              </a:spcBef>
              <a:buClr>
                <a:srgbClr val="0BD0D9"/>
              </a:buClr>
              <a:buSzPct val="95000"/>
              <a:buFontTx/>
              <a:buNone/>
            </a:pPr>
            <a:endParaRPr altLang="en-US" b="1" sz="2800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Time Travel Simulation: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Use historical data and augmented reality to allow users to experience destinations as they were in the past, providing a unique historical perspective.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endParaRPr altLang="en-US" lang="en-US">
              <a:solidFill>
                <a:srgbClr val="000000"/>
              </a:solidFill>
              <a:latin typeface="Constantia" pitchFamily="0" charset="1"/>
              <a:ea typeface="Constantia" pitchFamily="0" charset="1"/>
            </a:endParaRP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b="1" sz="2800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Virtual Workshops and Experiences: </a:t>
            </a:r>
          </a:p>
          <a:p>
            <a:pPr algn="l" indent="-274637" lvl="0" marL="274637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0" charset="2"/>
              <a:buChar char=""/>
            </a:pPr>
            <a:r>
              <a:rPr altLang="en-US" lang="en-US">
                <a:solidFill>
                  <a:srgbClr val="000000"/>
                </a:solidFill>
                <a:latin typeface="Constantia" pitchFamily="0" charset="1"/>
                <a:ea typeface="Constantia" pitchFamily="0" charset="1"/>
              </a:rPr>
              <a:t>Offer virtual cooking classes, art workshops, or other hands-on experiences that provide users with a taste of the local culture and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6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admin</dc:creator>
  <cp:lastModifiedBy>admin</cp:lastModifiedBy>
  <dcterms:created xsi:type="dcterms:W3CDTF">2023-10-08T05:24:20Z</dcterms:created>
  <dcterms:modified xsi:type="dcterms:W3CDTF">2023-10-12T14:34:47Z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a142d85ed5184984851612d603937293</vt:lpwstr>
  </property>
</Properties>
</file>