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2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93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0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3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76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4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2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5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6466-6BC2-39D3-5556-00834BCBC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30894-F1B9-D8F3-146B-58B1F62F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648" y="3715160"/>
            <a:ext cx="5976104" cy="8191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Kavichandru</a:t>
            </a:r>
            <a:r>
              <a:rPr lang="en-US" dirty="0"/>
              <a:t> m</a:t>
            </a:r>
          </a:p>
          <a:p>
            <a:r>
              <a:rPr lang="en-US"/>
              <a:t>au962821205027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8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CB66-2B8B-307D-A630-F8A135A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1361-6B28-CF46-D9C1-0ABBCA9E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Krizhevsky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(2012), "ImageNet Classification with Deep Convolutional Neural Networks"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Simonyan &amp; Zisserman (2015), "Very Deep Convolutional Networks for Large-Scale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He et al. (2016), "Deep Residual Learning for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Szegedy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(2017), "Inception-v4, Inception-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ResNet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and the Impact of Residual Connections on Learning"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Huang et al. (2017), "Densely Connected Convolutional Networks"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3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6F18-723D-71EC-1D21-2DC5CEE3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6C61-9040-9996-2A55-E45EFD7F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Proposed system/Solution</a:t>
            </a:r>
          </a:p>
          <a:p>
            <a:r>
              <a:rPr lang="en-IN" dirty="0"/>
              <a:t>System Development Approach</a:t>
            </a:r>
          </a:p>
          <a:p>
            <a:r>
              <a:rPr lang="en-IN" dirty="0"/>
              <a:t>Algorithm &amp; Deployment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4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E7F-00D9-214E-A869-411F8D79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C3F4D-2DA4-5D1C-EA82-45820114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36724"/>
            <a:ext cx="9872871" cy="2355317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Develop a Convolutional Neural Network (CNN) for precise image classification across diverse domains.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Address challenges of data preprocessing, model architecture design, and optimization techniques like SGD and regularization. Utilize evaluation metrics such as accuracy and F1-score to gauge model performance. Aim to deploy an efficient CNN solution applicable in various sectors including healthcare, security, and autonomous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2F85-8F9C-EFAE-062D-5145FEE4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658E-E9F2-F1CC-A634-51A4DB75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Preparation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Gather and preprocess a diverse dataset suitable for training and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CNN Architecture Design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Design an optimized CNN architecture tailored to the characteristics of the dataset and the complexity of the classification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Training and 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Train the CNN model on the prepared dataset using optimization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Evaluation Metrics Selection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Define appropriate evaluation metrics such as accuracy, precision, recall, and F1-score to assess the performance of  trained model on validation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 Deployment and 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Deploy the optimized CNN model for real-world image classification tasks.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 Monitoring and Updates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Continuously monitor the performance of the deployed CNN model and update it as necessary to adapt to changing data distributions or requirements.</a:t>
            </a:r>
          </a:p>
          <a:p>
            <a:pPr marL="4572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3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B76-D75D-CB4B-488A-89AFDEF2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5447-7330-C1A7-9A6A-33071C64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Problem Definition &amp; Data Collection: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Define the image classification task and gather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labeled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Preprocessing: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Resize, normalize, and augment images to enhance dataset quality.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Architecture Design: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Design a CNN architecture optimized for the task.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Training Setup: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Split data, configure hyperparameters, and set up training process.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Training: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Train the CNN model, monitoring progress and adjusting as needed.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Evaluation: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using validation and test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Fine-tuning &amp; Optimization: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Refine model and hyperparameters to improve performance.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Deployment &amp; Integration: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Deploy the trained model into real-world applications.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Monitoring &amp; Maintenance: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Continuously monitor and update the deployed system for optimal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20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74CD-7776-6FBA-B935-7C6C09F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6FFB-B99A-1976-6AF3-EA75E32E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Algorithm for Image Classification using CNN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Prepare data: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Collect and preprocess images.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Design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Define CNN architecture.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Optimize weights using training data.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Evaluate: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on test set.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Export model, integrate into system, and classify incoming images.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7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17A7-A9AF-8F3D-9B1E-90A9D837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1AE9-6834-0C2A-B8F9-F99E6C49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Deployment for Image Classification using CNN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Export Trained Model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Save model architecture and weights.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Incorporate model into deployment environment (e.g., server, cloud platform).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API Development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Create an API endpoint to receive image data for classification.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Resize and normalize incoming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Inference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Utilize the deployed CNN model to classify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Response Handling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Return classification results (labels or probabilities) to the client.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Ensure scalability and performance of the deployed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26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616-4130-62C8-C91B-FBF107D5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C62A-451C-E636-3DE5-EA4571DD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Accuracy indicates overall classification correctness.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Confusion matrix reveals distribution of correct and incorrect classifications.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Precision measures accuracy of positive predictions.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Recall assesses the ability to identify positives from all actual positives.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F1-score provides a balanced measure combining precision and recall.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2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FBAC-83CB-3FA2-3082-690FB990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08C0-3E2B-701E-DD7C-3E5ADE20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536723"/>
            <a:ext cx="9872871" cy="275303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classification using CNNs proves effective in accurately categorizing images into predefined classes. The model achieves high accuracy, supported by comprehensive evaluation metrics such as precision, recall, and F1-score. Despite its success, ongoing optimization and fine-tuning are essential to address challenges and improve performance. Overall, CNN-based image classification offers a robust solution applicable across diverse domains, paving the way for various real-world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2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700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Söhne</vt:lpstr>
      <vt:lpstr>Tw Cen MT</vt:lpstr>
      <vt:lpstr>Wingdings</vt:lpstr>
      <vt:lpstr>Circuit</vt:lpstr>
      <vt:lpstr>IMAGE CLASSIFICATION</vt:lpstr>
      <vt:lpstr>OUTLINE</vt:lpstr>
      <vt:lpstr>Problem Statement</vt:lpstr>
      <vt:lpstr>Proposed System/Solution</vt:lpstr>
      <vt:lpstr>System Development Approach</vt:lpstr>
      <vt:lpstr>Algorithm  </vt:lpstr>
      <vt:lpstr>Deployment</vt:lpstr>
      <vt:lpstr>Result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mahalekshmi25019@gmail.com</dc:creator>
  <cp:lastModifiedBy>Raja Sankaran</cp:lastModifiedBy>
  <cp:revision>7</cp:revision>
  <dcterms:created xsi:type="dcterms:W3CDTF">2024-04-04T16:31:36Z</dcterms:created>
  <dcterms:modified xsi:type="dcterms:W3CDTF">2024-04-24T15:19:49Z</dcterms:modified>
</cp:coreProperties>
</file>