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slide+xml" PartName="/ppt/slides/slide1.xml"/>
  <Override ContentType="application/vnd.openxmlformats-officedocument.presentationml.notesSlide+xml" PartName="/ppt/notesSlides/notesSlide2.xml"/>
  <Override ContentType="application/vnd.openxmlformats-officedocument.presentationml.slide+xml" PartName="/ppt/slides/slide2.xml"/>
  <Override ContentType="application/vnd.openxmlformats-officedocument.presentationml.notesSlide+xml" PartName="/ppt/notesSlides/notesSlide3.xml"/>
  <Override ContentType="application/vnd.openxmlformats-officedocument.presentationml.slide+xml" PartName="/ppt/slides/slide3.xml"/>
  <Override ContentType="application/vnd.openxmlformats-officedocument.presentationml.notesSlide+xml" PartName="/ppt/notesSlides/notesSlide4.xml"/>
  <Override ContentType="application/vnd.openxmlformats-officedocument.presentationml.slide+xml" PartName="/ppt/slides/slide4.xml"/>
  <Override ContentType="application/vnd.openxmlformats-officedocument.presentationml.notesSlide+xml" PartName="/ppt/notesSlides/notesSlide5.xml"/>
  <Override ContentType="application/vnd.openxmlformats-officedocument.presentationml.slide+xml" PartName="/ppt/slides/slide5.xml"/>
  <Override ContentType="application/vnd.openxmlformats-officedocument.presentationml.notesSlide+xml" PartName="/ppt/notesSlides/notesSlide6.xml"/>
  <Override ContentType="application/vnd.openxmlformats-officedocument.presentationml.slide+xml" PartName="/ppt/slides/slide6.xml"/>
  <Override ContentType="application/vnd.openxmlformats-officedocument.presentationml.notesSlide+xml" PartName="/ppt/notesSlides/notesSlide7.xml"/>
  <Override ContentType="application/vnd.openxmlformats-officedocument.presentationml.slide+xml" PartName="/ppt/slides/slide7.xml"/>
  <Override ContentType="application/vnd.openxmlformats-officedocument.presentationml.notesSlide+xml" PartName="/ppt/notesSlides/notesSlide8.xml"/>
  <Override ContentType="application/vnd.openxmlformats-officedocument.presentationml.slide+xml" PartName="/ppt/slides/slide8.xml"/>
  <Override ContentType="application/vnd.openxmlformats-officedocument.presentationml.notesSlide+xml" PartName="/ppt/notesSlides/notesSlide9.xml"/>
  <Override ContentType="application/vnd.openxmlformats-officedocument.presentationml.slide+xml" PartName="/ppt/slides/slide9.xml"/>
  <Override ContentType="application/vnd.openxmlformats-officedocument.presentationml.notesSlide+xml" PartName="/ppt/notesSlides/notesSlide10.xml"/>
  <Override ContentType="application/vnd.openxmlformats-officedocument.presentationml.slide+xml" PartName="/ppt/slides/slide10.xml"/>
  <Override ContentType="application/vnd.openxmlformats-officedocument.presentationml.notesSlide+xml" PartName="/ppt/notesSlides/notesSlide11.xml"/>
  <Override ContentType="application/vnd.openxmlformats-officedocument.presentationml.slide+xml" PartName="/ppt/slides/slide11.xml"/>
  <Override ContentType="application/vnd.openxmlformats-officedocument.presentationml.tableStyles+xml" PartName="/ppt/tableStyles.xml"/>
  <Default ContentType="image/png" Extension="png"/>
  <Override ContentType="application/x-fontdata" PartName="/ppt/fonts/font1.fntdata"/>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media/image1.png" Type="http://schemas.openxmlformats.org/officeDocument/2006/relationships/image"/><Relationship Id="rId2" Target="ppt/media/img_cc_black.png" Type="http://schemas.openxmlformats.org/officeDocument/2006/relationships/image"/><Relationship Id="rId3" Target="ppt/presentation.xml" Type="http://schemas.openxmlformats.org/officeDocument/2006/relationships/officeDocument"/><Relationship Id="rId4" Target="docProps/core.xml" Type="http://schemas.openxmlformats.org/package/2006/relationships/metadata/core-properties"/><Relationship Id="rId5" Target="docProps/app.xml" Type="http://schemas.openxmlformats.org/officeDocument/2006/relationships/extended-properties"/></Relationships>
</file>

<file path=ppt/presentation.xml><?xml version="1.0" encoding="utf-8"?>
<p:presentation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7"/>
    <p:sldId id="258" r:id="rId9"/>
    <p:sldId id="259" r:id="rId11"/>
    <p:sldId id="260" r:id="rId13"/>
    <p:sldId id="261" r:id="rId15"/>
    <p:sldId id="262" r:id="rId17"/>
    <p:sldId id="263" r:id="rId19"/>
    <p:sldId id="264" r:id="rId21"/>
    <p:sldId id="265" r:id="rId23"/>
    <p:sldId id="266" r:id="rId25"/>
  </p:sldIdLst>
  <p:sldSz cx="12192000" cy="6858000" type="custom"/>
  <p:notesSz cx="12192000" cy="6858000"/>
  <p:embeddedFontLst>
    <p:embeddedFont>
      <p:font typeface="Droid Sans"/>
      <p:regular r:id="rId28"/>
    </p:embeddedFont>
  </p:embeddedFontLst>
  <p:custDataLst/>
  <p:defaultTextStyle>
    <a:defPPr>
      <a:defRPr lang="en-US"/>
    </a:defPPr>
    <a:lvl1pPr algn="l" indent="0" lvl="0" marL="0">
      <a:buNone/>
      <a:defRPr dirty="0" lang="en-US" sz="1800">
        <a:solidFill>
          <a:schemeClr val="tx1"/>
        </a:solidFill>
        <a:latin typeface="Droid Sans"/>
      </a:defRPr>
    </a:lvl1pPr>
    <a:lvl2pPr algn="l" indent="0" lvl="1" marL="457200">
      <a:buNone/>
      <a:defRPr dirty="0" lang="en-US" sz="1800">
        <a:solidFill>
          <a:schemeClr val="tx1"/>
        </a:solidFill>
        <a:latin typeface="Droid Sans"/>
      </a:defRPr>
    </a:lvl2pPr>
    <a:lvl3pPr algn="l" indent="0" lvl="2" marL="914400">
      <a:buNone/>
      <a:defRPr dirty="0" lang="en-US" sz="1800">
        <a:solidFill>
          <a:schemeClr val="tx1"/>
        </a:solidFill>
        <a:latin typeface="Droid Sans"/>
      </a:defRPr>
    </a:lvl3pPr>
    <a:lvl4pPr algn="l" indent="0" lvl="3" marL="1371600">
      <a:buNone/>
      <a:defRPr dirty="0" lang="en-US" sz="1800">
        <a:solidFill>
          <a:schemeClr val="tx1"/>
        </a:solidFill>
        <a:latin typeface="Droid Sans"/>
      </a:defRPr>
    </a:lvl4pPr>
    <a:lvl5pPr algn="l" indent="0" lvl="4" marL="1828800">
      <a:buNone/>
      <a:defRPr dirty="0" lang="en-US" sz="1800">
        <a:solidFill>
          <a:schemeClr val="tx1"/>
        </a:solidFill>
        <a:latin typeface="Droid Sans"/>
      </a:defRPr>
    </a:lvl5pPr>
    <a:lvl6pPr algn="l" indent="0" lvl="5" marL="2286000">
      <a:buNone/>
      <a:defRPr dirty="0" lang="en-US" sz="1800">
        <a:solidFill>
          <a:schemeClr val="tx1"/>
        </a:solidFill>
        <a:latin typeface="Droid Sans"/>
      </a:defRPr>
    </a:lvl6pPr>
    <a:lvl7pPr algn="l" indent="0" lvl="6" marL="2743200">
      <a:buNone/>
      <a:defRPr dirty="0" lang="en-US" sz="1800">
        <a:solidFill>
          <a:schemeClr val="tx1"/>
        </a:solidFill>
        <a:latin typeface="Droid Sans"/>
      </a:defRPr>
    </a:lvl7pPr>
    <a:lvl8pPr algn="l" indent="0" lvl="7" marL="3200400">
      <a:buNone/>
      <a:defRPr dirty="0" lang="en-US" sz="1800">
        <a:solidFill>
          <a:schemeClr val="tx1"/>
        </a:solidFill>
        <a:latin typeface="Droid Sans"/>
      </a:defRPr>
    </a:lvl8pPr>
    <a:lvl9pPr algn="l" indent="0" lvl="8" marL="3200400">
      <a:buNone/>
      <a:defRPr dirty="0" lang="en-US" sz="1800">
        <a:solidFill>
          <a:schemeClr val="tx1"/>
        </a:solidFill>
        <a:latin typeface="Droid Sans"/>
      </a:defRPr>
    </a:lvl9pPr>
  </p:defaultTextStyle>
</p:presentation>
</file>

<file path=ppt/presProps.xml><?xml version="1.0" encoding="utf-8"?>
<p:presentation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notesSlides/notesSlide1.xml" Type="http://schemas.openxmlformats.org/officeDocument/2006/relationships/notesSlide"/><Relationship Id="rId7" Target="slides/slide2.xml" Type="http://schemas.openxmlformats.org/officeDocument/2006/relationships/slide"/><Relationship Id="rId8" Target="notesSlides/notesSlide2.xml" Type="http://schemas.openxmlformats.org/officeDocument/2006/relationships/notesSlide"/><Relationship Id="rId9" Target="slides/slide3.xml" Type="http://schemas.openxmlformats.org/officeDocument/2006/relationships/slide"/><Relationship Id="rId10" Target="notesSlides/notesSlide3.xml" Type="http://schemas.openxmlformats.org/officeDocument/2006/relationships/notesSlide"/><Relationship Id="rId11" Target="slides/slide4.xml" Type="http://schemas.openxmlformats.org/officeDocument/2006/relationships/slide"/><Relationship Id="rId12" Target="notesSlides/notesSlide4.xml" Type="http://schemas.openxmlformats.org/officeDocument/2006/relationships/notesSlide"/><Relationship Id="rId13" Target="slides/slide5.xml" Type="http://schemas.openxmlformats.org/officeDocument/2006/relationships/slide"/><Relationship Id="rId14" Target="notesSlides/notesSlide5.xml" Type="http://schemas.openxmlformats.org/officeDocument/2006/relationships/notesSlide"/><Relationship Id="rId15" Target="slides/slide6.xml" Type="http://schemas.openxmlformats.org/officeDocument/2006/relationships/slide"/><Relationship Id="rId16" Target="notesSlides/notesSlide6.xml" Type="http://schemas.openxmlformats.org/officeDocument/2006/relationships/notesSlide"/><Relationship Id="rId17" Target="slides/slide7.xml" Type="http://schemas.openxmlformats.org/officeDocument/2006/relationships/slide"/><Relationship Id="rId18" Target="notesSlides/notesSlide7.xml" Type="http://schemas.openxmlformats.org/officeDocument/2006/relationships/notesSlide"/><Relationship Id="rId19" Target="slides/slide8.xml" Type="http://schemas.openxmlformats.org/officeDocument/2006/relationships/slide"/><Relationship Id="rId20" Target="notesSlides/notesSlide8.xml" Type="http://schemas.openxmlformats.org/officeDocument/2006/relationships/notesSlide"/><Relationship Id="rId21" Target="slides/slide9.xml" Type="http://schemas.openxmlformats.org/officeDocument/2006/relationships/slide"/><Relationship Id="rId22" Target="notesSlides/notesSlide9.xml" Type="http://schemas.openxmlformats.org/officeDocument/2006/relationships/notesSlide"/><Relationship Id="rId23" Target="slides/slide10.xml" Type="http://schemas.openxmlformats.org/officeDocument/2006/relationships/slide"/><Relationship Id="rId24" Target="notesSlides/notesSlide10.xml" Type="http://schemas.openxmlformats.org/officeDocument/2006/relationships/notesSlide"/><Relationship Id="rId25" Target="slides/slide11.xml" Type="http://schemas.openxmlformats.org/officeDocument/2006/relationships/slide"/><Relationship Id="rId26" Target="notesSlides/notesSlide11.xml" Type="http://schemas.openxmlformats.org/officeDocument/2006/relationships/notesSlide"/><Relationship Id="rId27" Target="tableStyles.xml" Type="http://schemas.openxmlformats.org/officeDocument/2006/relationships/tableStyles"/><Relationship Id="rId28" Target="fonts/font1.fntdata" Type="http://schemas.openxmlformats.org/officeDocument/2006/relationships/font"/><Relationship Id="rId29" Target="presProps.xml" Type="http://schemas.openxmlformats.org/officeDocument/2006/relationships/presProps"/><Relationship Id="rId30" Target="viewProps.xml" Type="http://schemas.openxmlformats.org/officeDocument/2006/relationships/viewProps"/></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10.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11.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2.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3.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4.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5.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6.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7.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8.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9.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slideLayouts/_rels/slideLayout1.xml.rels><?xml version="1.0" encoding="UTF-8" standalone="no"?><Relationships xmlns="http://schemas.openxmlformats.org/package/2006/relationships"><Relationship Id="rId2" Target="../media/image1.png" Type="http://schemas.openxmlformats.org/officeDocument/2006/relationships/image"/><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2.xml.rels><?xml version="1.0" encoding="UTF-8" standalone="no"?><Relationships xmlns="http://schemas.openxmlformats.org/package/2006/relationships"><Relationship Id="rId2" Target="../media/image1.png" Type="http://schemas.openxmlformats.org/officeDocument/2006/relationships/image"/><Relationship Id="rId1" Target="../slideMasters/slideMaster1.xml" Type="http://schemas.openxmlformats.org/officeDocument/2006/relationships/slideMaster"/></Relationships>
</file>

<file path=ppt/slideLayouts/_rels/slideLayout13.xml.rels><?xml version="1.0" encoding="UTF-8" standalone="no"?><Relationships xmlns="http://schemas.openxmlformats.org/package/2006/relationships"><Relationship Id="rId2" Target="../media/image1.png" Type="http://schemas.openxmlformats.org/officeDocument/2006/relationships/image"/><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showMasterSp="false" type="title">
  <p:cSld name="标题幻灯片">
    <p:bg>
      <p:bgPr>
        <a:solidFill>
          <a:schemeClr val="bg1"/>
        </a:solidFill>
        <a:effectLst/>
      </p:bgPr>
    </p:bg>
    <p:spTree>
      <p:nvGrpSpPr>
        <p:cNvPr id="1" name=""/>
        <p:cNvGrpSpPr/>
        <p:nvPr/>
      </p:nvGrpSpPr>
      <p:grpSpPr>
        <a:xfrm>
          <a:off x="0" y="0"/>
          <a:ext cx="0" cy="0"/>
          <a:chOff x="0" y="0"/>
          <a:chExt cx="0" cy="0"/>
        </a:xfrm>
      </p:grpSpPr>
      <p:sp>
        <p:nvSpPr>
          <p:cNvPr id="2" name="矩形">
            <a:extLst>
              <a:ext uri="{2A0D09BC-20B9-4D06-B3E7-9EC719FE149F}">
                <a16:creationId xmlns:a16="http://schemas.microsoft.com/office/drawing/2010/main" id="{6DF822FD-3D91-4F80-A7F0-AEE6B1BC05C1}"/>
              </a:ext>
            </a:extLst>
          </p:cNvPr>
          <p:cNvSpPr/>
          <p:nvPr/>
        </p:nvSpPr>
        <p:spPr>
          <a:xfrm rot="0">
            <a:off x="446534" y="457200"/>
            <a:ext cx="3703318" cy="94997"/>
          </a:xfrm>
          <a:prstGeom prst="rect">
            <a:avLst/>
          </a:prstGeom>
          <a:solidFill>
            <a:srgbClr val="465359"/>
          </a:solidFill>
          <a:ln cap="flat" w="12700">
            <a:noFill/>
            <a:prstDash val="solid"/>
            <a:round/>
          </a:ln>
        </p:spPr>
      </p:sp>
      <p:sp>
        <p:nvSpPr>
          <p:cNvPr id="3" name="矩形">
            <a:extLst>
              <a:ext uri="{F7872542-B59F-49DC-8F65-7FAEF203F846}">
                <a16:creationId xmlns:a16="http://schemas.microsoft.com/office/drawing/2010/main" id="{EC070F80-825D-4A54-BFA9-622FEE58944F}"/>
              </a:ext>
            </a:extLst>
          </p:cNvPr>
          <p:cNvSpPr/>
          <p:nvPr/>
        </p:nvSpPr>
        <p:spPr>
          <a:xfrm rot="0">
            <a:off x="8042147" y="453643"/>
            <a:ext cx="3703317" cy="98554"/>
          </a:xfrm>
          <a:prstGeom prst="rect">
            <a:avLst/>
          </a:prstGeom>
          <a:solidFill>
            <a:srgbClr val="969fa7"/>
          </a:solidFill>
          <a:ln cap="flat" w="12700">
            <a:noFill/>
            <a:prstDash val="solid"/>
            <a:round/>
          </a:ln>
        </p:spPr>
      </p:sp>
      <p:sp>
        <p:nvSpPr>
          <p:cNvPr id="4" name="矩形">
            <a:extLst>
              <a:ext uri="{49BAA565-1684-4C12-B309-27AED335785D}">
                <a16:creationId xmlns:a16="http://schemas.microsoft.com/office/drawing/2010/main" id="{D43C3701-8B4C-4F2C-820F-01F31DE9AB46}"/>
              </a:ext>
            </a:extLst>
          </p:cNvPr>
          <p:cNvSpPr/>
          <p:nvPr/>
        </p:nvSpPr>
        <p:spPr>
          <a:xfrm rot="0">
            <a:off x="4241830" y="457200"/>
            <a:ext cx="3703317" cy="91440"/>
          </a:xfrm>
          <a:prstGeom prst="rect">
            <a:avLst/>
          </a:prstGeom>
          <a:solidFill>
            <a:schemeClr val="accent1"/>
          </a:solidFill>
          <a:ln cap="flat" w="12700">
            <a:noFill/>
            <a:prstDash val="solid"/>
            <a:round/>
          </a:ln>
        </p:spPr>
      </p:sp>
      <p:pic>
        <p:nvPicPr>
          <p:cNvPr descr="Logo&#10;&#10;Description automatically generated" id="5" name="图片">
            <a:extLst>
              <a:ext uri="{2956536C-F111-454E-B0BA-D0B7C18B2DBD}">
                <a16:creationId xmlns:a16="http://schemas.microsoft.com/office/drawing/2010/main" id="{259ADA0E-999D-4790-8778-B3AD3EDC017E}"/>
              </a:ext>
            </a:extLst>
          </p:cNvPr>
          <p:cNvPicPr>
            <a:picLocks noChangeAspect="true"/>
          </p:cNvPicPr>
          <p:nvPr/>
        </p:nvPicPr>
        <p:blipFill>
          <a:blip r:embed="rId2"/>
          <a:stretch>
            <a:fillRect/>
          </a:stretch>
        </p:blipFill>
        <p:spPr>
          <a:xfrm rot="0">
            <a:off x="10485002" y="6437910"/>
            <a:ext cx="1125801" cy="365126"/>
          </a:xfrm>
          <a:prstGeom prst="rect">
            <a:avLst/>
          </a:prstGeom>
          <a:noFill/>
          <a:ln cap="flat" w="12700">
            <a:noFill/>
            <a:prstDash val="solid"/>
            <a:miter lim="800000"/>
          </a:ln>
        </p:spPr>
      </p:pic>
      <p:sp>
        <p:nvSpPr>
          <p:cNvPr id="6" name="矩形">
            <a:extLst>
              <a:ext uri="{5E989E01-67B7-4EA2-92EC-06CA8B80DA5C}">
                <a16:creationId xmlns:a16="http://schemas.microsoft.com/office/drawing/2010/main" id="{9DA3317A-42E2-4FBC-BBBF-EE18D4D8E2CD}"/>
              </a:ext>
            </a:extLst>
          </p:cNvPr>
          <p:cNvSpPr/>
          <p:nvPr/>
        </p:nvSpPr>
        <p:spPr>
          <a:xfrm rot="0">
            <a:off x="446534" y="3085764"/>
            <a:ext cx="11298933" cy="3338149"/>
          </a:xfrm>
          <a:prstGeom prst="rect">
            <a:avLst/>
          </a:prstGeom>
          <a:solidFill>
            <a:srgbClr val="465359"/>
          </a:solidFill>
          <a:ln cap="flat" w="12700">
            <a:noFill/>
            <a:prstDash val="solid"/>
            <a:round/>
          </a:ln>
        </p:spPr>
      </p:sp>
      <p:sp>
        <p:nvSpPr>
          <p:cNvPr id="11" name="文本框">
            <a:extLst>
              <a:ext uri="{007C88C4-FA1B-47A1-81FF-F8D300FCEABC}">
                <a16:creationId xmlns:a16="http://schemas.microsoft.com/office/drawing/2010/main" id="{7897AD0E-3707-4C2A-BBC2-7DB63912BD03}"/>
              </a:ext>
            </a:extLst>
          </p:cNvPr>
          <p:cNvSpPr>
            <a:spLocks noGrp="true"/>
          </p:cNvSpPr>
          <p:nvPr>
            <p:ph type="title"/>
          </p:nvPr>
        </p:nvSpPr>
        <p:spPr>
          <a:xfrm rot="0">
            <a:off x="581190" y="1020431"/>
            <a:ext cx="10993550" cy="1475013"/>
          </a:xfrm>
          <a:prstGeom prst="rect">
            <a:avLst/>
          </a:prstGeom>
          <a:noFill/>
          <a:ln cap="flat" w="12700">
            <a:noFill/>
            <a:prstDash val="solid"/>
            <a:miter lim="800000"/>
          </a:ln>
        </p:spPr>
        <p:txBody>
          <a:bodyPr anchor="b" bIns="45720" lIns="91440" rIns="91440" rtlCol="0" tIns="45720" vert="horz" wrap="square"/>
          <a:lstStyle/>
          <a:p>
            <a:pPr algn="l" indent="0" marL="0">
              <a:lnSpc>
                <a:spcPct val="100000"/>
              </a:lnSpc>
              <a:spcBef>
                <a:spcPts val="0"/>
              </a:spcBef>
              <a:spcAft>
                <a:spcPts val="0"/>
              </a:spcAft>
              <a:buNone/>
            </a:pPr>
            <a:r>
              <a:rPr b="0" baseline="0" cap="all" dirty="0" i="0" lang="en-US" spc="0" strike="noStrike" sz="3600" u="none">
                <a:solidFill>
                  <a:srgbClr val="404040"/>
                </a:solidFill>
                <a:latin typeface="Franklin Gothic Demi"/>
              </a:rPr>
              <a:t>Click to edit Master title style</a:t>
            </a:r>
            <a:endParaRPr b="0" baseline="0" cap="all" dirty="0" i="0" lang="en-US" spc="0" strike="noStrike" sz="3600" u="none">
              <a:solidFill>
                <a:srgbClr val="404040"/>
              </a:solidFill>
              <a:latin typeface="Franklin Gothic Demi"/>
            </a:endParaRPr>
          </a:p>
        </p:txBody>
      </p:sp>
      <p:sp>
        <p:nvSpPr>
          <p:cNvPr id="8" name="文本框">
            <a:extLst>
              <a:ext uri="{6F8AFC88-6DBF-42EF-B32A-32F0C49E06E0}">
                <a16:creationId xmlns:a16="http://schemas.microsoft.com/office/drawing/2010/main" id="{9600B754-1180-46EF-97ED-7061C391F441}"/>
              </a:ext>
            </a:extLst>
          </p:cNvPr>
          <p:cNvSpPr>
            <a:spLocks noGrp="true"/>
          </p:cNvSpPr>
          <p:nvPr>
            <p:ph idx="1" type="subTitle"/>
          </p:nvPr>
        </p:nvSpPr>
        <p:spPr>
          <a:xfrm rot="0">
            <a:off x="581193" y="2495445"/>
            <a:ext cx="10993545" cy="590321"/>
          </a:xfrm>
          <a:prstGeom prst="rect">
            <a:avLst/>
          </a:prstGeom>
          <a:noFill/>
          <a:ln cap="flat" w="12700">
            <a:noFill/>
            <a:prstDash val="solid"/>
            <a:miter lim="800000"/>
          </a:ln>
        </p:spPr>
        <p:txBody>
          <a:bodyPr anchor="t" bIns="45720" lIns="91440" rIns="91440" rtlCol="0" tIns="45720" vert="horz" wrap="square"/>
          <a:lstStyle/>
          <a:p>
            <a:pPr algn="l" indent="0" marL="0">
              <a:lnSpc>
                <a:spcPct val="110000"/>
              </a:lnSpc>
              <a:spcBef>
                <a:spcPct val="20000"/>
              </a:spcBef>
              <a:spcAft>
                <a:spcPts val="600"/>
              </a:spcAft>
              <a:buNone/>
            </a:pPr>
            <a:r>
              <a:rPr b="0" baseline="0" cap="all" dirty="0" i="0" lang="en-US" spc="0" strike="noStrike" sz="1600" u="none">
                <a:solidFill>
                  <a:schemeClr val="accent1"/>
                </a:solidFill>
                <a:latin typeface="Franklin Gothic Book"/>
              </a:rPr>
              <a:t>Click to edit Master subtitle style</a:t>
            </a:r>
            <a:endParaRPr b="0" baseline="0" cap="all" dirty="0" i="0" lang="en-US" spc="0" strike="noStrike" sz="1600" u="none">
              <a:solidFill>
                <a:schemeClr val="accent1"/>
              </a:solidFill>
              <a:latin typeface="Franklin Gothic Book"/>
            </a:endParaRPr>
          </a:p>
        </p:txBody>
      </p:sp>
      <p:sp>
        <p:nvSpPr>
          <p:cNvPr id="9" name="文本框">
            <a:extLst>
              <a:ext uri="{3F8EC8A9-3C0E-498A-AA2F-8AA11FB6A9F5}">
                <a16:creationId xmlns:a16="http://schemas.microsoft.com/office/drawing/2010/main" id="{6E65A919-D23A-4032-A9F8-8174E6D9725F}"/>
              </a:ext>
            </a:extLst>
          </p:cNvPr>
          <p:cNvSpPr>
            <a:spLocks noGrp="true"/>
          </p:cNvSpPr>
          <p:nvPr>
            <p:ph idx="10" sz="half" type="dt"/>
          </p:nvPr>
        </p:nvSpPr>
        <p:spPr>
          <a:xfrm rot="0">
            <a:off x="7605950" y="6423914"/>
            <a:ext cx="2844798" cy="365125"/>
          </a:xfrm>
          <a:prstGeom prst="rect">
            <a:avLst/>
          </a:prstGeom>
          <a:noFill/>
          <a:ln cap="flat" w="12700">
            <a:noFill/>
            <a:prstDash val="solid"/>
            <a:miter lim="800000"/>
          </a:ln>
        </p:spPr>
        <p:txBody>
          <a:bodyPr anchor="ctr" bIns="45720" lIns="91440" rIns="91440" rtlCol="0" tIns="45720" vert="horz" wrap="square"/>
          <a:lstStyle/>
          <a:p>
            <a:pPr algn="r" indent="0" marL="0">
              <a:lnSpc>
                <a:spcPct val="100000"/>
              </a:lnSpc>
              <a:spcBef>
                <a:spcPts val="0"/>
              </a:spcBef>
              <a:spcAft>
                <a:spcPts val="0"/>
              </a:spcAft>
              <a:buNone/>
            </a:pPr>
            <a:fld id="{4EB330A6-25F6-4911-A79B-62F0B323932A}" type="datetime1">
              <a:t>4/4/2024</a:t>
            </a:fld>
            <a:endParaRPr b="0" baseline="0" cap="none" dirty="0" i="0" lang="en-US" spc="0" strike="noStrike" sz="900" u="none">
              <a:solidFill>
                <a:srgbClr val="404040"/>
              </a:solidFill>
              <a:latin typeface="Franklin Gothic Book"/>
            </a:endParaRPr>
          </a:p>
        </p:txBody>
      </p:sp>
      <p:sp>
        <p:nvSpPr>
          <p:cNvPr id="11" name="文本框">
            <a:extLst>
              <a:ext uri="{081D0D81-F56D-48F3-AB52-760EB9A1CAEC}">
                <a16:creationId xmlns:a16="http://schemas.microsoft.com/office/drawing/2010/main" id="{E81BEE38-D40C-4AE4-B2D9-A48469E697CF}"/>
              </a:ext>
            </a:extLst>
          </p:cNvPr>
          <p:cNvSpPr>
            <a:spLocks noGrp="true"/>
          </p:cNvSpPr>
          <p:nvPr>
            <p:ph idx="11" sz="quarter" type="ftr"/>
          </p:nvPr>
        </p:nvSpPr>
        <p:spPr>
          <a:xfrm rot="0">
            <a:off x="581192" y="6423914"/>
            <a:ext cx="6917210" cy="365125"/>
          </a:xfrm>
          <a:prstGeom prst="rect">
            <a:avLst/>
          </a:prstGeom>
          <a:noFill/>
          <a:ln cap="flat" w="12700">
            <a:noFill/>
            <a:prstDash val="solid"/>
            <a:miter lim="800000"/>
          </a:ln>
        </p:spPr>
        <p:txBody>
          <a:bodyPr anchor="t" bIns="45720" lIns="91440" rIns="91440" rtlCol="0" tIns="45720" vert="horz" wrap="square"/>
          <a:lstStyle/>
          <a:p>
            <a:pPr algn="l" indent="0" marL="0">
              <a:lnSpc>
                <a:spcPct val="100000"/>
              </a:lnSpc>
              <a:spcBef>
                <a:spcPts val="0"/>
              </a:spcBef>
              <a:spcAft>
                <a:spcPts val="0"/>
              </a:spcAft>
              <a:buNone/>
            </a:pPr>
            <a:r>
              <a:rPr b="0" baseline="0" cap="none" dirty="0" i="0" lang="zh-CN" spc="0" strike="noStrike" sz="1800" u="none">
                <a:solidFill>
                  <a:schemeClr val="tx1"/>
                </a:solidFill>
                <a:latin typeface="Franklin Gothic Book"/>
              </a:rPr>
              <a:t/>
            </a:r>
            <a:endParaRPr b="0" baseline="0" cap="none" dirty="0" i="0" lang="zh-CN" spc="0" strike="noStrike" sz="1800" u="none">
              <a:solidFill>
                <a:schemeClr val="tx1"/>
              </a:solidFill>
              <a:latin typeface="Franklin Gothic Book"/>
            </a:endParaRPr>
          </a:p>
        </p:txBody>
      </p:sp>
      <p:sp>
        <p:nvSpPr>
          <p:cNvPr id="11" name="文本框">
            <a:extLst>
              <a:ext uri="{22A858B1-E995-4830-8BF5-E16D9F1B6E2E}">
                <a16:creationId xmlns:a16="http://schemas.microsoft.com/office/drawing/2010/main" id="{CDB7633D-1928-4C42-9F7D-B53F1A816DD6}"/>
              </a:ext>
            </a:extLst>
          </p:cNvPr>
          <p:cNvSpPr>
            <a:spLocks noGrp="true"/>
          </p:cNvSpPr>
          <p:nvPr>
            <p:ph idx="12" sz="quarter" type="sldNum"/>
          </p:nvPr>
        </p:nvSpPr>
        <p:spPr>
          <a:xfrm rot="0">
            <a:off x="10558300" y="6423914"/>
            <a:ext cx="1052509" cy="365125"/>
          </a:xfrm>
          <a:prstGeom prst="rect">
            <a:avLst/>
          </a:prstGeom>
          <a:noFill/>
          <a:ln cap="flat" w="12700">
            <a:noFill/>
            <a:prstDash val="solid"/>
            <a:miter lim="800000"/>
          </a:ln>
        </p:spPr>
        <p:txBody>
          <a:bodyPr anchor="ctr" bIns="45720" lIns="91440" rIns="91440" rtlCol="0" tIns="45720" vert="horz" wrap="square"/>
          <a:lstStyle/>
          <a:p>
            <a:pPr algn="r" indent="0" marL="0">
              <a:lnSpc>
                <a:spcPct val="100000"/>
              </a:lnSpc>
              <a:spcBef>
                <a:spcPts val="0"/>
              </a:spcBef>
              <a:spcAft>
                <a:spcPts val="0"/>
              </a:spcAft>
              <a:buNone/>
            </a:pPr>
            <a:fld id="{E782CD79-AE7A-4B55-815E-758C82EA4393}" type="slidenum"/>
            <a:endParaRPr b="0" baseline="0" cap="none" dirty="0" i="0" lang="en-US" spc="0" strike="noStrike" sz="900" u="none">
              <a:solidFill>
                <a:srgbClr val="404040"/>
              </a:solidFill>
              <a:latin typeface="Franklin Gothic Book"/>
            </a:endParaRPr>
          </a:p>
        </p:txBody>
      </p:sp>
    </p:spTree>
    <p:extLst>
      <p:ext uri="{A1E07FA0-C584-4352-BD95-8E516B3535DC}">
        <p14:creationId xmlns:p14="http://schemas.microsoft.com/office/powerpoint/2010/main" val="1712246585072"/>
      </p:ext>
    </p:extLst>
  </p:cSld>
  <p:clrMapOvr>
    <a:masterClrMapping/>
  </p:clrMapOvr>
</p:sldLayout>
</file>

<file path=ppt/slideLayouts/slideLayout10.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vertTx">
  <p:cSld name="标题和竖排文本">
    <p:spTree>
      <p:nvGrpSpPr>
        <p:cNvPr id="1" name=""/>
        <p:cNvGrpSpPr/>
        <p:nvPr/>
      </p:nvGrpSpPr>
      <p:grpSpPr>
        <a:xfrm>
          <a:off x="0" y="0"/>
          <a:ext cx="0" cy="0"/>
          <a:chOff x="0" y="0"/>
          <a:chExt cx="0" cy="0"/>
        </a:xfrm>
      </p:grpSpPr>
      <p:sp>
        <p:nvSpPr>
          <p:cNvPr id="2" name="文本框">
            <a:extLst>
              <a:ext uri="{94C6C462-E89A-4C91-B155-0B1A6AAFC42B}">
                <a16:creationId xmlns:a16="http://schemas.microsoft.com/office/drawing/2010/main" id="{9914C0B0-CC0D-4B6D-B49B-6AA459CCB7EE}"/>
              </a:ext>
            </a:extLst>
          </p:cNvPr>
          <p:cNvSpPr>
            <a:spLocks noGrp="true"/>
          </p:cNvSpPr>
          <p:nvPr>
            <p:ph type="title"/>
          </p:nvPr>
        </p:nvSpPr>
        <p:spPr/>
        <p:txBody>
          <a:bodyPr rtlCol="0"/>
          <a:lstStyle/>
          <a:p>
            <a:pPr/>
            <a:r>
              <a:rPr dirty="0" lang="en-US"/>
              <a:t>单击此处编辑母版标题样式</a:t>
            </a:r>
            <a:endParaRPr dirty="0" lang="en-US"/>
          </a:p>
        </p:txBody>
      </p:sp>
      <p:sp>
        <p:nvSpPr>
          <p:cNvPr id="3" name="文本框">
            <a:extLst>
              <a:ext uri="{652242A9-9EEB-4445-B4B2-F7BAE0A49308}">
                <a16:creationId xmlns:a16="http://schemas.microsoft.com/office/drawing/2010/main" id="{C4C2F372-B54F-45DA-A601-6903C8672C2F}"/>
              </a:ext>
            </a:extLst>
          </p:cNvPr>
          <p:cNvSpPr>
            <a:spLocks noGrp="true"/>
          </p:cNvSpPr>
          <p:nvPr>
            <p:ph idx="1" type="body"/>
          </p:nvPr>
        </p:nvSpPr>
        <p:spPr/>
        <p:txBody>
          <a:bodyPr rtlCol="0"/>
          <a:lstStyle/>
          <a:p>
            <a:pPr lvl="0"/>
            <a:r>
              <a:rPr dirty="0" lang="en-US"/>
              <a:t>单击此处编辑母版文本样式</a:t>
            </a:r>
          </a:p>
          <a:p>
            <a:pPr lvl="1"/>
            <a:r>
              <a:rPr dirty="0" lang="en-US"/>
              <a:t>第二级</a:t>
            </a:r>
          </a:p>
          <a:p>
            <a:pPr lvl="2"/>
            <a:r>
              <a:rPr dirty="0" lang="en-US"/>
              <a:t>第三级</a:t>
            </a:r>
          </a:p>
          <a:p>
            <a:pPr lvl="3"/>
            <a:r>
              <a:rPr dirty="0" lang="en-US"/>
              <a:t>第四级</a:t>
            </a:r>
          </a:p>
          <a:p>
            <a:pPr lvl="4"/>
            <a:r>
              <a:rPr dirty="0" lang="en-US"/>
              <a:t>第五级</a:t>
            </a:r>
            <a:endParaRPr dirty="0" lang="en-US"/>
          </a:p>
        </p:txBody>
      </p:sp>
      <p:sp>
        <p:nvSpPr>
          <p:cNvPr id="4" name="文本框">
            <a:extLst>
              <a:ext uri="{7026CD20-934E-45E2-9A4A-A6F6DA20302F}">
                <a16:creationId xmlns:a16="http://schemas.microsoft.com/office/drawing/2010/main" id="{0ACBE231-8DDB-42B3-B102-B2476B0CE356}"/>
              </a:ext>
            </a:extLst>
          </p:cNvPr>
          <p:cNvSpPr>
            <a:spLocks noGrp="true"/>
          </p:cNvSpPr>
          <p:nvPr>
            <p:ph idx="10" sz="half" type="dt"/>
          </p:nvPr>
        </p:nvSpPr>
        <p:spPr/>
        <p:txBody>
          <a:bodyPr rtlCol="0"/>
          <a:lstStyle/>
          <a:p>
            <a:pPr/>
            <a:fld id="{E886F77F-1FF8-437F-A1E4-9876555DCDC1}" type="datetime1">
              <a:t>4/4/2024</a:t>
            </a:fld>
            <a:endParaRPr dirty="0" lang="en-US"/>
          </a:p>
        </p:txBody>
      </p:sp>
      <p:sp>
        <p:nvSpPr>
          <p:cNvPr id="5" name="文本框">
            <a:extLst>
              <a:ext uri="{E0F534ED-1F49-454E-8709-41762DEE7FEF}">
                <a16:creationId xmlns:a16="http://schemas.microsoft.com/office/drawing/2010/main" id="{C4A9A571-4DD8-4364-A69E-A1F5C6A628C1}"/>
              </a:ext>
            </a:extLst>
          </p:cNvPr>
          <p:cNvSpPr>
            <a:spLocks noGrp="true"/>
          </p:cNvSpPr>
          <p:nvPr>
            <p:ph idx="12" sz="quarter" type="sldNum"/>
          </p:nvPr>
        </p:nvSpPr>
        <p:spPr/>
        <p:txBody>
          <a:bodyPr rtlCol="0"/>
          <a:lstStyle/>
          <a:p>
            <a:pPr/>
            <a:fld id="{2B4D21C5-5FE7-4A9E-82DA-1EC029B0AD4F}" type="slidenum"/>
            <a:endParaRPr dirty="0" lang="en-US"/>
          </a:p>
        </p:txBody>
      </p:sp>
      <p:sp>
        <p:nvSpPr>
          <p:cNvPr hidden="false" id="6" name="Footer Placeholder 4">
            <a:extLst>
              <a:ext uri="{F8357CCB-1A01-497B-8BB0-695EE7DAF846}">
                <a16:creationId xmlns:a16="http://schemas.microsoft.com/office/drawing/2010/main" id="{0D84AF26-BB31-4444-B911-306357CD9B79}"/>
              </a:ext>
            </a:extLst>
          </p:cNvPr>
          <p:cNvSpPr>
            <a:spLocks noGrp="true"/>
          </p:cNvSpPr>
          <p:nvPr>
            <p:ph idx="11" sz="quarter" type="ftr"/>
          </p:nvPr>
        </p:nvSpPr>
        <p:spPr/>
        <p:txBody>
          <a:bodyPr rtlCol="0"/>
          <a:lstStyle>
            <a:lvl1pPr lvl="0"/>
          </a:lstStyle>
          <a:p>
            <a:pPr/>
            <a:r>
              <a:rPr dirty="0" lang="en-US"/>
              <a:t>Footer</a:t>
            </a:r>
            <a:endParaRPr dirty="0" lang="en-US"/>
          </a:p>
        </p:txBody>
      </p:sp>
    </p:spTree>
    <p:extLst>
      <p:ext uri="{47BB3903-713D-4FBF-8532-79617AC2BB24}">
        <p14:creationId xmlns:p14="http://schemas.microsoft.com/office/powerpoint/2010/main" val="1712246585091"/>
      </p:ext>
    </p:extLst>
  </p:cSld>
  <p:clrMapOvr>
    <a:masterClrMapping/>
  </p:clrMapOvr>
</p:sldLayout>
</file>

<file path=ppt/slideLayouts/slideLayout1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vertTitleAndTx">
  <p:cSld name="垂直排列标题与文本">
    <p:spTree>
      <p:nvGrpSpPr>
        <p:cNvPr id="1" name=""/>
        <p:cNvGrpSpPr/>
        <p:nvPr/>
      </p:nvGrpSpPr>
      <p:grpSpPr>
        <a:xfrm>
          <a:off x="0" y="0"/>
          <a:ext cx="0" cy="0"/>
          <a:chOff x="0" y="0"/>
          <a:chExt cx="0" cy="0"/>
        </a:xfrm>
      </p:grpSpPr>
      <p:sp>
        <p:nvSpPr>
          <p:cNvPr id="2" name="文本框">
            <a:extLst>
              <a:ext uri="{4BFA2BC1-5799-4311-8418-4F78698B423E}">
                <a16:creationId xmlns:a16="http://schemas.microsoft.com/office/drawing/2010/main" id="{F3B4CBF0-5F9F-4782-A1F4-18A2B3E6DC94}"/>
              </a:ext>
            </a:extLst>
          </p:cNvPr>
          <p:cNvSpPr>
            <a:spLocks noGrp="true"/>
          </p:cNvSpPr>
          <p:nvPr>
            <p:ph type="title"/>
          </p:nvPr>
        </p:nvSpPr>
        <p:spPr>
          <a:xfrm rot="0">
            <a:off x="6629400" y="274638"/>
            <a:ext cx="2057400" cy="5851524"/>
          </a:xfrm>
        </p:spPr>
        <p:txBody>
          <a:bodyPr rtlCol="0"/>
          <a:lstStyle/>
          <a:p>
            <a:pPr/>
            <a:r>
              <a:rPr dirty="0" lang="en-US"/>
              <a:t>单击此处编辑母版标题样式</a:t>
            </a:r>
            <a:endParaRPr dirty="0" lang="en-US"/>
          </a:p>
        </p:txBody>
      </p:sp>
      <p:sp>
        <p:nvSpPr>
          <p:cNvPr id="3" name="文本框">
            <a:extLst>
              <a:ext uri="{F87B378E-705B-4E33-A245-D184A02C9593}">
                <a16:creationId xmlns:a16="http://schemas.microsoft.com/office/drawing/2010/main" id="{D8F43CDE-AE11-4C4C-81C5-46883B74DE54}"/>
              </a:ext>
            </a:extLst>
          </p:cNvPr>
          <p:cNvSpPr>
            <a:spLocks noGrp="true"/>
          </p:cNvSpPr>
          <p:nvPr>
            <p:ph idx="1" type="body"/>
          </p:nvPr>
        </p:nvSpPr>
        <p:spPr>
          <a:xfrm rot="0">
            <a:off x="457200" y="274638"/>
            <a:ext cx="6019800" cy="5851524"/>
          </a:xfrm>
        </p:spPr>
        <p:txBody>
          <a:bodyPr rtlCol="0"/>
          <a:lstStyle/>
          <a:p>
            <a:pPr lvl="0"/>
            <a:r>
              <a:rPr dirty="0" lang="en-US"/>
              <a:t>单击此处编辑母版文本样式</a:t>
            </a:r>
          </a:p>
          <a:p>
            <a:pPr lvl="1"/>
            <a:r>
              <a:rPr dirty="0" lang="en-US"/>
              <a:t>第二级</a:t>
            </a:r>
          </a:p>
          <a:p>
            <a:pPr lvl="2"/>
            <a:r>
              <a:rPr dirty="0" lang="en-US"/>
              <a:t>第三级</a:t>
            </a:r>
          </a:p>
          <a:p>
            <a:pPr lvl="3"/>
            <a:r>
              <a:rPr dirty="0" lang="en-US"/>
              <a:t>第四级</a:t>
            </a:r>
          </a:p>
          <a:p>
            <a:pPr lvl="4"/>
            <a:r>
              <a:rPr dirty="0" lang="en-US"/>
              <a:t>第五级</a:t>
            </a:r>
            <a:endParaRPr dirty="0" lang="en-US"/>
          </a:p>
        </p:txBody>
      </p:sp>
      <p:sp>
        <p:nvSpPr>
          <p:cNvPr id="4" name="文本框">
            <a:extLst>
              <a:ext uri="{FAB5DF8E-76AA-484E-9089-D1946F3511DD}">
                <a16:creationId xmlns:a16="http://schemas.microsoft.com/office/drawing/2010/main" id="{FE808ABD-7F3B-4150-8003-F1239A08F00F}"/>
              </a:ext>
            </a:extLst>
          </p:cNvPr>
          <p:cNvSpPr>
            <a:spLocks noGrp="true"/>
          </p:cNvSpPr>
          <p:nvPr>
            <p:ph idx="10" sz="half" type="dt"/>
          </p:nvPr>
        </p:nvSpPr>
        <p:spPr/>
        <p:txBody>
          <a:bodyPr rtlCol="0"/>
          <a:lstStyle/>
          <a:p>
            <a:pPr/>
            <a:fld id="{13B03505-8E73-48B5-9442-013D6431F080}" type="datetime1">
              <a:t>4/4/2024</a:t>
            </a:fld>
            <a:endParaRPr dirty="0" lang="en-US"/>
          </a:p>
        </p:txBody>
      </p:sp>
      <p:sp>
        <p:nvSpPr>
          <p:cNvPr id="5" name="文本框">
            <a:extLst>
              <a:ext uri="{A8C7BB2F-0452-4404-8F54-4F8E83957E8B}">
                <a16:creationId xmlns:a16="http://schemas.microsoft.com/office/drawing/2010/main" id="{E2B7C64B-F4D1-4D88-BFF8-48B2D1620F70}"/>
              </a:ext>
            </a:extLst>
          </p:cNvPr>
          <p:cNvSpPr>
            <a:spLocks noGrp="true"/>
          </p:cNvSpPr>
          <p:nvPr>
            <p:ph idx="12" sz="quarter" type="sldNum"/>
          </p:nvPr>
        </p:nvSpPr>
        <p:spPr/>
        <p:txBody>
          <a:bodyPr rtlCol="0"/>
          <a:lstStyle/>
          <a:p>
            <a:pPr/>
            <a:fld id="{15454CFE-388A-40CF-8D94-80656C403AC6}" type="slidenum"/>
            <a:endParaRPr dirty="0" lang="en-US"/>
          </a:p>
        </p:txBody>
      </p:sp>
      <p:sp>
        <p:nvSpPr>
          <p:cNvPr hidden="false" id="6" name="Footer Placeholder 4">
            <a:extLst>
              <a:ext uri="{7BD9372E-493B-43E6-AEB2-60554285485E}">
                <a16:creationId xmlns:a16="http://schemas.microsoft.com/office/drawing/2010/main" id="{2F81ED25-175F-4391-B577-2F47F1204078}"/>
              </a:ext>
            </a:extLst>
          </p:cNvPr>
          <p:cNvSpPr>
            <a:spLocks noGrp="true"/>
          </p:cNvSpPr>
          <p:nvPr>
            <p:ph idx="11" sz="quarter" type="ftr"/>
          </p:nvPr>
        </p:nvSpPr>
        <p:spPr/>
        <p:txBody>
          <a:bodyPr rtlCol="0"/>
          <a:lstStyle>
            <a:lvl1pPr lvl="0"/>
          </a:lstStyle>
          <a:p>
            <a:pPr/>
            <a:r>
              <a:rPr dirty="0" lang="en-US"/>
              <a:t>Footer</a:t>
            </a:r>
            <a:endParaRPr dirty="0" lang="en-US"/>
          </a:p>
        </p:txBody>
      </p:sp>
    </p:spTree>
    <p:extLst>
      <p:ext uri="{6731AB21-EE8D-4A46-9D68-C300B0538CC3}">
        <p14:creationId xmlns:p14="http://schemas.microsoft.com/office/powerpoint/2010/main" val="1712246585092"/>
      </p:ext>
    </p:extLst>
  </p:cSld>
  <p:clrMapOvr>
    <a:masterClrMapping/>
  </p:clrMapOvr>
</p:sldLayout>
</file>

<file path=ppt/slideLayouts/slideLayout1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showMasterSp="false" type="cust">
  <p:cSld name="自定义版式">
    <p:bg>
      <p:bgPr>
        <a:solidFill>
          <a:schemeClr val="bg1"/>
        </a:solidFill>
        <a:effectLst/>
      </p:bgPr>
    </p:bg>
    <p:spTree>
      <p:nvGrpSpPr>
        <p:cNvPr id="1" name=""/>
        <p:cNvGrpSpPr/>
        <p:nvPr/>
      </p:nvGrpSpPr>
      <p:grpSpPr>
        <a:xfrm>
          <a:off x="0" y="0"/>
          <a:ext cx="0" cy="0"/>
          <a:chOff x="0" y="0"/>
          <a:chExt cx="0" cy="0"/>
        </a:xfrm>
      </p:grpSpPr>
      <p:sp>
        <p:nvSpPr>
          <p:cNvPr id="2" name="矩形">
            <a:extLst>
              <a:ext uri="{A30ECBAF-0AFF-4E29-929B-71C0D2585454}">
                <a16:creationId xmlns:a16="http://schemas.microsoft.com/office/drawing/2010/main" id="{3539C567-E7D6-4D35-9B9A-5E2A32EF1EA7}"/>
              </a:ext>
            </a:extLst>
          </p:cNvPr>
          <p:cNvSpPr/>
          <p:nvPr/>
        </p:nvSpPr>
        <p:spPr>
          <a:xfrm rot="0">
            <a:off x="446534" y="457200"/>
            <a:ext cx="3703318" cy="94997"/>
          </a:xfrm>
          <a:prstGeom prst="rect">
            <a:avLst/>
          </a:prstGeom>
          <a:solidFill>
            <a:srgbClr val="465359"/>
          </a:solidFill>
          <a:ln cap="flat" w="12700">
            <a:noFill/>
            <a:prstDash val="solid"/>
            <a:round/>
          </a:ln>
        </p:spPr>
      </p:sp>
      <p:sp>
        <p:nvSpPr>
          <p:cNvPr id="3" name="矩形">
            <a:extLst>
              <a:ext uri="{44A89882-FB0D-4A5C-A4AF-19A76F04B5E1}">
                <a16:creationId xmlns:a16="http://schemas.microsoft.com/office/drawing/2010/main" id="{4D9DF658-FB12-461D-AE29-15AF7C4A2953}"/>
              </a:ext>
            </a:extLst>
          </p:cNvPr>
          <p:cNvSpPr/>
          <p:nvPr/>
        </p:nvSpPr>
        <p:spPr>
          <a:xfrm rot="0">
            <a:off x="8042147" y="453643"/>
            <a:ext cx="3703317" cy="98554"/>
          </a:xfrm>
          <a:prstGeom prst="rect">
            <a:avLst/>
          </a:prstGeom>
          <a:solidFill>
            <a:srgbClr val="969fa7"/>
          </a:solidFill>
          <a:ln cap="flat" w="12700">
            <a:noFill/>
            <a:prstDash val="solid"/>
            <a:round/>
          </a:ln>
        </p:spPr>
      </p:sp>
      <p:sp>
        <p:nvSpPr>
          <p:cNvPr id="4" name="矩形">
            <a:extLst>
              <a:ext uri="{E3BB1608-F75C-4F7F-BDFE-14C3AFAE3D91}">
                <a16:creationId xmlns:a16="http://schemas.microsoft.com/office/drawing/2010/main" id="{ABBFF3A6-1071-4D94-B7D5-908F2DD56387}"/>
              </a:ext>
            </a:extLst>
          </p:cNvPr>
          <p:cNvSpPr/>
          <p:nvPr/>
        </p:nvSpPr>
        <p:spPr>
          <a:xfrm rot="0">
            <a:off x="4241830" y="457200"/>
            <a:ext cx="3703317" cy="91440"/>
          </a:xfrm>
          <a:prstGeom prst="rect">
            <a:avLst/>
          </a:prstGeom>
          <a:solidFill>
            <a:schemeClr val="accent1"/>
          </a:solidFill>
          <a:ln cap="flat" w="12700">
            <a:noFill/>
            <a:prstDash val="solid"/>
            <a:round/>
          </a:ln>
        </p:spPr>
      </p:sp>
      <p:pic>
        <p:nvPicPr>
          <p:cNvPr descr="Logo&#10;&#10;Description automatically generated" id="5" name="图片">
            <a:extLst>
              <a:ext uri="{D72E1CA9-218A-4A98-B7C5-1C7D0423AE2E}">
                <a16:creationId xmlns:a16="http://schemas.microsoft.com/office/drawing/2010/main" id="{27238015-9D7E-4BFE-876C-738BAB4614BA}"/>
              </a:ext>
            </a:extLst>
          </p:cNvPr>
          <p:cNvPicPr>
            <a:picLocks noChangeAspect="true"/>
          </p:cNvPicPr>
          <p:nvPr/>
        </p:nvPicPr>
        <p:blipFill>
          <a:blip r:embed="rId2"/>
          <a:stretch>
            <a:fillRect/>
          </a:stretch>
        </p:blipFill>
        <p:spPr>
          <a:xfrm rot="0">
            <a:off x="10485002" y="6437910"/>
            <a:ext cx="1125801" cy="365126"/>
          </a:xfrm>
          <a:prstGeom prst="rect">
            <a:avLst/>
          </a:prstGeom>
          <a:noFill/>
          <a:ln cap="flat" w="12700">
            <a:noFill/>
            <a:prstDash val="solid"/>
            <a:miter lim="800000"/>
          </a:ln>
        </p:spPr>
      </p:pic>
      <p:sp>
        <p:nvSpPr>
          <p:cNvPr id="6" name="文本框">
            <a:extLst>
              <a:ext uri="{505F59A7-C83A-4AD7-99C6-B946EFD8EBBF}">
                <a16:creationId xmlns:a16="http://schemas.microsoft.com/office/drawing/2010/main" id="{89D8C8CF-E78F-446A-B05D-10B63DC54388}"/>
              </a:ext>
            </a:extLst>
          </p:cNvPr>
          <p:cNvSpPr>
            <a:spLocks noGrp="true"/>
          </p:cNvSpPr>
          <p:nvPr>
            <p:ph idx="10" type="title"/>
          </p:nvPr>
        </p:nvSpPr>
        <p:spPr>
          <a:xfrm rot="0">
            <a:off x="581192" y="702155"/>
            <a:ext cx="11029616" cy="530296"/>
          </a:xfrm>
          <a:prstGeom prst="rect">
            <a:avLst/>
          </a:prstGeom>
          <a:noFill/>
          <a:ln cap="flat" w="12700">
            <a:noFill/>
            <a:prstDash val="solid"/>
            <a:miter lim="800000"/>
          </a:ln>
        </p:spPr>
        <p:txBody>
          <a:bodyPr anchor="b" bIns="45720" lIns="91440" rIns="91440" rtlCol="0" tIns="45720" vert="horz" wrap="square"/>
          <a:lstStyle/>
          <a:p>
            <a:pPr/>
            <a:r>
              <a:rPr dirty="0" lang="en-US"/>
              <a:t>Click to edit Master title style</a:t>
            </a:r>
            <a:endParaRPr dirty="0" lang="en-US"/>
          </a:p>
        </p:txBody>
      </p:sp>
      <p:sp>
        <p:nvSpPr>
          <p:cNvPr id="7" name="文本框">
            <a:extLst>
              <a:ext uri="{85258F5C-D0F1-4231-BB05-83C012C8ED3D}">
                <a16:creationId xmlns:a16="http://schemas.microsoft.com/office/drawing/2010/main" id="{7B0A0B28-25BB-4530-B13E-29CB65E89B6C}"/>
              </a:ext>
            </a:extLst>
          </p:cNvPr>
          <p:cNvSpPr>
            <a:spLocks noGrp="true"/>
          </p:cNvSpPr>
          <p:nvPr>
            <p:ph idx="11" type="body"/>
          </p:nvPr>
        </p:nvSpPr>
        <p:spPr>
          <a:xfrm rot="0">
            <a:off x="581192" y="1302026"/>
            <a:ext cx="11029615" cy="4673324"/>
          </a:xfrm>
          <a:prstGeom prst="rect">
            <a:avLst/>
          </a:prstGeom>
          <a:noFill/>
          <a:ln cap="flat" w="12700">
            <a:noFill/>
            <a:prstDash val="solid"/>
            <a:miter lim="800000"/>
          </a:ln>
        </p:spPr>
        <p:txBody>
          <a:bodyPr anchor="ctr" bIns="45720" lIns="91440" rIns="91440" rtlCol="0" tIns="45720" vert="horz" wrap="square"/>
          <a:lstStyle/>
          <a:p>
            <a:pPr/>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8" name="文本框">
            <a:extLst>
              <a:ext uri="{EC9F3D40-839A-46DF-B07D-99F3B73DBFB0}">
                <a16:creationId xmlns:a16="http://schemas.microsoft.com/office/drawing/2010/main" id="{80656485-04DF-4B90-9BB2-46C3AEA6BF1C}"/>
              </a:ext>
            </a:extLst>
          </p:cNvPr>
          <p:cNvSpPr>
            <a:spLocks noGrp="true"/>
          </p:cNvSpPr>
          <p:nvPr>
            <p:ph idx="12" sz="half" type="dt"/>
          </p:nvPr>
        </p:nvSpPr>
        <p:spPr>
          <a:xfrm rot="0">
            <a:off x="7605950" y="6423914"/>
            <a:ext cx="2844798" cy="365125"/>
          </a:xfrm>
          <a:prstGeom prst="rect">
            <a:avLst/>
          </a:prstGeom>
          <a:noFill/>
          <a:ln cap="flat" w="12700">
            <a:noFill/>
            <a:prstDash val="solid"/>
            <a:miter lim="800000"/>
          </a:ln>
        </p:spPr>
        <p:txBody>
          <a:bodyPr anchor="ctr" bIns="45720" lIns="91440" rIns="91440" rtlCol="0" tIns="45720" vert="horz" wrap="square"/>
          <a:lstStyle/>
          <a:p>
            <a:pPr algn="r"/>
            <a:fld id="{14F225DF-A0E0-4058-9747-58C981045D1C}" type="datetime1">
              <a:t>4/4/2024</a:t>
            </a:fld>
            <a:endParaRPr dirty="0" lang="en-US" sz="900">
              <a:solidFill>
                <a:srgbClr val="404040"/>
              </a:solidFill>
              <a:latin typeface="Franklin Gothic Book"/>
            </a:endParaRPr>
          </a:p>
        </p:txBody>
      </p:sp>
      <p:sp>
        <p:nvSpPr>
          <p:cNvPr hidden="false" id="9" name="Footer Placeholder 4">
            <a:extLst>
              <a:ext uri="{85B727AA-28BB-4555-A54C-FD967076371F}">
                <a16:creationId xmlns:a16="http://schemas.microsoft.com/office/drawing/2010/main" id="{2BF8FEA0-4749-4D8B-AA7E-3EE86919DC01}"/>
              </a:ext>
            </a:extLst>
          </p:cNvPr>
          <p:cNvSpPr>
            <a:spLocks noGrp="true"/>
          </p:cNvSpPr>
          <p:nvPr>
            <p:ph idx="13" sz="quarter" type="ftr"/>
          </p:nvPr>
        </p:nvSpPr>
        <p:spPr/>
        <p:txBody>
          <a:bodyPr rtlCol="0"/>
          <a:lstStyle>
            <a:lvl1pPr lvl="0"/>
          </a:lstStyle>
          <a:p>
            <a:pPr/>
            <a:r>
              <a:rPr dirty="0" lang="en-US"/>
              <a:t>Footer</a:t>
            </a:r>
            <a:endParaRPr dirty="0" lang="en-US"/>
          </a:p>
        </p:txBody>
      </p:sp>
      <p:sp>
        <p:nvSpPr>
          <p:cNvPr hidden="false" id="10" name="Slide Number Placeholder 5">
            <a:extLst>
              <a:ext uri="{FBF9D619-E0AC-4F49-A68C-23D12A81DC60}">
                <a16:creationId xmlns:a16="http://schemas.microsoft.com/office/drawing/2010/main" id="{2A0246FF-483B-4ED9-9DD4-C5ADA7EC88ED}"/>
              </a:ext>
            </a:extLst>
          </p:cNvPr>
          <p:cNvSpPr>
            <a:spLocks noGrp="true"/>
          </p:cNvSpPr>
          <p:nvPr>
            <p:ph idx="14" sz="quarter" type="sldNum"/>
          </p:nvPr>
        </p:nvSpPr>
        <p:spPr/>
        <p:txBody>
          <a:bodyPr rtlCol="0"/>
          <a:lstStyle>
            <a:lvl1pPr lvl="0"/>
          </a:lstStyle>
          <a:p>
            <a:pPr/>
            <a:r>
              <a:rPr dirty="0" lang="en-US"/>
              <a:t>&lt;#&gt;</a:t>
            </a:r>
            <a:endParaRPr dirty="0" lang="en-US"/>
          </a:p>
        </p:txBody>
      </p:sp>
    </p:spTree>
    <p:extLst>
      <p:ext uri="{C5FF6AA5-7E90-421F-AEB6-16E66DE81C5F}">
        <p14:creationId xmlns:p14="http://schemas.microsoft.com/office/powerpoint/2010/main" val="1712246585094"/>
      </p:ext>
    </p:extLst>
  </p:cSld>
  <p:clrMapOvr>
    <a:masterClrMapping/>
  </p:clrMapOvr>
</p:sldLayout>
</file>

<file path=ppt/slideLayouts/slideLayout1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showMasterSp="false" type="cust">
  <p:cSld name="自定义版式">
    <p:bg>
      <p:bgPr>
        <a:solidFill>
          <a:schemeClr val="bg1"/>
        </a:solidFill>
        <a:effectLst/>
      </p:bgPr>
    </p:bg>
    <p:spTree>
      <p:nvGrpSpPr>
        <p:cNvPr id="1" name=""/>
        <p:cNvGrpSpPr/>
        <p:nvPr/>
      </p:nvGrpSpPr>
      <p:grpSpPr>
        <a:xfrm>
          <a:off x="0" y="0"/>
          <a:ext cx="0" cy="0"/>
          <a:chOff x="0" y="0"/>
          <a:chExt cx="0" cy="0"/>
        </a:xfrm>
      </p:grpSpPr>
      <p:sp>
        <p:nvSpPr>
          <p:cNvPr id="2" name="矩形">
            <a:extLst>
              <a:ext uri="{833263CE-9565-4A01-9C46-3306DF55B8D1}">
                <a16:creationId xmlns:a16="http://schemas.microsoft.com/office/drawing/2010/main" id="{40454949-4234-41E7-B895-01F6405F24C8}"/>
              </a:ext>
            </a:extLst>
          </p:cNvPr>
          <p:cNvSpPr/>
          <p:nvPr/>
        </p:nvSpPr>
        <p:spPr>
          <a:xfrm rot="0">
            <a:off x="446534" y="457200"/>
            <a:ext cx="3703318" cy="94997"/>
          </a:xfrm>
          <a:prstGeom prst="rect">
            <a:avLst/>
          </a:prstGeom>
          <a:solidFill>
            <a:srgbClr val="465359"/>
          </a:solidFill>
          <a:ln cap="flat" w="12700">
            <a:noFill/>
            <a:prstDash val="solid"/>
            <a:round/>
          </a:ln>
        </p:spPr>
      </p:sp>
      <p:sp>
        <p:nvSpPr>
          <p:cNvPr id="3" name="矩形">
            <a:extLst>
              <a:ext uri="{DD3399C5-2163-4D5B-B167-5B3C2FE952D1}">
                <a16:creationId xmlns:a16="http://schemas.microsoft.com/office/drawing/2010/main" id="{043D1180-BF87-4DE6-AF16-89E9D0BCD862}"/>
              </a:ext>
            </a:extLst>
          </p:cNvPr>
          <p:cNvSpPr/>
          <p:nvPr/>
        </p:nvSpPr>
        <p:spPr>
          <a:xfrm rot="0">
            <a:off x="8042147" y="453643"/>
            <a:ext cx="3703317" cy="98554"/>
          </a:xfrm>
          <a:prstGeom prst="rect">
            <a:avLst/>
          </a:prstGeom>
          <a:solidFill>
            <a:srgbClr val="969fa7"/>
          </a:solidFill>
          <a:ln cap="flat" w="12700">
            <a:noFill/>
            <a:prstDash val="solid"/>
            <a:round/>
          </a:ln>
        </p:spPr>
      </p:sp>
      <p:sp>
        <p:nvSpPr>
          <p:cNvPr id="4" name="矩形">
            <a:extLst>
              <a:ext uri="{53A2CA8A-B98D-41BC-9364-272CE75EB411}">
                <a16:creationId xmlns:a16="http://schemas.microsoft.com/office/drawing/2010/main" id="{268B3B3B-DA70-4F5F-B316-14BA1CE58550}"/>
              </a:ext>
            </a:extLst>
          </p:cNvPr>
          <p:cNvSpPr/>
          <p:nvPr/>
        </p:nvSpPr>
        <p:spPr>
          <a:xfrm rot="0">
            <a:off x="4241830" y="457200"/>
            <a:ext cx="3703317" cy="91440"/>
          </a:xfrm>
          <a:prstGeom prst="rect">
            <a:avLst/>
          </a:prstGeom>
          <a:solidFill>
            <a:schemeClr val="accent1"/>
          </a:solidFill>
          <a:ln cap="flat" w="12700">
            <a:noFill/>
            <a:prstDash val="solid"/>
            <a:round/>
          </a:ln>
        </p:spPr>
      </p:sp>
      <p:pic>
        <p:nvPicPr>
          <p:cNvPr descr="Logo&#10;&#10;Description automatically generated" id="5" name="图片">
            <a:extLst>
              <a:ext uri="{E53F3DFB-B90F-4084-A318-BF34B089F588}">
                <a16:creationId xmlns:a16="http://schemas.microsoft.com/office/drawing/2010/main" id="{546E6F09-ED98-4B3F-805F-D1A63C3A1564}"/>
              </a:ext>
            </a:extLst>
          </p:cNvPr>
          <p:cNvPicPr>
            <a:picLocks noChangeAspect="true"/>
          </p:cNvPicPr>
          <p:nvPr/>
        </p:nvPicPr>
        <p:blipFill>
          <a:blip r:embed="rId2"/>
          <a:stretch>
            <a:fillRect/>
          </a:stretch>
        </p:blipFill>
        <p:spPr>
          <a:xfrm rot="0">
            <a:off x="10485002" y="6437910"/>
            <a:ext cx="1125801" cy="365126"/>
          </a:xfrm>
          <a:prstGeom prst="rect">
            <a:avLst/>
          </a:prstGeom>
          <a:noFill/>
          <a:ln cap="flat" w="12700">
            <a:noFill/>
            <a:prstDash val="solid"/>
            <a:miter lim="800000"/>
          </a:ln>
        </p:spPr>
      </p:pic>
      <p:sp>
        <p:nvSpPr>
          <p:cNvPr id="6" name="文本框">
            <a:extLst>
              <a:ext uri="{6655A082-80C0-4E5B-B296-9C52D93AFFFC}">
                <a16:creationId xmlns:a16="http://schemas.microsoft.com/office/drawing/2010/main" id="{5AC36A28-B99F-428A-B1F5-01EC47EA2CB8}"/>
              </a:ext>
            </a:extLst>
          </p:cNvPr>
          <p:cNvSpPr>
            <a:spLocks noGrp="true"/>
          </p:cNvSpPr>
          <p:nvPr>
            <p:ph idx="10" type="title"/>
          </p:nvPr>
        </p:nvSpPr>
        <p:spPr>
          <a:xfrm rot="0">
            <a:off x="575894" y="729658"/>
            <a:ext cx="11029616" cy="592243"/>
          </a:xfrm>
          <a:prstGeom prst="rect">
            <a:avLst/>
          </a:prstGeom>
          <a:noFill/>
          <a:ln cap="flat" w="12700">
            <a:noFill/>
            <a:prstDash val="solid"/>
            <a:miter lim="800000"/>
          </a:ln>
        </p:spPr>
        <p:txBody>
          <a:bodyPr anchor="b" bIns="45720" lIns="91440" rIns="91440" rtlCol="0" tIns="45720" vert="horz" wrap="square"/>
          <a:lstStyle/>
          <a:p>
            <a:pPr/>
            <a:r>
              <a:rPr dirty="0" lang="en-US"/>
              <a:t>Click to edit Master title style</a:t>
            </a:r>
            <a:endParaRPr dirty="0" lang="en-US"/>
          </a:p>
        </p:txBody>
      </p:sp>
      <p:sp>
        <p:nvSpPr>
          <p:cNvPr id="7" name="文本框">
            <a:extLst>
              <a:ext uri="{E5D2E012-12D0-4464-986B-1A75FC2CF44A}">
                <a16:creationId xmlns:a16="http://schemas.microsoft.com/office/drawing/2010/main" id="{A8E41654-241C-4005-9E3D-B54039C37139}"/>
              </a:ext>
            </a:extLst>
          </p:cNvPr>
          <p:cNvSpPr>
            <a:spLocks noGrp="true"/>
          </p:cNvSpPr>
          <p:nvPr>
            <p:ph idx="11" sz="half" type="dt"/>
          </p:nvPr>
        </p:nvSpPr>
        <p:spPr>
          <a:xfrm rot="0">
            <a:off x="7605950" y="6423914"/>
            <a:ext cx="2844798" cy="365125"/>
          </a:xfrm>
          <a:prstGeom prst="rect">
            <a:avLst/>
          </a:prstGeom>
          <a:noFill/>
          <a:ln cap="flat" w="12700">
            <a:noFill/>
            <a:prstDash val="solid"/>
            <a:miter lim="800000"/>
          </a:ln>
        </p:spPr>
        <p:txBody>
          <a:bodyPr anchor="ctr" bIns="45720" lIns="91440" rIns="91440" rtlCol="0" tIns="45720" vert="horz" wrap="square"/>
          <a:lstStyle/>
          <a:p>
            <a:pPr algn="r"/>
            <a:fld id="{B8726D47-5113-4E72-9E41-BDE7A68A3AD1}" type="datetime1">
              <a:t>4/4/2024</a:t>
            </a:fld>
            <a:endParaRPr dirty="0" lang="en-US" sz="900">
              <a:solidFill>
                <a:srgbClr val="404040"/>
              </a:solidFill>
              <a:latin typeface="Franklin Gothic Book"/>
            </a:endParaRPr>
          </a:p>
        </p:txBody>
      </p:sp>
      <p:sp>
        <p:nvSpPr>
          <p:cNvPr id="8" name="文本框">
            <a:extLst>
              <a:ext uri="{4117C5B8-3665-4CEC-A0B7-7C14079608D1}">
                <a16:creationId xmlns:a16="http://schemas.microsoft.com/office/drawing/2010/main" id="{7DB875BB-8FD5-4B08-8187-4C7A35A05868}"/>
              </a:ext>
            </a:extLst>
          </p:cNvPr>
          <p:cNvSpPr>
            <a:spLocks noGrp="true"/>
          </p:cNvSpPr>
          <p:nvPr>
            <p:ph idx="12" sz="quarter" type="ftr"/>
          </p:nvPr>
        </p:nvSpPr>
        <p:spPr>
          <a:xfrm rot="0">
            <a:off x="581192" y="6423914"/>
            <a:ext cx="6917210" cy="365125"/>
          </a:xfrm>
          <a:prstGeom prst="rect">
            <a:avLst/>
          </a:prstGeom>
          <a:noFill/>
          <a:ln cap="flat" w="12700">
            <a:noFill/>
            <a:prstDash val="solid"/>
            <a:miter lim="800000"/>
          </a:ln>
        </p:spPr>
        <p:txBody>
          <a:bodyPr anchor="t" bIns="45720" lIns="91440" rIns="91440" rtlCol="0" tIns="45720" vert="horz" wrap="square"/>
          <a:lstStyle/>
          <a:p>
            <a:pPr/>
            <a:r>
              <a:rPr dirty="0" lang="zh-CN">
                <a:latin typeface="Franklin Gothic Book"/>
              </a:rPr>
              <a:t/>
            </a:r>
            <a:endParaRPr dirty="0" lang="zh-CN">
              <a:latin typeface="Franklin Gothic Book"/>
            </a:endParaRPr>
          </a:p>
        </p:txBody>
      </p:sp>
      <p:sp>
        <p:nvSpPr>
          <p:cNvPr id="9" name="文本框">
            <a:extLst>
              <a:ext uri="{6A972441-9EE7-4090-933E-1825647F799B}">
                <a16:creationId xmlns:a16="http://schemas.microsoft.com/office/drawing/2010/main" id="{215D32BF-E9F5-4E19-BBF0-7F48EC6A61E6}"/>
              </a:ext>
            </a:extLst>
          </p:cNvPr>
          <p:cNvSpPr>
            <a:spLocks noGrp="true"/>
          </p:cNvSpPr>
          <p:nvPr>
            <p:ph idx="13" sz="quarter" type="sldNum"/>
          </p:nvPr>
        </p:nvSpPr>
        <p:spPr>
          <a:xfrm rot="0">
            <a:off x="10558300" y="6423914"/>
            <a:ext cx="1052509" cy="365125"/>
          </a:xfrm>
          <a:prstGeom prst="rect">
            <a:avLst/>
          </a:prstGeom>
          <a:noFill/>
          <a:ln cap="flat" w="12700">
            <a:noFill/>
            <a:prstDash val="solid"/>
            <a:miter lim="800000"/>
          </a:ln>
        </p:spPr>
        <p:txBody>
          <a:bodyPr anchor="ctr" bIns="45720" lIns="91440" rIns="91440" rtlCol="0" tIns="45720" vert="horz" wrap="square"/>
          <a:lstStyle/>
          <a:p>
            <a:pPr algn="r"/>
            <a:fld id="{B587CE63-6FBA-44ED-87EF-6F798647B405}" type="slidenum"/>
            <a:endParaRPr b="0" baseline="0" cap="none" dirty="0" i="0" lang="en-US" spc="0" strike="noStrike" sz="900" u="none">
              <a:solidFill>
                <a:srgbClr val="404040"/>
              </a:solidFill>
              <a:latin typeface="Franklin Gothic Book"/>
            </a:endParaRPr>
          </a:p>
        </p:txBody>
      </p:sp>
    </p:spTree>
    <p:extLst>
      <p:ext uri="{BED52FD4-3FE0-43D9-9514-F3B8204B6745}">
        <p14:creationId xmlns:p14="http://schemas.microsoft.com/office/powerpoint/2010/main" val="1712246585097"/>
      </p:ext>
    </p:extLst>
  </p:cSld>
  <p:clrMapOvr>
    <a:masterClrMapping/>
  </p:clrMapOvr>
</p:sldLayout>
</file>

<file path=ppt/slideLayouts/slideLayout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标题和内容">
    <p:spTree>
      <p:nvGrpSpPr>
        <p:cNvPr id="1" name=""/>
        <p:cNvGrpSpPr/>
        <p:nvPr/>
      </p:nvGrpSpPr>
      <p:grpSpPr>
        <a:xfrm>
          <a:off x="0" y="0"/>
          <a:ext cx="0" cy="0"/>
          <a:chOff x="0" y="0"/>
          <a:chExt cx="0" cy="0"/>
        </a:xfrm>
      </p:grpSpPr>
      <p:sp>
        <p:nvSpPr>
          <p:cNvPr id="2" name="文本框">
            <a:extLst>
              <a:ext uri="{CB3F1230-1FB2-4300-81E1-71D8C69F0A6C}">
                <a16:creationId xmlns:a16="http://schemas.microsoft.com/office/drawing/2010/main" id="{43ED9BBF-BC7C-43D7-9ECA-E79FFF924E4A}"/>
              </a:ext>
            </a:extLst>
          </p:cNvPr>
          <p:cNvSpPr>
            <a:spLocks noGrp="true"/>
          </p:cNvSpPr>
          <p:nvPr>
            <p:ph type="title"/>
          </p:nvPr>
        </p:nvSpPr>
        <p:spPr/>
        <p:txBody>
          <a:bodyPr rtlCol="0"/>
          <a:lstStyle/>
          <a:p>
            <a:pPr/>
            <a:r>
              <a:rPr dirty="0" lang="en-US"/>
              <a:t>单击此处编辑母版标题样式</a:t>
            </a:r>
            <a:endParaRPr dirty="0" lang="en-US"/>
          </a:p>
        </p:txBody>
      </p:sp>
      <p:sp>
        <p:nvSpPr>
          <p:cNvPr id="3" name="文本框">
            <a:extLst>
              <a:ext uri="{9A6C7224-1C1D-4F28-93C9-A689D163370C}">
                <a16:creationId xmlns:a16="http://schemas.microsoft.com/office/drawing/2010/main" id="{77445E97-6D49-4644-8C56-E864F22DB7B4}"/>
              </a:ext>
            </a:extLst>
          </p:cNvPr>
          <p:cNvSpPr>
            <a:spLocks noGrp="true"/>
          </p:cNvSpPr>
          <p:nvPr>
            <p:ph idx="1"/>
          </p:nvPr>
        </p:nvSpPr>
        <p:spPr/>
        <p:txBody>
          <a:bodyPr rtlCol="0"/>
          <a:lstStyle/>
          <a:p>
            <a:pPr lvl="0"/>
            <a:r>
              <a:rPr dirty="0" lang="en-US"/>
              <a:t>单击此处编辑母版文本样式</a:t>
            </a:r>
          </a:p>
          <a:p>
            <a:pPr lvl="1"/>
            <a:r>
              <a:rPr dirty="0" lang="en-US"/>
              <a:t>第二级</a:t>
            </a:r>
          </a:p>
          <a:p>
            <a:pPr lvl="2"/>
            <a:r>
              <a:rPr dirty="0" lang="en-US"/>
              <a:t>第三级</a:t>
            </a:r>
          </a:p>
          <a:p>
            <a:pPr lvl="3"/>
            <a:r>
              <a:rPr dirty="0" lang="en-US"/>
              <a:t>第四级</a:t>
            </a:r>
          </a:p>
          <a:p>
            <a:pPr lvl="4"/>
            <a:r>
              <a:rPr dirty="0" lang="en-US"/>
              <a:t>第五级</a:t>
            </a:r>
            <a:endParaRPr dirty="0" lang="en-US"/>
          </a:p>
        </p:txBody>
      </p:sp>
      <p:sp>
        <p:nvSpPr>
          <p:cNvPr id="4" name="文本框">
            <a:extLst>
              <a:ext uri="{747A9160-1534-4FCE-9E1A-9D046AC07BD3}">
                <a16:creationId xmlns:a16="http://schemas.microsoft.com/office/drawing/2010/main" id="{6B5F36EF-4F4C-420E-979F-2B7BAFDD4A0F}"/>
              </a:ext>
            </a:extLst>
          </p:cNvPr>
          <p:cNvSpPr>
            <a:spLocks noGrp="true"/>
          </p:cNvSpPr>
          <p:nvPr>
            <p:ph idx="10" sz="half" type="dt"/>
          </p:nvPr>
        </p:nvSpPr>
        <p:spPr/>
        <p:txBody>
          <a:bodyPr rtlCol="0"/>
          <a:lstStyle/>
          <a:p>
            <a:pPr/>
            <a:fld id="{F8FC8731-5004-473E-AF3B-F374465EE4D1}" type="datetime1">
              <a:t>4/4/2024</a:t>
            </a:fld>
            <a:endParaRPr dirty="0" lang="en-US"/>
          </a:p>
        </p:txBody>
      </p:sp>
      <p:sp>
        <p:nvSpPr>
          <p:cNvPr id="5" name="文本框">
            <a:extLst>
              <a:ext uri="{F506F6C3-FAA7-4CA6-99AC-DB24C3E9FD7B}">
                <a16:creationId xmlns:a16="http://schemas.microsoft.com/office/drawing/2010/main" id="{A06AC57F-EB27-4855-BDD5-F637C3D647B1}"/>
              </a:ext>
            </a:extLst>
          </p:cNvPr>
          <p:cNvSpPr>
            <a:spLocks noGrp="true"/>
          </p:cNvSpPr>
          <p:nvPr>
            <p:ph idx="12" sz="quarter" type="sldNum"/>
          </p:nvPr>
        </p:nvSpPr>
        <p:spPr/>
        <p:txBody>
          <a:bodyPr rtlCol="0"/>
          <a:lstStyle/>
          <a:p>
            <a:pPr/>
            <a:fld id="{AA15DA5D-F083-41FF-9511-83E3DCFBB211}" type="slidenum"/>
            <a:endParaRPr dirty="0" lang="en-US"/>
          </a:p>
        </p:txBody>
      </p:sp>
      <p:sp>
        <p:nvSpPr>
          <p:cNvPr hidden="false" id="6" name="Footer Placeholder 4">
            <a:extLst>
              <a:ext uri="{37265C32-E121-4D76-A830-1D7ABAA5E123}">
                <a16:creationId xmlns:a16="http://schemas.microsoft.com/office/drawing/2010/main" id="{3460D692-4A99-4717-B761-4BD75853E3A6}"/>
              </a:ext>
            </a:extLst>
          </p:cNvPr>
          <p:cNvSpPr>
            <a:spLocks noGrp="true"/>
          </p:cNvSpPr>
          <p:nvPr>
            <p:ph idx="11" sz="quarter" type="ftr"/>
          </p:nvPr>
        </p:nvSpPr>
        <p:spPr/>
        <p:txBody>
          <a:bodyPr rtlCol="0"/>
          <a:lstStyle>
            <a:lvl1pPr lvl="0"/>
          </a:lstStyle>
          <a:p>
            <a:pPr/>
            <a:r>
              <a:rPr dirty="0" lang="en-US"/>
              <a:t>Footer</a:t>
            </a:r>
            <a:endParaRPr dirty="0" lang="en-US"/>
          </a:p>
        </p:txBody>
      </p:sp>
    </p:spTree>
    <p:extLst>
      <p:ext uri="{269511F7-11FF-43CA-BD1C-81C3B603A50C}">
        <p14:creationId xmlns:p14="http://schemas.microsoft.com/office/powerpoint/2010/main" val="1712246585074"/>
      </p:ext>
    </p:extLst>
  </p:cSld>
  <p:clrMapOvr>
    <a:masterClrMapping/>
  </p:clrMapOvr>
</p:sldLayout>
</file>

<file path=ppt/slideLayouts/slideLayout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secHead">
  <p:cSld name="节标题">
    <p:spTree>
      <p:nvGrpSpPr>
        <p:cNvPr id="1" name=""/>
        <p:cNvGrpSpPr/>
        <p:nvPr/>
      </p:nvGrpSpPr>
      <p:grpSpPr>
        <a:xfrm>
          <a:off x="0" y="0"/>
          <a:ext cx="0" cy="0"/>
          <a:chOff x="0" y="0"/>
          <a:chExt cx="0" cy="0"/>
        </a:xfrm>
      </p:grpSpPr>
      <p:sp>
        <p:nvSpPr>
          <p:cNvPr id="2" name="文本框">
            <a:extLst>
              <a:ext uri="{9878E40A-FF20-469D-9774-890D393E2571}">
                <a16:creationId xmlns:a16="http://schemas.microsoft.com/office/drawing/2010/main" id="{84E7BF1D-E222-42EF-A0F0-5BFF929DCB03}"/>
              </a:ext>
            </a:extLst>
          </p:cNvPr>
          <p:cNvSpPr>
            <a:spLocks noGrp="true"/>
          </p:cNvSpPr>
          <p:nvPr>
            <p:ph type="title"/>
          </p:nvPr>
        </p:nvSpPr>
        <p:spPr>
          <a:xfrm rot="0">
            <a:off x="722313" y="4406900"/>
            <a:ext cx="7772400" cy="1362075"/>
          </a:xfrm>
        </p:spPr>
        <p:txBody>
          <a:bodyPr anchor="t" rtlCol="0"/>
          <a:lstStyle>
            <a:lvl1pPr algn="l" lvl="0">
              <a:defRPr b="1" cap="all" dirty="0" lang="en-US" sz="4000">
                <a:latin typeface="+mj-lt"/>
              </a:defRPr>
            </a:lvl1pPr>
          </a:lstStyle>
          <a:p>
            <a:pPr/>
            <a:r>
              <a:rPr dirty="0" lang="en-US"/>
              <a:t>单击此处编辑母版标题样式</a:t>
            </a:r>
            <a:endParaRPr dirty="0" lang="en-US"/>
          </a:p>
        </p:txBody>
      </p:sp>
      <p:sp>
        <p:nvSpPr>
          <p:cNvPr id="3" name="文本框">
            <a:extLst>
              <a:ext uri="{535AD077-1F16-41A0-8339-621C533F647D}">
                <a16:creationId xmlns:a16="http://schemas.microsoft.com/office/drawing/2010/main" id="{3E98D330-4A31-46DD-8422-F6DFD8DC1AAD}"/>
              </a:ext>
            </a:extLst>
          </p:cNvPr>
          <p:cNvSpPr>
            <a:spLocks noGrp="true"/>
          </p:cNvSpPr>
          <p:nvPr>
            <p:ph idx="1" type="body"/>
          </p:nvPr>
        </p:nvSpPr>
        <p:spPr>
          <a:xfrm rot="0">
            <a:off x="722313" y="2906713"/>
            <a:ext cx="7772400" cy="1500187"/>
          </a:xfrm>
        </p:spPr>
        <p:txBody>
          <a:bodyPr anchor="b" rtlCol="0"/>
          <a:lstStyle>
            <a:lvl1pPr indent="0" lvl="0" marL="0">
              <a:buNone/>
              <a:defRPr dirty="0" lang="en-US" sz="2000"/>
            </a:lvl1pPr>
            <a:lvl2pPr indent="0" lvl="1" marL="457200">
              <a:buNone/>
              <a:defRPr dirty="0" lang="en-US" sz="1800"/>
            </a:lvl2pPr>
            <a:lvl3pPr indent="0" lvl="2" marL="914400">
              <a:buNone/>
              <a:defRPr dirty="0" lang="en-US" sz="1600"/>
            </a:lvl3pPr>
            <a:lvl4pPr indent="0" lvl="3" marL="1371600">
              <a:buNone/>
              <a:defRPr dirty="0" lang="en-US" sz="1400"/>
            </a:lvl4pPr>
            <a:lvl5pPr indent="0" lvl="4" marL="1828800">
              <a:buNone/>
              <a:defRPr dirty="0" lang="en-US" sz="1400"/>
            </a:lvl5pPr>
            <a:lvl6pPr indent="0" lvl="5" marL="2286000">
              <a:buNone/>
              <a:defRPr dirty="0" lang="en-US" sz="1400"/>
            </a:lvl6pPr>
            <a:lvl7pPr indent="0" lvl="6" marL="2743200">
              <a:buNone/>
              <a:defRPr dirty="0" lang="en-US" sz="1400"/>
            </a:lvl7pPr>
            <a:lvl8pPr indent="0" lvl="7" marL="3200400">
              <a:buNone/>
              <a:defRPr dirty="0" lang="en-US" sz="1400"/>
            </a:lvl8pPr>
            <a:lvl9pPr indent="0" lvl="8" marL="3657600">
              <a:buNone/>
              <a:defRPr dirty="0" lang="en-US" sz="1400"/>
            </a:lvl9pPr>
          </a:lstStyle>
          <a:p>
            <a:pPr lvl="0"/>
            <a:r>
              <a:rPr dirty="0" lang="en-US"/>
              <a:t>单击此处编辑母版文本样式</a:t>
            </a:r>
            <a:endParaRPr dirty="0" lang="en-US"/>
          </a:p>
        </p:txBody>
      </p:sp>
      <p:sp>
        <p:nvSpPr>
          <p:cNvPr id="4" name="文本框">
            <a:extLst>
              <a:ext uri="{7714C78A-FA40-4C95-92A6-293A4696E611}">
                <a16:creationId xmlns:a16="http://schemas.microsoft.com/office/drawing/2010/main" id="{100FFB4A-A400-4A8C-9F01-B235AA201F0F}"/>
              </a:ext>
            </a:extLst>
          </p:cNvPr>
          <p:cNvSpPr>
            <a:spLocks noGrp="true"/>
          </p:cNvSpPr>
          <p:nvPr>
            <p:ph idx="10" sz="half" type="dt"/>
          </p:nvPr>
        </p:nvSpPr>
        <p:spPr/>
        <p:txBody>
          <a:bodyPr rtlCol="0"/>
          <a:lstStyle/>
          <a:p>
            <a:pPr/>
            <a:fld id="{7B24514D-0646-4F7C-B2E4-E963DCC1624B}" type="datetime1">
              <a:t>4/4/2024</a:t>
            </a:fld>
            <a:endParaRPr dirty="0" lang="en-US"/>
          </a:p>
        </p:txBody>
      </p:sp>
      <p:sp>
        <p:nvSpPr>
          <p:cNvPr id="5" name="文本框">
            <a:extLst>
              <a:ext uri="{0368424A-FDAB-4575-84ED-9B5E71F17FC5}">
                <a16:creationId xmlns:a16="http://schemas.microsoft.com/office/drawing/2010/main" id="{80230E8C-0810-4D80-B855-D45763D47CEE}"/>
              </a:ext>
            </a:extLst>
          </p:cNvPr>
          <p:cNvSpPr>
            <a:spLocks noGrp="true"/>
          </p:cNvSpPr>
          <p:nvPr>
            <p:ph idx="12" sz="quarter" type="sldNum"/>
          </p:nvPr>
        </p:nvSpPr>
        <p:spPr/>
        <p:txBody>
          <a:bodyPr rtlCol="0"/>
          <a:lstStyle/>
          <a:p>
            <a:pPr/>
            <a:fld id="{A35E5F96-B5F5-4531-A41F-4291B83BC8E4}" type="slidenum"/>
            <a:endParaRPr dirty="0" lang="en-US"/>
          </a:p>
        </p:txBody>
      </p:sp>
      <p:sp>
        <p:nvSpPr>
          <p:cNvPr hidden="false" id="6" name="Footer Placeholder 4">
            <a:extLst>
              <a:ext uri="{07A6BF28-A9BC-4BBC-8331-E3F61AA7E35F}">
                <a16:creationId xmlns:a16="http://schemas.microsoft.com/office/drawing/2010/main" id="{94625284-DF53-43A1-A939-A4DE25CD29F1}"/>
              </a:ext>
            </a:extLst>
          </p:cNvPr>
          <p:cNvSpPr>
            <a:spLocks noGrp="true"/>
          </p:cNvSpPr>
          <p:nvPr>
            <p:ph idx="11" sz="quarter" type="ftr"/>
          </p:nvPr>
        </p:nvSpPr>
        <p:spPr/>
        <p:txBody>
          <a:bodyPr rtlCol="0"/>
          <a:lstStyle>
            <a:lvl1pPr lvl="0"/>
          </a:lstStyle>
          <a:p>
            <a:pPr/>
            <a:r>
              <a:rPr dirty="0" lang="en-US"/>
              <a:t>Footer</a:t>
            </a:r>
            <a:endParaRPr dirty="0" lang="en-US"/>
          </a:p>
        </p:txBody>
      </p:sp>
    </p:spTree>
    <p:extLst>
      <p:ext uri="{47BC8B81-D9FF-45C1-8864-B603465290CE}">
        <p14:creationId xmlns:p14="http://schemas.microsoft.com/office/powerpoint/2010/main" val="1712246585076"/>
      </p:ext>
    </p:extLst>
  </p:cSld>
  <p:clrMapOvr>
    <a:masterClrMapping/>
  </p:clrMapOvr>
</p:sldLayout>
</file>

<file path=ppt/slideLayouts/slideLayout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woObj">
  <p:cSld name="两栏内容">
    <p:spTree>
      <p:nvGrpSpPr>
        <p:cNvPr id="1" name=""/>
        <p:cNvGrpSpPr/>
        <p:nvPr/>
      </p:nvGrpSpPr>
      <p:grpSpPr>
        <a:xfrm>
          <a:off x="0" y="0"/>
          <a:ext cx="0" cy="0"/>
          <a:chOff x="0" y="0"/>
          <a:chExt cx="0" cy="0"/>
        </a:xfrm>
      </p:grpSpPr>
      <p:sp>
        <p:nvSpPr>
          <p:cNvPr id="2" name="文本框">
            <a:extLst>
              <a:ext uri="{72585DC0-3A9E-4F5A-BD4D-C1BDFAB62A92}">
                <a16:creationId xmlns:a16="http://schemas.microsoft.com/office/drawing/2010/main" id="{1603180A-D7ED-411D-8D81-D4855BE33788}"/>
              </a:ext>
            </a:extLst>
          </p:cNvPr>
          <p:cNvSpPr>
            <a:spLocks noGrp="true"/>
          </p:cNvSpPr>
          <p:nvPr>
            <p:ph type="title"/>
          </p:nvPr>
        </p:nvSpPr>
        <p:spPr/>
        <p:txBody>
          <a:bodyPr rtlCol="0"/>
          <a:lstStyle/>
          <a:p>
            <a:pPr/>
            <a:r>
              <a:rPr dirty="0" lang="en-US"/>
              <a:t>单击此处编辑母版标题样式</a:t>
            </a:r>
            <a:endParaRPr dirty="0" lang="en-US"/>
          </a:p>
        </p:txBody>
      </p:sp>
      <p:sp>
        <p:nvSpPr>
          <p:cNvPr id="3" name="文本框">
            <a:extLst>
              <a:ext uri="{B5562E0A-2F3D-422E-A863-72F1D2363394}">
                <a16:creationId xmlns:a16="http://schemas.microsoft.com/office/drawing/2010/main" id="{B98ABEBE-0AC4-4D07-B6C6-E9D14DD7D7C4}"/>
              </a:ext>
            </a:extLst>
          </p:cNvPr>
          <p:cNvSpPr>
            <a:spLocks noGrp="true"/>
          </p:cNvSpPr>
          <p:nvPr>
            <p:ph idx="1"/>
          </p:nvPr>
        </p:nvSpPr>
        <p:spPr>
          <a:xfrm rot="0">
            <a:off x="457200" y="1600200"/>
            <a:ext cx="4038600" cy="4525962"/>
          </a:xfrm>
        </p:spPr>
        <p:txBody>
          <a:bodyPr rtlCol="0"/>
          <a:lstStyle>
            <a:lvl1pPr lvl="0">
              <a:defRPr dirty="0" lang="en-US" sz="2800"/>
            </a:lvl1pPr>
            <a:lvl2pPr lvl="1">
              <a:defRPr dirty="0" lang="en-US" sz="2400"/>
            </a:lvl2pPr>
            <a:lvl3pPr lvl="2">
              <a:defRPr dirty="0" lang="en-US" sz="2000"/>
            </a:lvl3pPr>
            <a:lvl4pPr lvl="3">
              <a:defRPr dirty="0" lang="en-US" sz="1800"/>
            </a:lvl4pPr>
            <a:lvl5pPr lvl="4">
              <a:defRPr dirty="0" lang="en-US" sz="1800"/>
            </a:lvl5pPr>
            <a:lvl6pPr lvl="5">
              <a:defRPr dirty="0" lang="en-US" sz="1800"/>
            </a:lvl6pPr>
            <a:lvl7pPr lvl="6">
              <a:defRPr dirty="0" lang="en-US" sz="1800"/>
            </a:lvl7pPr>
            <a:lvl8pPr lvl="7">
              <a:defRPr dirty="0" lang="en-US" sz="1800"/>
            </a:lvl8pPr>
            <a:lvl9pPr lvl="8">
              <a:defRPr dirty="0" lang="en-US" sz="1800"/>
            </a:lvl9pPr>
          </a:lstStyle>
          <a:p>
            <a:pPr lvl="0"/>
            <a:r>
              <a:rPr dirty="0" lang="en-US"/>
              <a:t>单击此处编辑母版文本样式</a:t>
            </a:r>
          </a:p>
          <a:p>
            <a:pPr lvl="1"/>
            <a:r>
              <a:rPr dirty="0" lang="en-US"/>
              <a:t>第二级</a:t>
            </a:r>
          </a:p>
          <a:p>
            <a:pPr lvl="2"/>
            <a:r>
              <a:rPr dirty="0" lang="en-US"/>
              <a:t>第三级</a:t>
            </a:r>
          </a:p>
          <a:p>
            <a:pPr lvl="3"/>
            <a:r>
              <a:rPr dirty="0" lang="en-US"/>
              <a:t>第四级</a:t>
            </a:r>
          </a:p>
          <a:p>
            <a:pPr lvl="4"/>
            <a:r>
              <a:rPr dirty="0" lang="en-US"/>
              <a:t>第五级</a:t>
            </a:r>
            <a:endParaRPr dirty="0" lang="en-US"/>
          </a:p>
        </p:txBody>
      </p:sp>
      <p:sp>
        <p:nvSpPr>
          <p:cNvPr id="4" name="文本框">
            <a:extLst>
              <a:ext uri="{54E89EE3-A94F-4051-A951-53868FAEE0A9}">
                <a16:creationId xmlns:a16="http://schemas.microsoft.com/office/drawing/2010/main" id="{855E667A-116E-415E-B962-8F916101996A}"/>
              </a:ext>
            </a:extLst>
          </p:cNvPr>
          <p:cNvSpPr>
            <a:spLocks noGrp="true"/>
          </p:cNvSpPr>
          <p:nvPr>
            <p:ph idx="2"/>
          </p:nvPr>
        </p:nvSpPr>
        <p:spPr>
          <a:xfrm rot="0">
            <a:off x="4648200" y="1600200"/>
            <a:ext cx="4038600" cy="4525962"/>
          </a:xfrm>
        </p:spPr>
        <p:txBody>
          <a:bodyPr rtlCol="0"/>
          <a:lstStyle>
            <a:lvl1pPr lvl="0">
              <a:defRPr dirty="0" lang="en-US" sz="2800"/>
            </a:lvl1pPr>
            <a:lvl2pPr lvl="1">
              <a:defRPr dirty="0" lang="en-US" sz="2400"/>
            </a:lvl2pPr>
            <a:lvl3pPr lvl="2">
              <a:defRPr dirty="0" lang="en-US" sz="2000"/>
            </a:lvl3pPr>
            <a:lvl4pPr lvl="3">
              <a:defRPr dirty="0" lang="en-US" sz="1800"/>
            </a:lvl4pPr>
            <a:lvl5pPr lvl="4">
              <a:defRPr dirty="0" lang="en-US" sz="1800"/>
            </a:lvl5pPr>
            <a:lvl6pPr lvl="5">
              <a:defRPr dirty="0" lang="en-US" sz="1800"/>
            </a:lvl6pPr>
            <a:lvl7pPr lvl="6">
              <a:defRPr dirty="0" lang="en-US" sz="1800"/>
            </a:lvl7pPr>
            <a:lvl8pPr lvl="7">
              <a:defRPr dirty="0" lang="en-US" sz="1800"/>
            </a:lvl8pPr>
            <a:lvl9pPr lvl="8">
              <a:defRPr dirty="0" lang="en-US" sz="1800"/>
            </a:lvl9pPr>
          </a:lstStyle>
          <a:p>
            <a:pPr lvl="0"/>
            <a:r>
              <a:rPr dirty="0" lang="en-US"/>
              <a:t>单击此处编辑母版文本样式</a:t>
            </a:r>
          </a:p>
          <a:p>
            <a:pPr lvl="1"/>
            <a:r>
              <a:rPr dirty="0" lang="en-US"/>
              <a:t>第二级</a:t>
            </a:r>
          </a:p>
          <a:p>
            <a:pPr lvl="2"/>
            <a:r>
              <a:rPr dirty="0" lang="en-US"/>
              <a:t>第三级</a:t>
            </a:r>
          </a:p>
          <a:p>
            <a:pPr lvl="3"/>
            <a:r>
              <a:rPr dirty="0" lang="en-US"/>
              <a:t>第四级</a:t>
            </a:r>
          </a:p>
          <a:p>
            <a:pPr lvl="4"/>
            <a:r>
              <a:rPr dirty="0" lang="en-US"/>
              <a:t>第五级</a:t>
            </a:r>
            <a:endParaRPr dirty="0" lang="en-US"/>
          </a:p>
        </p:txBody>
      </p:sp>
      <p:sp>
        <p:nvSpPr>
          <p:cNvPr id="5" name="文本框">
            <a:extLst>
              <a:ext uri="{3A098B62-3DFB-41F9-963C-FADFD5BBBBB1}">
                <a16:creationId xmlns:a16="http://schemas.microsoft.com/office/drawing/2010/main" id="{9099C675-5C44-486E-A0EE-9C48947A507A}"/>
              </a:ext>
            </a:extLst>
          </p:cNvPr>
          <p:cNvSpPr>
            <a:spLocks noGrp="true"/>
          </p:cNvSpPr>
          <p:nvPr>
            <p:ph idx="10" sz="half" type="dt"/>
          </p:nvPr>
        </p:nvSpPr>
        <p:spPr/>
        <p:txBody>
          <a:bodyPr rtlCol="0"/>
          <a:lstStyle/>
          <a:p>
            <a:pPr/>
            <a:fld id="{146E96B1-FD4C-4151-902C-8B498640427A}" type="datetime1">
              <a:t>4/4/2024</a:t>
            </a:fld>
            <a:endParaRPr dirty="0" lang="en-US"/>
          </a:p>
        </p:txBody>
      </p:sp>
      <p:sp>
        <p:nvSpPr>
          <p:cNvPr id="6" name="文本框">
            <a:extLst>
              <a:ext uri="{08340B5A-1C98-465B-9175-AF4FFD60899D}">
                <a16:creationId xmlns:a16="http://schemas.microsoft.com/office/drawing/2010/main" id="{F2183B50-5B09-4C2D-B8B7-6D5F84A9D2AE}"/>
              </a:ext>
            </a:extLst>
          </p:cNvPr>
          <p:cNvSpPr>
            <a:spLocks noGrp="true"/>
          </p:cNvSpPr>
          <p:nvPr>
            <p:ph idx="12" sz="quarter" type="sldNum"/>
          </p:nvPr>
        </p:nvSpPr>
        <p:spPr/>
        <p:txBody>
          <a:bodyPr rtlCol="0"/>
          <a:lstStyle/>
          <a:p>
            <a:pPr/>
            <a:fld id="{234A6692-D603-4F03-9659-6983B9836673}" type="slidenum"/>
            <a:endParaRPr dirty="0" lang="en-US"/>
          </a:p>
        </p:txBody>
      </p:sp>
      <p:sp>
        <p:nvSpPr>
          <p:cNvPr hidden="false" id="7" name="Footer Placeholder 4">
            <a:extLst>
              <a:ext uri="{5380493D-A9A9-44D1-8172-F2FF85C45527}">
                <a16:creationId xmlns:a16="http://schemas.microsoft.com/office/drawing/2010/main" id="{16DF97F4-13A6-48E9-8CEA-CEB400E9DFF2}"/>
              </a:ext>
            </a:extLst>
          </p:cNvPr>
          <p:cNvSpPr>
            <a:spLocks noGrp="true"/>
          </p:cNvSpPr>
          <p:nvPr>
            <p:ph idx="11" sz="quarter" type="ftr"/>
          </p:nvPr>
        </p:nvSpPr>
        <p:spPr/>
        <p:txBody>
          <a:bodyPr rtlCol="0"/>
          <a:lstStyle>
            <a:lvl1pPr lvl="0"/>
          </a:lstStyle>
          <a:p>
            <a:pPr/>
            <a:r>
              <a:rPr dirty="0" lang="en-US"/>
              <a:t>Footer</a:t>
            </a:r>
            <a:endParaRPr dirty="0" lang="en-US"/>
          </a:p>
        </p:txBody>
      </p:sp>
    </p:spTree>
    <p:extLst>
      <p:ext uri="{9997E375-204D-4AF3-BA7C-E3496163A895}">
        <p14:creationId xmlns:p14="http://schemas.microsoft.com/office/powerpoint/2010/main" val="1712246585078"/>
      </p:ext>
    </p:extLst>
  </p:cSld>
  <p:clrMapOvr>
    <a:masterClrMapping/>
  </p:clrMapOvr>
</p:sldLayout>
</file>

<file path=ppt/slideLayouts/slideLayout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woTxTwoObj">
  <p:cSld name="比较">
    <p:spTree>
      <p:nvGrpSpPr>
        <p:cNvPr id="1" name=""/>
        <p:cNvGrpSpPr/>
        <p:nvPr/>
      </p:nvGrpSpPr>
      <p:grpSpPr>
        <a:xfrm>
          <a:off x="0" y="0"/>
          <a:ext cx="0" cy="0"/>
          <a:chOff x="0" y="0"/>
          <a:chExt cx="0" cy="0"/>
        </a:xfrm>
      </p:grpSpPr>
      <p:sp>
        <p:nvSpPr>
          <p:cNvPr id="2" name="文本框">
            <a:extLst>
              <a:ext uri="{5853032D-A46E-41B8-AE7E-4D361E662AEC}">
                <a16:creationId xmlns:a16="http://schemas.microsoft.com/office/drawing/2010/main" id="{13131AB3-43F7-43EE-905A-236D04863B72}"/>
              </a:ext>
            </a:extLst>
          </p:cNvPr>
          <p:cNvSpPr>
            <a:spLocks noGrp="true"/>
          </p:cNvSpPr>
          <p:nvPr>
            <p:ph type="title"/>
          </p:nvPr>
        </p:nvSpPr>
        <p:spPr/>
        <p:txBody>
          <a:bodyPr rtlCol="0"/>
          <a:lstStyle>
            <a:lvl1pPr lvl="0"/>
          </a:lstStyle>
          <a:p>
            <a:pPr/>
            <a:r>
              <a:rPr dirty="0" lang="en-US"/>
              <a:t>单击此处编辑母版标题样式</a:t>
            </a:r>
            <a:endParaRPr dirty="0" lang="en-US"/>
          </a:p>
        </p:txBody>
      </p:sp>
      <p:sp>
        <p:nvSpPr>
          <p:cNvPr id="3" name="文本框">
            <a:extLst>
              <a:ext uri="{ECD4EE2A-1857-4AD4-9ED2-1C587FD8F246}">
                <a16:creationId xmlns:a16="http://schemas.microsoft.com/office/drawing/2010/main" id="{D992E466-EC0C-4168-9298-A4322E3AB484}"/>
              </a:ext>
            </a:extLst>
          </p:cNvPr>
          <p:cNvSpPr>
            <a:spLocks noGrp="true"/>
          </p:cNvSpPr>
          <p:nvPr>
            <p:ph idx="1" type="body"/>
          </p:nvPr>
        </p:nvSpPr>
        <p:spPr>
          <a:xfrm rot="0">
            <a:off x="457200" y="1535113"/>
            <a:ext cx="4040187" cy="639762"/>
          </a:xfrm>
        </p:spPr>
        <p:txBody>
          <a:bodyPr anchor="b" rtlCol="0"/>
          <a:lstStyle>
            <a:lvl1pPr indent="0" lvl="0" marL="0">
              <a:buNone/>
              <a:defRPr b="1" dirty="0" lang="en-US" sz="2400">
                <a:latin typeface="+mn-lt"/>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单击此处编辑母版文本样式</a:t>
            </a:r>
            <a:endParaRPr dirty="0" lang="en-US"/>
          </a:p>
        </p:txBody>
      </p:sp>
      <p:sp>
        <p:nvSpPr>
          <p:cNvPr id="4" name="文本框">
            <a:extLst>
              <a:ext uri="{31358EF0-5199-4456-9C55-A27468E3F616}">
                <a16:creationId xmlns:a16="http://schemas.microsoft.com/office/drawing/2010/main" id="{4CBAF1F1-4416-4B40-BCB1-BE3EE033A6D7}"/>
              </a:ext>
            </a:extLst>
          </p:cNvPr>
          <p:cNvSpPr>
            <a:spLocks noGrp="true"/>
          </p:cNvSpPr>
          <p:nvPr>
            <p:ph idx="2"/>
          </p:nvPr>
        </p:nvSpPr>
        <p:spPr>
          <a:xfrm rot="0">
            <a:off x="457200" y="2174875"/>
            <a:ext cx="4040187" cy="3951288"/>
          </a:xfrm>
        </p:spPr>
        <p:txBody>
          <a:bodyPr rtlCol="0"/>
          <a:lstStyle>
            <a:lvl1pPr lvl="0">
              <a:defRPr dirty="0" lang="en-US" sz="2400"/>
            </a:lvl1pPr>
            <a:lvl2pPr lvl="1">
              <a:defRPr dirty="0" lang="en-US" sz="2000"/>
            </a:lvl2pPr>
            <a:lvl3pPr lvl="2">
              <a:defRPr dirty="0" lang="en-US" sz="1800"/>
            </a:lvl3pPr>
            <a:lvl4pPr lvl="3">
              <a:defRPr dirty="0" lang="en-US" sz="1600"/>
            </a:lvl4pPr>
            <a:lvl5pPr lvl="4">
              <a:defRPr dirty="0" lang="en-US" sz="1600"/>
            </a:lvl5pPr>
            <a:lvl6pPr lvl="5">
              <a:defRPr dirty="0" lang="en-US" sz="1600"/>
            </a:lvl6pPr>
            <a:lvl7pPr lvl="6">
              <a:defRPr dirty="0" lang="en-US" sz="1600"/>
            </a:lvl7pPr>
            <a:lvl8pPr lvl="7">
              <a:defRPr dirty="0" lang="en-US" sz="1600"/>
            </a:lvl8pPr>
            <a:lvl9pPr lvl="8">
              <a:defRPr dirty="0" lang="en-US" sz="1600"/>
            </a:lvl9pPr>
          </a:lstStyle>
          <a:p>
            <a:pPr lvl="0"/>
            <a:r>
              <a:rPr dirty="0" lang="en-US"/>
              <a:t>单击此处编辑母版文本样式</a:t>
            </a:r>
          </a:p>
          <a:p>
            <a:pPr lvl="1"/>
            <a:r>
              <a:rPr dirty="0" lang="en-US"/>
              <a:t>第二级</a:t>
            </a:r>
          </a:p>
          <a:p>
            <a:pPr lvl="2"/>
            <a:r>
              <a:rPr dirty="0" lang="en-US"/>
              <a:t>第三级</a:t>
            </a:r>
          </a:p>
          <a:p>
            <a:pPr lvl="3"/>
            <a:r>
              <a:rPr dirty="0" lang="en-US"/>
              <a:t>第四级</a:t>
            </a:r>
          </a:p>
          <a:p>
            <a:pPr lvl="4"/>
            <a:r>
              <a:rPr dirty="0" lang="en-US"/>
              <a:t>第五级</a:t>
            </a:r>
            <a:endParaRPr dirty="0" lang="en-US"/>
          </a:p>
        </p:txBody>
      </p:sp>
      <p:sp>
        <p:nvSpPr>
          <p:cNvPr id="5" name="文本框">
            <a:extLst>
              <a:ext uri="{DE656EE0-12F9-40B5-85F6-6711E570D501}">
                <a16:creationId xmlns:a16="http://schemas.microsoft.com/office/drawing/2010/main" id="{E16F747F-19A0-4AAB-BDE2-4BDE54558B25}"/>
              </a:ext>
            </a:extLst>
          </p:cNvPr>
          <p:cNvSpPr>
            <a:spLocks noGrp="true"/>
          </p:cNvSpPr>
          <p:nvPr>
            <p:ph idx="3" type="body"/>
          </p:nvPr>
        </p:nvSpPr>
        <p:spPr>
          <a:xfrm rot="0">
            <a:off x="4645025" y="1535113"/>
            <a:ext cx="4041774" cy="639762"/>
          </a:xfrm>
        </p:spPr>
        <p:txBody>
          <a:bodyPr anchor="b" rtlCol="0"/>
          <a:lstStyle>
            <a:lvl1pPr indent="0" lvl="0" marL="0">
              <a:buNone/>
              <a:defRPr b="1" dirty="0" lang="en-US" sz="2400">
                <a:latin typeface="+mn-lt"/>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单击此处编辑母版文本样式</a:t>
            </a:r>
            <a:endParaRPr dirty="0" lang="en-US"/>
          </a:p>
        </p:txBody>
      </p:sp>
      <p:sp>
        <p:nvSpPr>
          <p:cNvPr id="6" name="文本框">
            <a:extLst>
              <a:ext uri="{A110A662-D772-402E-915A-71AD1DBD1A7A}">
                <a16:creationId xmlns:a16="http://schemas.microsoft.com/office/drawing/2010/main" id="{D67611FD-165F-4C17-8701-A3DDC34D1BEF}"/>
              </a:ext>
            </a:extLst>
          </p:cNvPr>
          <p:cNvSpPr>
            <a:spLocks noGrp="true"/>
          </p:cNvSpPr>
          <p:nvPr>
            <p:ph idx="4"/>
          </p:nvPr>
        </p:nvSpPr>
        <p:spPr>
          <a:xfrm rot="0">
            <a:off x="4645025" y="2174875"/>
            <a:ext cx="4041774" cy="3951288"/>
          </a:xfrm>
        </p:spPr>
        <p:txBody>
          <a:bodyPr rtlCol="0"/>
          <a:lstStyle>
            <a:lvl1pPr lvl="0">
              <a:defRPr dirty="0" lang="en-US" sz="2400"/>
            </a:lvl1pPr>
            <a:lvl2pPr lvl="1">
              <a:defRPr dirty="0" lang="en-US" sz="2000"/>
            </a:lvl2pPr>
            <a:lvl3pPr lvl="2">
              <a:defRPr dirty="0" lang="en-US" sz="1800"/>
            </a:lvl3pPr>
            <a:lvl4pPr lvl="3">
              <a:defRPr dirty="0" lang="en-US" sz="1600"/>
            </a:lvl4pPr>
            <a:lvl5pPr lvl="4">
              <a:defRPr dirty="0" lang="en-US" sz="1600"/>
            </a:lvl5pPr>
            <a:lvl6pPr lvl="5">
              <a:defRPr dirty="0" lang="en-US" sz="1600"/>
            </a:lvl6pPr>
            <a:lvl7pPr lvl="6">
              <a:defRPr dirty="0" lang="en-US" sz="1600"/>
            </a:lvl7pPr>
            <a:lvl8pPr lvl="7">
              <a:defRPr dirty="0" lang="en-US" sz="1600"/>
            </a:lvl8pPr>
            <a:lvl9pPr lvl="8">
              <a:defRPr dirty="0" lang="en-US" sz="1600"/>
            </a:lvl9pPr>
          </a:lstStyle>
          <a:p>
            <a:pPr lvl="0"/>
            <a:r>
              <a:rPr dirty="0" lang="en-US"/>
              <a:t>单击此处编辑母版文本样式</a:t>
            </a:r>
          </a:p>
          <a:p>
            <a:pPr lvl="1"/>
            <a:r>
              <a:rPr dirty="0" lang="en-US"/>
              <a:t>第二级</a:t>
            </a:r>
          </a:p>
          <a:p>
            <a:pPr lvl="2"/>
            <a:r>
              <a:rPr dirty="0" lang="en-US"/>
              <a:t>第三级</a:t>
            </a:r>
          </a:p>
          <a:p>
            <a:pPr lvl="3"/>
            <a:r>
              <a:rPr dirty="0" lang="en-US"/>
              <a:t>第四级</a:t>
            </a:r>
          </a:p>
          <a:p>
            <a:pPr lvl="4"/>
            <a:r>
              <a:rPr dirty="0" lang="en-US"/>
              <a:t>第五级</a:t>
            </a:r>
            <a:endParaRPr dirty="0" lang="en-US"/>
          </a:p>
        </p:txBody>
      </p:sp>
      <p:sp>
        <p:nvSpPr>
          <p:cNvPr id="7" name="文本框">
            <a:extLst>
              <a:ext uri="{3034C736-0CAC-4F8F-AB3D-8547DAC98638}">
                <a16:creationId xmlns:a16="http://schemas.microsoft.com/office/drawing/2010/main" id="{3FE7CF49-2D9F-4943-946F-A5F5D1FE8ECF}"/>
              </a:ext>
            </a:extLst>
          </p:cNvPr>
          <p:cNvSpPr>
            <a:spLocks noGrp="true"/>
          </p:cNvSpPr>
          <p:nvPr>
            <p:ph idx="10" sz="half" type="dt"/>
          </p:nvPr>
        </p:nvSpPr>
        <p:spPr/>
        <p:txBody>
          <a:bodyPr rtlCol="0"/>
          <a:lstStyle/>
          <a:p>
            <a:pPr/>
            <a:fld id="{CEA3E5C3-6097-4D1D-BC79-727696046DD6}" type="datetime1">
              <a:t>4/4/2024</a:t>
            </a:fld>
            <a:endParaRPr dirty="0" lang="en-US"/>
          </a:p>
        </p:txBody>
      </p:sp>
      <p:sp>
        <p:nvSpPr>
          <p:cNvPr id="8" name="文本框">
            <a:extLst>
              <a:ext uri="{210D52C7-F740-4FBE-95B8-45865E06EC0E}">
                <a16:creationId xmlns:a16="http://schemas.microsoft.com/office/drawing/2010/main" id="{C1AB075E-691F-4EA0-864C-D7498A340FCC}"/>
              </a:ext>
            </a:extLst>
          </p:cNvPr>
          <p:cNvSpPr>
            <a:spLocks noGrp="true"/>
          </p:cNvSpPr>
          <p:nvPr>
            <p:ph idx="12" sz="quarter" type="sldNum"/>
          </p:nvPr>
        </p:nvSpPr>
        <p:spPr/>
        <p:txBody>
          <a:bodyPr rtlCol="0"/>
          <a:lstStyle/>
          <a:p>
            <a:pPr/>
            <a:fld id="{FAD097AD-9577-4792-957B-CD1CA30ADC5A}" type="slidenum"/>
            <a:endParaRPr dirty="0" lang="en-US"/>
          </a:p>
        </p:txBody>
      </p:sp>
      <p:sp>
        <p:nvSpPr>
          <p:cNvPr hidden="false" id="9" name="Footer Placeholder 4">
            <a:extLst>
              <a:ext uri="{00D8D0AC-17AF-4962-9B9A-FDC0D93F05B7}">
                <a16:creationId xmlns:a16="http://schemas.microsoft.com/office/drawing/2010/main" id="{160364FF-E3EF-4DD6-A541-CD8B3B2030C5}"/>
              </a:ext>
            </a:extLst>
          </p:cNvPr>
          <p:cNvSpPr>
            <a:spLocks noGrp="true"/>
          </p:cNvSpPr>
          <p:nvPr>
            <p:ph idx="11" sz="quarter" type="ftr"/>
          </p:nvPr>
        </p:nvSpPr>
        <p:spPr/>
        <p:txBody>
          <a:bodyPr rtlCol="0"/>
          <a:lstStyle>
            <a:lvl1pPr lvl="0"/>
          </a:lstStyle>
          <a:p>
            <a:pPr/>
            <a:r>
              <a:rPr dirty="0" lang="en-US"/>
              <a:t>Footer</a:t>
            </a:r>
            <a:endParaRPr dirty="0" lang="en-US"/>
          </a:p>
        </p:txBody>
      </p:sp>
    </p:spTree>
    <p:extLst>
      <p:ext uri="{733D7583-B5D7-41BE-9416-4B060F5644C8}">
        <p14:creationId xmlns:p14="http://schemas.microsoft.com/office/powerpoint/2010/main" val="1712246585081"/>
      </p:ext>
    </p:extLst>
  </p:cSld>
  <p:clrMapOvr>
    <a:masterClrMapping/>
  </p:clrMapOvr>
</p:sldLayout>
</file>

<file path=ppt/slideLayouts/slideLayout6.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itleOnly">
  <p:cSld name="仅标题">
    <p:spTree>
      <p:nvGrpSpPr>
        <p:cNvPr id="1" name=""/>
        <p:cNvGrpSpPr/>
        <p:nvPr/>
      </p:nvGrpSpPr>
      <p:grpSpPr>
        <a:xfrm>
          <a:off x="0" y="0"/>
          <a:ext cx="0" cy="0"/>
          <a:chOff x="0" y="0"/>
          <a:chExt cx="0" cy="0"/>
        </a:xfrm>
      </p:grpSpPr>
      <p:sp>
        <p:nvSpPr>
          <p:cNvPr id="2" name="文本框">
            <a:extLst>
              <a:ext uri="{A5FC491D-54F8-4881-9D3E-68B5DE11AA6A}">
                <a16:creationId xmlns:a16="http://schemas.microsoft.com/office/drawing/2010/main" id="{F7772469-1D81-45D5-85CA-7DEA2F70D95C}"/>
              </a:ext>
            </a:extLst>
          </p:cNvPr>
          <p:cNvSpPr>
            <a:spLocks noGrp="true"/>
          </p:cNvSpPr>
          <p:nvPr>
            <p:ph type="title"/>
          </p:nvPr>
        </p:nvSpPr>
        <p:spPr/>
        <p:txBody>
          <a:bodyPr rtlCol="0"/>
          <a:lstStyle/>
          <a:p>
            <a:pPr/>
            <a:r>
              <a:rPr dirty="0" lang="en-US"/>
              <a:t>单击此处编辑母版标题样式</a:t>
            </a:r>
            <a:endParaRPr dirty="0" lang="en-US"/>
          </a:p>
        </p:txBody>
      </p:sp>
      <p:sp>
        <p:nvSpPr>
          <p:cNvPr id="3" name="文本框">
            <a:extLst>
              <a:ext uri="{18D053CC-99FA-4993-AE08-34EF3AF1CBF6}">
                <a16:creationId xmlns:a16="http://schemas.microsoft.com/office/drawing/2010/main" id="{7074F06F-EB12-4301-A0BE-8929ECBE0B27}"/>
              </a:ext>
            </a:extLst>
          </p:cNvPr>
          <p:cNvSpPr>
            <a:spLocks noGrp="true"/>
          </p:cNvSpPr>
          <p:nvPr>
            <p:ph idx="10" sz="half" type="dt"/>
          </p:nvPr>
        </p:nvSpPr>
        <p:spPr/>
        <p:txBody>
          <a:bodyPr rtlCol="0"/>
          <a:lstStyle/>
          <a:p>
            <a:pPr/>
            <a:fld id="{DAB0D202-9C87-41B8-8C3E-84473CE05ACC}" type="datetime1">
              <a:t>4/4/2024</a:t>
            </a:fld>
            <a:endParaRPr dirty="0" lang="en-US"/>
          </a:p>
        </p:txBody>
      </p:sp>
      <p:sp>
        <p:nvSpPr>
          <p:cNvPr id="4" name="文本框">
            <a:extLst>
              <a:ext uri="{80ED2203-F9D7-4ABC-AF5A-405F1AAD59A2}">
                <a16:creationId xmlns:a16="http://schemas.microsoft.com/office/drawing/2010/main" id="{1892EEA5-053E-4025-A25F-698E61DE6F9A}"/>
              </a:ext>
            </a:extLst>
          </p:cNvPr>
          <p:cNvSpPr>
            <a:spLocks noGrp="true"/>
          </p:cNvSpPr>
          <p:nvPr>
            <p:ph idx="12" sz="quarter" type="sldNum"/>
          </p:nvPr>
        </p:nvSpPr>
        <p:spPr/>
        <p:txBody>
          <a:bodyPr rtlCol="0"/>
          <a:lstStyle/>
          <a:p>
            <a:pPr/>
            <a:fld id="{569F1B30-023C-42AB-BCE5-21699036A48A}" type="slidenum"/>
            <a:endParaRPr dirty="0" lang="en-US"/>
          </a:p>
        </p:txBody>
      </p:sp>
      <p:sp>
        <p:nvSpPr>
          <p:cNvPr hidden="false" id="5" name="Footer Placeholder 4">
            <a:extLst>
              <a:ext uri="{E04F58DF-B628-4695-BCA2-FC4923A62F05}">
                <a16:creationId xmlns:a16="http://schemas.microsoft.com/office/drawing/2010/main" id="{D7F5FEA0-076A-43AD-AD75-3AED29BC5BCA}"/>
              </a:ext>
            </a:extLst>
          </p:cNvPr>
          <p:cNvSpPr>
            <a:spLocks noGrp="true"/>
          </p:cNvSpPr>
          <p:nvPr>
            <p:ph idx="11" sz="quarter" type="ftr"/>
          </p:nvPr>
        </p:nvSpPr>
        <p:spPr/>
        <p:txBody>
          <a:bodyPr rtlCol="0"/>
          <a:lstStyle>
            <a:lvl1pPr lvl="0"/>
          </a:lstStyle>
          <a:p>
            <a:pPr/>
            <a:r>
              <a:rPr dirty="0" lang="en-US"/>
              <a:t>Footer</a:t>
            </a:r>
            <a:endParaRPr dirty="0" lang="en-US"/>
          </a:p>
        </p:txBody>
      </p:sp>
    </p:spTree>
    <p:extLst>
      <p:ext uri="{9B30C37A-4946-40F6-B08D-3BFDE0A27E6E}">
        <p14:creationId xmlns:p14="http://schemas.microsoft.com/office/powerpoint/2010/main" val="1712246585083"/>
      </p:ext>
    </p:extLst>
  </p:cSld>
  <p:clrMapOvr>
    <a:masterClrMapping/>
  </p:clrMapOvr>
</p:sldLayout>
</file>

<file path=ppt/slideLayouts/slideLayout7.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空白">
    <p:spTree>
      <p:nvGrpSpPr>
        <p:cNvPr id="1" name=""/>
        <p:cNvGrpSpPr/>
        <p:nvPr/>
      </p:nvGrpSpPr>
      <p:grpSpPr>
        <a:xfrm>
          <a:off x="0" y="0"/>
          <a:ext cx="0" cy="0"/>
          <a:chOff x="0" y="0"/>
          <a:chExt cx="0" cy="0"/>
        </a:xfrm>
      </p:grpSpPr>
      <p:sp>
        <p:nvSpPr>
          <p:cNvPr id="2" name="文本框">
            <a:extLst>
              <a:ext uri="{10D81BF4-FDD1-412E-9EB2-786D94D0E414}">
                <a16:creationId xmlns:a16="http://schemas.microsoft.com/office/drawing/2010/main" id="{127B399D-509B-44C0-97A6-9EC536954E52}"/>
              </a:ext>
            </a:extLst>
          </p:cNvPr>
          <p:cNvSpPr>
            <a:spLocks noGrp="true"/>
          </p:cNvSpPr>
          <p:nvPr>
            <p:ph idx="10" sz="half" type="dt"/>
          </p:nvPr>
        </p:nvSpPr>
        <p:spPr/>
        <p:txBody>
          <a:bodyPr rtlCol="0"/>
          <a:lstStyle/>
          <a:p>
            <a:pPr/>
            <a:fld id="{D880D946-D287-4F1E-8A94-C71D4AF95FFD}" type="datetime1">
              <a:t>4/4/2024</a:t>
            </a:fld>
            <a:endParaRPr dirty="0" lang="en-US"/>
          </a:p>
        </p:txBody>
      </p:sp>
      <p:sp>
        <p:nvSpPr>
          <p:cNvPr id="3" name="文本框">
            <a:extLst>
              <a:ext uri="{0BC68A0B-421D-4EC4-882E-0FB44D3702BA}">
                <a16:creationId xmlns:a16="http://schemas.microsoft.com/office/drawing/2010/main" id="{43C946E2-079C-43F7-B0D6-5EE2ACA9FAA0}"/>
              </a:ext>
            </a:extLst>
          </p:cNvPr>
          <p:cNvSpPr>
            <a:spLocks noGrp="true"/>
          </p:cNvSpPr>
          <p:nvPr>
            <p:ph idx="12" sz="quarter" type="sldNum"/>
          </p:nvPr>
        </p:nvSpPr>
        <p:spPr/>
        <p:txBody>
          <a:bodyPr rtlCol="0"/>
          <a:lstStyle/>
          <a:p>
            <a:pPr/>
            <a:fld id="{12ACA367-65BF-4C81-A1FA-EE65C6A12DC0}" type="slidenum"/>
            <a:endParaRPr dirty="0" lang="en-US"/>
          </a:p>
        </p:txBody>
      </p:sp>
      <p:sp>
        <p:nvSpPr>
          <p:cNvPr hidden="false" id="4" name="Footer Placeholder 4">
            <a:extLst>
              <a:ext uri="{089555E6-BB4A-4888-BF73-1E712ABE92FE}">
                <a16:creationId xmlns:a16="http://schemas.microsoft.com/office/drawing/2010/main" id="{EE105111-A73C-4370-BAA0-EAA0B22ED8EF}"/>
              </a:ext>
            </a:extLst>
          </p:cNvPr>
          <p:cNvSpPr>
            <a:spLocks noGrp="true"/>
          </p:cNvSpPr>
          <p:nvPr>
            <p:ph idx="11" sz="quarter" type="ftr"/>
          </p:nvPr>
        </p:nvSpPr>
        <p:spPr/>
        <p:txBody>
          <a:bodyPr rtlCol="0"/>
          <a:lstStyle>
            <a:lvl1pPr lvl="0"/>
          </a:lstStyle>
          <a:p>
            <a:pPr/>
            <a:r>
              <a:rPr dirty="0" lang="en-US"/>
              <a:t>Footer</a:t>
            </a:r>
            <a:endParaRPr dirty="0" lang="en-US"/>
          </a:p>
        </p:txBody>
      </p:sp>
    </p:spTree>
    <p:extLst>
      <p:ext uri="{D0117414-8C16-48CC-AB28-5CBB72CBB1B2}">
        <p14:creationId xmlns:p14="http://schemas.microsoft.com/office/powerpoint/2010/main" val="1712246585084"/>
      </p:ext>
    </p:extLst>
  </p:cSld>
  <p:clrMapOvr>
    <a:masterClrMapping/>
  </p:clrMapOvr>
</p:sldLayout>
</file>

<file path=ppt/slideLayouts/slideLayout8.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Tx">
  <p:cSld name="内容与标题">
    <p:spTree>
      <p:nvGrpSpPr>
        <p:cNvPr id="1" name=""/>
        <p:cNvGrpSpPr/>
        <p:nvPr/>
      </p:nvGrpSpPr>
      <p:grpSpPr>
        <a:xfrm>
          <a:off x="0" y="0"/>
          <a:ext cx="0" cy="0"/>
          <a:chOff x="0" y="0"/>
          <a:chExt cx="0" cy="0"/>
        </a:xfrm>
      </p:grpSpPr>
      <p:sp>
        <p:nvSpPr>
          <p:cNvPr id="2" name="文本框">
            <a:extLst>
              <a:ext uri="{43A03F4F-283D-49D1-8F0C-1739F77E15E4}">
                <a16:creationId xmlns:a16="http://schemas.microsoft.com/office/drawing/2010/main" id="{4B1C329C-9A9C-4795-82C8-543EDD52CDAA}"/>
              </a:ext>
            </a:extLst>
          </p:cNvPr>
          <p:cNvSpPr>
            <a:spLocks noGrp="true"/>
          </p:cNvSpPr>
          <p:nvPr>
            <p:ph type="title"/>
          </p:nvPr>
        </p:nvSpPr>
        <p:spPr>
          <a:xfrm rot="0">
            <a:off x="457200" y="273050"/>
            <a:ext cx="3008313" cy="1162050"/>
          </a:xfrm>
        </p:spPr>
        <p:txBody>
          <a:bodyPr anchor="b" rtlCol="0"/>
          <a:lstStyle>
            <a:lvl1pPr algn="l" lvl="0">
              <a:defRPr b="1" dirty="0" lang="en-US" sz="2000">
                <a:latin typeface="+mj-lt"/>
              </a:defRPr>
            </a:lvl1pPr>
          </a:lstStyle>
          <a:p>
            <a:pPr/>
            <a:r>
              <a:rPr dirty="0" lang="en-US"/>
              <a:t>单击此处编辑母版标题样式</a:t>
            </a:r>
            <a:endParaRPr dirty="0" lang="en-US"/>
          </a:p>
        </p:txBody>
      </p:sp>
      <p:sp>
        <p:nvSpPr>
          <p:cNvPr id="3" name="文本框">
            <a:extLst>
              <a:ext uri="{DF6500BA-6544-47B2-910C-821D5B314289}">
                <a16:creationId xmlns:a16="http://schemas.microsoft.com/office/drawing/2010/main" id="{F18694FF-5271-47AA-A7FA-FFD084D073D6}"/>
              </a:ext>
            </a:extLst>
          </p:cNvPr>
          <p:cNvSpPr>
            <a:spLocks noGrp="true"/>
          </p:cNvSpPr>
          <p:nvPr>
            <p:ph idx="1"/>
          </p:nvPr>
        </p:nvSpPr>
        <p:spPr>
          <a:xfrm rot="0">
            <a:off x="3575050" y="273050"/>
            <a:ext cx="5111749" cy="5853112"/>
          </a:xfrm>
        </p:spPr>
        <p:txBody>
          <a:bodyPr rtlCol="0"/>
          <a:lstStyle>
            <a:lvl1pPr lvl="0">
              <a:defRPr dirty="0" lang="en-US" sz="3200"/>
            </a:lvl1pPr>
            <a:lvl2pPr lvl="1">
              <a:defRPr dirty="0" lang="en-US" sz="2800"/>
            </a:lvl2pPr>
            <a:lvl3pPr lvl="2">
              <a:defRPr dirty="0" lang="en-US" sz="2400"/>
            </a:lvl3pPr>
            <a:lvl4pPr lvl="3">
              <a:defRPr dirty="0" lang="en-US" sz="2000"/>
            </a:lvl4pPr>
            <a:lvl5pPr lvl="4">
              <a:defRPr dirty="0" lang="en-US" sz="2000"/>
            </a:lvl5pPr>
            <a:lvl6pPr lvl="5">
              <a:defRPr dirty="0" lang="en-US" sz="2000"/>
            </a:lvl6pPr>
            <a:lvl7pPr lvl="6">
              <a:defRPr dirty="0" lang="en-US" sz="2000"/>
            </a:lvl7pPr>
            <a:lvl8pPr lvl="7">
              <a:defRPr dirty="0" lang="en-US" sz="2000"/>
            </a:lvl8pPr>
            <a:lvl9pPr lvl="8">
              <a:defRPr dirty="0" lang="en-US" sz="2000"/>
            </a:lvl9pPr>
          </a:lstStyle>
          <a:p>
            <a:pPr lvl="0"/>
            <a:r>
              <a:rPr dirty="0" lang="en-US"/>
              <a:t>单击此处编辑母版文本样式</a:t>
            </a:r>
          </a:p>
          <a:p>
            <a:pPr lvl="1"/>
            <a:r>
              <a:rPr dirty="0" lang="en-US"/>
              <a:t>第二级</a:t>
            </a:r>
          </a:p>
          <a:p>
            <a:pPr lvl="2"/>
            <a:r>
              <a:rPr dirty="0" lang="en-US"/>
              <a:t>第三级</a:t>
            </a:r>
          </a:p>
          <a:p>
            <a:pPr lvl="3"/>
            <a:r>
              <a:rPr dirty="0" lang="en-US"/>
              <a:t>第四级</a:t>
            </a:r>
          </a:p>
          <a:p>
            <a:pPr lvl="4"/>
            <a:r>
              <a:rPr dirty="0" lang="en-US"/>
              <a:t>第五级</a:t>
            </a:r>
            <a:endParaRPr dirty="0" lang="en-US"/>
          </a:p>
        </p:txBody>
      </p:sp>
      <p:sp>
        <p:nvSpPr>
          <p:cNvPr id="4" name="文本框">
            <a:extLst>
              <a:ext uri="{BCFBE256-B123-49FA-AF87-69150A73BF8F}">
                <a16:creationId xmlns:a16="http://schemas.microsoft.com/office/drawing/2010/main" id="{69C5F9A0-1967-44FA-B64D-23208E27DAEE}"/>
              </a:ext>
            </a:extLst>
          </p:cNvPr>
          <p:cNvSpPr>
            <a:spLocks noGrp="true"/>
          </p:cNvSpPr>
          <p:nvPr>
            <p:ph idx="2" type="body"/>
          </p:nvPr>
        </p:nvSpPr>
        <p:spPr>
          <a:xfrm rot="0">
            <a:off x="457200" y="1435099"/>
            <a:ext cx="3008313" cy="4691063"/>
          </a:xfrm>
        </p:spPr>
        <p:txBody>
          <a:bodyPr rtlCol="0"/>
          <a:lstStyle>
            <a:lvl1pPr indent="0" lvl="0" marL="0">
              <a:buNone/>
              <a:defRPr dirty="0" lang="en-US" sz="1400"/>
            </a:lvl1pPr>
            <a:lvl2pPr indent="0" lvl="1" marL="457200">
              <a:buNone/>
              <a:defRPr dirty="0" lang="en-US" sz="1200"/>
            </a:lvl2pPr>
            <a:lvl3pPr indent="0" lvl="2" marL="914400">
              <a:buNone/>
              <a:defRPr dirty="0" lang="en-US" sz="1000"/>
            </a:lvl3pPr>
            <a:lvl4pPr indent="0" lvl="3" marL="1371600">
              <a:buNone/>
              <a:defRPr dirty="0" lang="en-US" sz="900"/>
            </a:lvl4pPr>
            <a:lvl5pPr indent="0" lvl="4" marL="1828800">
              <a:buNone/>
              <a:defRPr dirty="0" lang="en-US" sz="900"/>
            </a:lvl5pPr>
            <a:lvl6pPr indent="0" lvl="5" marL="2286000">
              <a:buNone/>
              <a:defRPr dirty="0" lang="en-US" sz="900"/>
            </a:lvl6pPr>
            <a:lvl7pPr indent="0" lvl="6" marL="2743200">
              <a:buNone/>
              <a:defRPr dirty="0" lang="en-US" sz="900"/>
            </a:lvl7pPr>
            <a:lvl8pPr indent="0" lvl="7" marL="3200400">
              <a:buNone/>
              <a:defRPr dirty="0" lang="en-US" sz="900"/>
            </a:lvl8pPr>
            <a:lvl9pPr indent="0" lvl="8" marL="3657600">
              <a:buNone/>
              <a:defRPr dirty="0" lang="en-US" sz="900"/>
            </a:lvl9pPr>
          </a:lstStyle>
          <a:p>
            <a:pPr lvl="0"/>
            <a:r>
              <a:rPr dirty="0" lang="en-US"/>
              <a:t>单击此处编辑母版文本样式</a:t>
            </a:r>
            <a:endParaRPr dirty="0" lang="en-US"/>
          </a:p>
        </p:txBody>
      </p:sp>
      <p:sp>
        <p:nvSpPr>
          <p:cNvPr id="5" name="文本框">
            <a:extLst>
              <a:ext uri="{E8358D35-4B2C-46F5-BD24-5FABA4A348BB}">
                <a16:creationId xmlns:a16="http://schemas.microsoft.com/office/drawing/2010/main" id="{0B743345-8809-4F50-81F9-E42EC89752A0}"/>
              </a:ext>
            </a:extLst>
          </p:cNvPr>
          <p:cNvSpPr>
            <a:spLocks noGrp="true"/>
          </p:cNvSpPr>
          <p:nvPr>
            <p:ph idx="10" sz="half" type="dt"/>
          </p:nvPr>
        </p:nvSpPr>
        <p:spPr/>
        <p:txBody>
          <a:bodyPr rtlCol="0"/>
          <a:lstStyle/>
          <a:p>
            <a:pPr/>
            <a:fld id="{DEB4415D-6CBA-4185-AA24-059D52D10B79}" type="datetime1">
              <a:t>4/4/2024</a:t>
            </a:fld>
            <a:endParaRPr dirty="0" lang="en-US"/>
          </a:p>
        </p:txBody>
      </p:sp>
      <p:sp>
        <p:nvSpPr>
          <p:cNvPr id="6" name="文本框">
            <a:extLst>
              <a:ext uri="{B7EEFD74-E3E5-4664-8820-D4C7202EF3C9}">
                <a16:creationId xmlns:a16="http://schemas.microsoft.com/office/drawing/2010/main" id="{67876C82-4B70-4924-BBF3-75239D497AC9}"/>
              </a:ext>
            </a:extLst>
          </p:cNvPr>
          <p:cNvSpPr>
            <a:spLocks noGrp="true"/>
          </p:cNvSpPr>
          <p:nvPr>
            <p:ph idx="12" sz="quarter" type="sldNum"/>
          </p:nvPr>
        </p:nvSpPr>
        <p:spPr/>
        <p:txBody>
          <a:bodyPr rtlCol="0"/>
          <a:lstStyle/>
          <a:p>
            <a:pPr/>
            <a:fld id="{3A4F8DBF-97A3-4681-B7C6-CCF8005B3EF1}" type="slidenum"/>
            <a:endParaRPr dirty="0" lang="en-US"/>
          </a:p>
        </p:txBody>
      </p:sp>
      <p:sp>
        <p:nvSpPr>
          <p:cNvPr hidden="false" id="7" name="Footer Placeholder 4">
            <a:extLst>
              <a:ext uri="{74D1F145-A06C-441E-8718-6FA65F457FDD}">
                <a16:creationId xmlns:a16="http://schemas.microsoft.com/office/drawing/2010/main" id="{3D8CA01F-96E8-4BAA-A06A-C85B166B70B3}"/>
              </a:ext>
            </a:extLst>
          </p:cNvPr>
          <p:cNvSpPr>
            <a:spLocks noGrp="true"/>
          </p:cNvSpPr>
          <p:nvPr>
            <p:ph idx="11" sz="quarter" type="ftr"/>
          </p:nvPr>
        </p:nvSpPr>
        <p:spPr/>
        <p:txBody>
          <a:bodyPr rtlCol="0"/>
          <a:lstStyle>
            <a:lvl1pPr lvl="0"/>
          </a:lstStyle>
          <a:p>
            <a:pPr/>
            <a:r>
              <a:rPr dirty="0" lang="en-US"/>
              <a:t>Footer</a:t>
            </a:r>
            <a:endParaRPr dirty="0" lang="en-US"/>
          </a:p>
        </p:txBody>
      </p:sp>
    </p:spTree>
    <p:extLst>
      <p:ext uri="{C6427139-5994-4A46-9491-3781BB58DF6B}">
        <p14:creationId xmlns:p14="http://schemas.microsoft.com/office/powerpoint/2010/main" val="1712246585086"/>
      </p:ext>
    </p:extLst>
  </p:cSld>
  <p:clrMapOvr>
    <a:masterClrMapping/>
  </p:clrMapOvr>
</p:sldLayout>
</file>

<file path=ppt/slideLayouts/slideLayout9.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picTx">
  <p:cSld name="图片与标题">
    <p:spTree>
      <p:nvGrpSpPr>
        <p:cNvPr id="1" name=""/>
        <p:cNvGrpSpPr/>
        <p:nvPr/>
      </p:nvGrpSpPr>
      <p:grpSpPr>
        <a:xfrm>
          <a:off x="0" y="0"/>
          <a:ext cx="0" cy="0"/>
          <a:chOff x="0" y="0"/>
          <a:chExt cx="0" cy="0"/>
        </a:xfrm>
      </p:grpSpPr>
      <p:sp>
        <p:nvSpPr>
          <p:cNvPr id="2" name="文本框">
            <a:extLst>
              <a:ext uri="{C12E9B1D-A024-4D01-92FC-FBED7BBF14ED}">
                <a16:creationId xmlns:a16="http://schemas.microsoft.com/office/drawing/2010/main" id="{3455315C-2AD2-4EB5-8D9B-19FB649E2633}"/>
              </a:ext>
            </a:extLst>
          </p:cNvPr>
          <p:cNvSpPr>
            <a:spLocks noGrp="true"/>
          </p:cNvSpPr>
          <p:nvPr>
            <p:ph type="title"/>
          </p:nvPr>
        </p:nvSpPr>
        <p:spPr>
          <a:xfrm rot="0">
            <a:off x="1792288" y="4800600"/>
            <a:ext cx="5486400" cy="566738"/>
          </a:xfrm>
        </p:spPr>
        <p:txBody>
          <a:bodyPr anchor="b" rtlCol="0"/>
          <a:lstStyle>
            <a:lvl1pPr algn="l" lvl="0">
              <a:defRPr b="1" dirty="0" lang="en-US" sz="2000">
                <a:latin typeface="+mj-lt"/>
              </a:defRPr>
            </a:lvl1pPr>
          </a:lstStyle>
          <a:p>
            <a:pPr/>
            <a:r>
              <a:rPr dirty="0" lang="en-US"/>
              <a:t>单击此处编辑母版标题样式</a:t>
            </a:r>
            <a:endParaRPr dirty="0" lang="en-US"/>
          </a:p>
        </p:txBody>
      </p:sp>
      <p:sp>
        <p:nvSpPr>
          <p:cNvPr id="3" name="文本框">
            <a:extLst>
              <a:ext uri="{D37D4CDB-A55B-478A-8ACF-BE9762167ADF}">
                <a16:creationId xmlns:a16="http://schemas.microsoft.com/office/drawing/2010/main" id="{3322B1EA-EDCC-4B76-B869-56249E6C9878}"/>
              </a:ext>
            </a:extLst>
          </p:cNvPr>
          <p:cNvSpPr>
            <a:spLocks noGrp="true"/>
          </p:cNvSpPr>
          <p:nvPr>
            <p:ph idx="1" type="pic"/>
          </p:nvPr>
        </p:nvSpPr>
        <p:spPr>
          <a:xfrm rot="0">
            <a:off x="1792288" y="612775"/>
            <a:ext cx="5486400" cy="4114800"/>
          </a:xfrm>
        </p:spPr>
        <p:txBody>
          <a:bodyPr rtlCol="0"/>
          <a:lstStyle>
            <a:lvl1pPr indent="0" lvl="0" marL="0">
              <a:buNone/>
              <a:defRPr dirty="0" lang="en-US" sz="3200"/>
            </a:lvl1pPr>
            <a:lvl2pPr indent="0" lvl="1" marL="457200">
              <a:buNone/>
              <a:defRPr dirty="0" lang="en-US" sz="2800"/>
            </a:lvl2pPr>
            <a:lvl3pPr indent="0" lvl="2" marL="914400">
              <a:buNone/>
              <a:defRPr dirty="0" lang="en-US" sz="2400"/>
            </a:lvl3pPr>
            <a:lvl4pPr indent="0" lvl="3" marL="1371600">
              <a:buNone/>
              <a:defRPr dirty="0" lang="en-US" sz="2000"/>
            </a:lvl4pPr>
            <a:lvl5pPr indent="0" lvl="4" marL="1828800">
              <a:buNone/>
              <a:defRPr dirty="0" lang="en-US" sz="2000"/>
            </a:lvl5pPr>
            <a:lvl6pPr indent="0" lvl="5" marL="2286000">
              <a:buNone/>
              <a:defRPr dirty="0" lang="en-US" sz="2000"/>
            </a:lvl6pPr>
            <a:lvl7pPr indent="0" lvl="6" marL="2743200">
              <a:buNone/>
              <a:defRPr dirty="0" lang="en-US" sz="2000"/>
            </a:lvl7pPr>
            <a:lvl8pPr indent="0" lvl="7" marL="3200400">
              <a:buNone/>
              <a:defRPr dirty="0" lang="en-US" sz="2000"/>
            </a:lvl8pPr>
            <a:lvl9pPr indent="0" lvl="8" marL="3657600">
              <a:buNone/>
              <a:defRPr dirty="0" lang="en-US" sz="2000"/>
            </a:lvl9pPr>
          </a:lstStyle>
          <a:p>
            <a:pPr/>
            <a:r>
              <a:rPr dirty="0" lang="en-US"/>
              <a:t/>
            </a:r>
            <a:endParaRPr dirty="0" lang="en-US"/>
          </a:p>
        </p:txBody>
      </p:sp>
      <p:sp>
        <p:nvSpPr>
          <p:cNvPr id="4" name="文本框">
            <a:extLst>
              <a:ext uri="{63BB179B-1C49-4A00-9D28-17134CAEDD29}">
                <a16:creationId xmlns:a16="http://schemas.microsoft.com/office/drawing/2010/main" id="{2AD31BC3-084A-44F2-AAB4-AA0F57D19B8D}"/>
              </a:ext>
            </a:extLst>
          </p:cNvPr>
          <p:cNvSpPr>
            <a:spLocks noGrp="true"/>
          </p:cNvSpPr>
          <p:nvPr>
            <p:ph idx="2" type="body"/>
          </p:nvPr>
        </p:nvSpPr>
        <p:spPr>
          <a:xfrm rot="0">
            <a:off x="1792288" y="5367337"/>
            <a:ext cx="5486400" cy="804862"/>
          </a:xfrm>
        </p:spPr>
        <p:txBody>
          <a:bodyPr rtlCol="0"/>
          <a:lstStyle>
            <a:lvl1pPr indent="0" lvl="0" marL="0">
              <a:buNone/>
              <a:defRPr dirty="0" lang="en-US" sz="1400"/>
            </a:lvl1pPr>
            <a:lvl2pPr indent="0" lvl="1" marL="457200">
              <a:buNone/>
              <a:defRPr dirty="0" lang="en-US" sz="1200"/>
            </a:lvl2pPr>
            <a:lvl3pPr indent="0" lvl="2" marL="914400">
              <a:buNone/>
              <a:defRPr dirty="0" lang="en-US" sz="1000"/>
            </a:lvl3pPr>
            <a:lvl4pPr indent="0" lvl="3" marL="1371600">
              <a:buNone/>
              <a:defRPr dirty="0" lang="en-US" sz="900"/>
            </a:lvl4pPr>
            <a:lvl5pPr indent="0" lvl="4" marL="1828800">
              <a:buNone/>
              <a:defRPr dirty="0" lang="en-US" sz="900"/>
            </a:lvl5pPr>
            <a:lvl6pPr indent="0" lvl="5" marL="2286000">
              <a:buNone/>
              <a:defRPr dirty="0" lang="en-US" sz="900"/>
            </a:lvl6pPr>
            <a:lvl7pPr indent="0" lvl="6" marL="2743200">
              <a:buNone/>
              <a:defRPr dirty="0" lang="en-US" sz="900"/>
            </a:lvl7pPr>
            <a:lvl8pPr indent="0" lvl="7" marL="3200400">
              <a:buNone/>
              <a:defRPr dirty="0" lang="en-US" sz="900"/>
            </a:lvl8pPr>
            <a:lvl9pPr indent="0" lvl="8" marL="3657600">
              <a:buNone/>
              <a:defRPr dirty="0" lang="en-US" sz="900"/>
            </a:lvl9pPr>
          </a:lstStyle>
          <a:p>
            <a:pPr lvl="0"/>
            <a:r>
              <a:rPr dirty="0" lang="en-US"/>
              <a:t>单击此处编辑母版文本样式</a:t>
            </a:r>
            <a:endParaRPr dirty="0" lang="en-US"/>
          </a:p>
        </p:txBody>
      </p:sp>
      <p:sp>
        <p:nvSpPr>
          <p:cNvPr id="5" name="文本框">
            <a:extLst>
              <a:ext uri="{9E5A7FAD-8B1A-4B3F-A162-C53D0E47F3AB}">
                <a16:creationId xmlns:a16="http://schemas.microsoft.com/office/drawing/2010/main" id="{0956F0D0-C345-4BBD-8A48-621001E1BB55}"/>
              </a:ext>
            </a:extLst>
          </p:cNvPr>
          <p:cNvSpPr>
            <a:spLocks noGrp="true"/>
          </p:cNvSpPr>
          <p:nvPr>
            <p:ph idx="10" sz="half" type="dt"/>
          </p:nvPr>
        </p:nvSpPr>
        <p:spPr/>
        <p:txBody>
          <a:bodyPr rtlCol="0"/>
          <a:lstStyle/>
          <a:p>
            <a:pPr/>
            <a:fld id="{66943B9C-2277-4CB7-B629-0251346ABE4B}" type="datetime1">
              <a:t>4/4/2024</a:t>
            </a:fld>
            <a:endParaRPr dirty="0" lang="en-US"/>
          </a:p>
        </p:txBody>
      </p:sp>
      <p:sp>
        <p:nvSpPr>
          <p:cNvPr id="6" name="文本框">
            <a:extLst>
              <a:ext uri="{B49A8B3A-2F83-4585-B06D-4CDF1C8548EE}">
                <a16:creationId xmlns:a16="http://schemas.microsoft.com/office/drawing/2010/main" id="{31A70F96-3557-496C-9D1A-37517BEC29F0}"/>
              </a:ext>
            </a:extLst>
          </p:cNvPr>
          <p:cNvSpPr>
            <a:spLocks noGrp="true"/>
          </p:cNvSpPr>
          <p:nvPr>
            <p:ph idx="12" sz="quarter" type="sldNum"/>
          </p:nvPr>
        </p:nvSpPr>
        <p:spPr/>
        <p:txBody>
          <a:bodyPr rtlCol="0"/>
          <a:lstStyle/>
          <a:p>
            <a:pPr/>
            <a:fld id="{A79C8264-BA47-4F96-BB18-95ED400F7D6E}" type="slidenum"/>
            <a:endParaRPr dirty="0" lang="en-US"/>
          </a:p>
        </p:txBody>
      </p:sp>
      <p:sp>
        <p:nvSpPr>
          <p:cNvPr hidden="false" id="7" name="Footer Placeholder 4">
            <a:extLst>
              <a:ext uri="{F749BD80-A215-482E-AFF4-8F72700FAEBE}">
                <a16:creationId xmlns:a16="http://schemas.microsoft.com/office/drawing/2010/main" id="{B2B47086-B836-47C1-8572-6EA5E11C4EC6}"/>
              </a:ext>
            </a:extLst>
          </p:cNvPr>
          <p:cNvSpPr>
            <a:spLocks noGrp="true"/>
          </p:cNvSpPr>
          <p:nvPr>
            <p:ph idx="11" sz="quarter" type="ftr"/>
          </p:nvPr>
        </p:nvSpPr>
        <p:spPr/>
        <p:txBody>
          <a:bodyPr rtlCol="0"/>
          <a:lstStyle>
            <a:lvl1pPr lvl="0"/>
          </a:lstStyle>
          <a:p>
            <a:pPr/>
            <a:r>
              <a:rPr dirty="0" lang="en-US"/>
              <a:t>Footer</a:t>
            </a:r>
            <a:endParaRPr dirty="0" lang="en-US"/>
          </a:p>
        </p:txBody>
      </p:sp>
    </p:spTree>
    <p:extLst>
      <p:ext uri="{6EE6C2F8-57D1-4412-8BBE-CEB5B15E121D}">
        <p14:creationId xmlns:p14="http://schemas.microsoft.com/office/powerpoint/2010/main" val="1712246585089"/>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slideLayouts/slideLayout12.xml" Type="http://schemas.openxmlformats.org/officeDocument/2006/relationships/slideLayout"/><Relationship Id="rId13" Target="../slideLayouts/slideLayout13.xml" Type="http://schemas.openxmlformats.org/officeDocument/2006/relationships/slideLayout"/><Relationship Id="rId14" Target="../theme/theme1.xml" Type="http://schemas.openxmlformats.org/officeDocument/2006/relationships/theme"/><Relationship Id="rId15" Target="../media/image1.png" Type="http://schemas.openxmlformats.org/officeDocument/2006/relationships/image"/></Relationships>
</file>

<file path=ppt/slideMasters/slideMaster1.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
    <p:bg>
      <p:bgPr>
        <a:solidFill>
          <a:schemeClr val="bg1"/>
        </a:solidFill>
        <a:effectLst/>
      </p:bgPr>
    </p:bg>
    <p:spTree>
      <p:nvGrpSpPr>
        <p:cNvPr id="1" name=""/>
        <p:cNvGrpSpPr/>
        <p:nvPr/>
      </p:nvGrpSpPr>
      <p:grpSpPr>
        <a:xfrm>
          <a:off x="0" y="0"/>
          <a:ext cx="0" cy="0"/>
          <a:chOff x="0" y="0"/>
          <a:chExt cx="0" cy="0"/>
        </a:xfrm>
      </p:grpSpPr>
      <p:sp>
        <p:nvSpPr>
          <p:cNvPr id="2" name="文本框">
            <a:extLst>
              <a:ext uri="{DC0B52E7-D705-44BE-9107-7AF771062A32}">
                <a16:creationId xmlns:a16="http://schemas.microsoft.com/office/drawing/2010/main" id="{183DE589-14F8-4B9E-A495-2E08F76DE624}"/>
              </a:ext>
            </a:extLst>
          </p:cNvPr>
          <p:cNvSpPr>
            <a:spLocks noGrp="true"/>
          </p:cNvSpPr>
          <p:nvPr>
            <p:ph type="title"/>
          </p:nvPr>
        </p:nvSpPr>
        <p:spPr>
          <a:xfrm rot="0">
            <a:off x="581192" y="705124"/>
            <a:ext cx="11029616" cy="557146"/>
          </a:xfrm>
          <a:prstGeom prst="rect">
            <a:avLst/>
          </a:prstGeom>
          <a:noFill/>
          <a:ln cap="flat" w="12700">
            <a:noFill/>
            <a:prstDash val="solid"/>
            <a:miter lim="800000"/>
          </a:ln>
        </p:spPr>
        <p:txBody>
          <a:bodyPr anchor="b" bIns="45720" lIns="91440" rIns="91440" rtlCol="0" tIns="45720" vert="horz" wrap="square"/>
          <a:lstStyle/>
          <a:p>
            <a:pPr/>
            <a:r>
              <a:rPr dirty="0" lang="en-US"/>
              <a:t>Click to edit Master title style</a:t>
            </a:r>
            <a:endParaRPr dirty="0" lang="en-US"/>
          </a:p>
        </p:txBody>
      </p:sp>
      <p:sp>
        <p:nvSpPr>
          <p:cNvPr id="3" name="文本框">
            <a:extLst>
              <a:ext uri="{FE127B62-5227-4DF6-A7BE-39E6CE080AC3}">
                <a16:creationId xmlns:a16="http://schemas.microsoft.com/office/drawing/2010/main" id="{E7CF9F68-269D-432A-B383-108F7681C868}"/>
              </a:ext>
            </a:extLst>
          </p:cNvPr>
          <p:cNvSpPr>
            <a:spLocks noGrp="true"/>
          </p:cNvSpPr>
          <p:nvPr>
            <p:ph idx="1" type="body"/>
          </p:nvPr>
        </p:nvSpPr>
        <p:spPr>
          <a:xfrm rot="0">
            <a:off x="581192" y="1415198"/>
            <a:ext cx="11029616" cy="4572852"/>
          </a:xfrm>
          <a:prstGeom prst="rect">
            <a:avLst/>
          </a:prstGeom>
          <a:noFill/>
          <a:ln cap="flat" w="12700">
            <a:noFill/>
            <a:prstDash val="solid"/>
            <a:miter lim="800000"/>
          </a:ln>
        </p:spPr>
        <p:txBody>
          <a:bodyPr anchor="ctr" bIns="45720" lIns="91440" rIns="91440" rtlCol="0" tIns="45720" vert="horz" wrap="square"/>
          <a:lstStyle/>
          <a:p>
            <a:pPr/>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文本框">
            <a:extLst>
              <a:ext uri="{BF9EB9C0-B915-4227-A811-7441DFD54437}">
                <a16:creationId xmlns:a16="http://schemas.microsoft.com/office/drawing/2010/main" id="{2BCA5A17-AD00-478C-B3B9-B67316AA1B08}"/>
              </a:ext>
            </a:extLst>
          </p:cNvPr>
          <p:cNvSpPr>
            <a:spLocks noGrp="true"/>
          </p:cNvSpPr>
          <p:nvPr>
            <p:ph idx="2" sz="half" type="dt"/>
          </p:nvPr>
        </p:nvSpPr>
        <p:spPr>
          <a:xfrm rot="0">
            <a:off x="7605950" y="6423914"/>
            <a:ext cx="2844798" cy="365125"/>
          </a:xfrm>
          <a:prstGeom prst="rect">
            <a:avLst/>
          </a:prstGeom>
          <a:noFill/>
          <a:ln cap="flat" w="12700">
            <a:noFill/>
            <a:prstDash val="solid"/>
            <a:miter lim="800000"/>
          </a:ln>
        </p:spPr>
        <p:txBody>
          <a:bodyPr anchor="ctr" bIns="45720" lIns="91440" rIns="91440" rtlCol="0" tIns="45720" vert="horz" wrap="square"/>
          <a:lstStyle/>
          <a:p>
            <a:pPr algn="r"/>
            <a:fld id="{BF56749E-3244-4C2F-A46B-DA5331B68044}" type="datetime1">
              <a:t>4/4/2024</a:t>
            </a:fld>
            <a:endParaRPr dirty="0" lang="en-US" sz="900">
              <a:solidFill>
                <a:srgbClr val="404040"/>
              </a:solidFill>
              <a:latin typeface="Franklin Gothic Book"/>
            </a:endParaRPr>
          </a:p>
        </p:txBody>
      </p:sp>
      <p:sp>
        <p:nvSpPr>
          <p:cNvPr id="5" name="文本框">
            <a:extLst>
              <a:ext uri="{F0EBA194-D10B-484F-8473-0616B967BE30}">
                <a16:creationId xmlns:a16="http://schemas.microsoft.com/office/drawing/2010/main" id="{6F902D95-AAEE-457D-A824-D3B366C889DC}"/>
              </a:ext>
            </a:extLst>
          </p:cNvPr>
          <p:cNvSpPr>
            <a:spLocks noGrp="true"/>
          </p:cNvSpPr>
          <p:nvPr>
            <p:ph idx="4" sz="quarter" type="sldNum"/>
          </p:nvPr>
        </p:nvSpPr>
        <p:spPr>
          <a:xfrm rot="0">
            <a:off x="10558300" y="6423914"/>
            <a:ext cx="1052509" cy="365125"/>
          </a:xfrm>
          <a:prstGeom prst="rect">
            <a:avLst/>
          </a:prstGeom>
          <a:noFill/>
          <a:ln cap="flat" w="12700">
            <a:noFill/>
            <a:prstDash val="solid"/>
            <a:miter lim="800000"/>
          </a:ln>
        </p:spPr>
        <p:txBody>
          <a:bodyPr anchor="ctr" bIns="45720" lIns="91440" rIns="91440" rtlCol="0" tIns="45720" vert="horz" wrap="square"/>
          <a:lstStyle/>
          <a:p>
            <a:pPr algn="r"/>
            <a:fld id="{25C59DC6-8759-4ACA-A579-D6C53CBBD51F}" type="slidenum"/>
            <a:endParaRPr b="0" baseline="0" cap="none" dirty="0" i="0" lang="en-US" spc="0" strike="noStrike" sz="900" u="none">
              <a:solidFill>
                <a:srgbClr val="404040"/>
              </a:solidFill>
              <a:latin typeface="Franklin Gothic Book"/>
            </a:endParaRPr>
          </a:p>
        </p:txBody>
      </p:sp>
      <p:sp>
        <p:nvSpPr>
          <p:cNvPr id="6" name="矩形">
            <a:extLst>
              <a:ext uri="{2374C4D9-3C16-4D2F-97EA-F79D9CE8A5E4}">
                <a16:creationId xmlns:a16="http://schemas.microsoft.com/office/drawing/2010/main" id="{7C916979-FE40-4268-A294-6340D514DD1F}"/>
              </a:ext>
            </a:extLst>
          </p:cNvPr>
          <p:cNvSpPr/>
          <p:nvPr/>
        </p:nvSpPr>
        <p:spPr>
          <a:xfrm rot="0">
            <a:off x="446534" y="457200"/>
            <a:ext cx="3703318" cy="94997"/>
          </a:xfrm>
          <a:prstGeom prst="rect">
            <a:avLst/>
          </a:prstGeom>
          <a:solidFill>
            <a:srgbClr val="465359"/>
          </a:solidFill>
          <a:ln cap="flat" w="12700">
            <a:noFill/>
            <a:prstDash val="solid"/>
            <a:round/>
          </a:ln>
        </p:spPr>
      </p:sp>
      <p:sp>
        <p:nvSpPr>
          <p:cNvPr id="7" name="矩形">
            <a:extLst>
              <a:ext uri="{2B893EC9-6865-414A-85F5-AFB6F731988F}">
                <a16:creationId xmlns:a16="http://schemas.microsoft.com/office/drawing/2010/main" id="{20F3D1AB-4DC9-4EB4-BD53-CA27D4811BEC}"/>
              </a:ext>
            </a:extLst>
          </p:cNvPr>
          <p:cNvSpPr/>
          <p:nvPr/>
        </p:nvSpPr>
        <p:spPr>
          <a:xfrm rot="0">
            <a:off x="8042147" y="453643"/>
            <a:ext cx="3703317" cy="98554"/>
          </a:xfrm>
          <a:prstGeom prst="rect">
            <a:avLst/>
          </a:prstGeom>
          <a:solidFill>
            <a:srgbClr val="969fa7"/>
          </a:solidFill>
          <a:ln cap="flat" w="12700">
            <a:noFill/>
            <a:prstDash val="solid"/>
            <a:round/>
          </a:ln>
        </p:spPr>
      </p:sp>
      <p:sp>
        <p:nvSpPr>
          <p:cNvPr id="8" name="矩形">
            <a:extLst>
              <a:ext uri="{5F945B56-80DB-47AA-B4BA-482685F9F220}">
                <a16:creationId xmlns:a16="http://schemas.microsoft.com/office/drawing/2010/main" id="{42009099-4E6E-4CA3-A421-0172D1A6CA41}"/>
              </a:ext>
            </a:extLst>
          </p:cNvPr>
          <p:cNvSpPr/>
          <p:nvPr/>
        </p:nvSpPr>
        <p:spPr>
          <a:xfrm rot="0">
            <a:off x="4241830" y="457200"/>
            <a:ext cx="3703317" cy="91440"/>
          </a:xfrm>
          <a:prstGeom prst="rect">
            <a:avLst/>
          </a:prstGeom>
          <a:solidFill>
            <a:schemeClr val="accent1"/>
          </a:solidFill>
          <a:ln cap="flat" w="12700">
            <a:noFill/>
            <a:prstDash val="solid"/>
            <a:round/>
          </a:ln>
        </p:spPr>
      </p:sp>
      <p:pic>
        <p:nvPicPr>
          <p:cNvPr descr="Logo&#10;&#10;Description automatically generated" id="9" name="图片">
            <a:extLst>
              <a:ext uri="{903701F7-CB2D-4F93-B0B0-064980B4DFDE}">
                <a16:creationId xmlns:a16="http://schemas.microsoft.com/office/drawing/2010/main" id="{DC31F827-B84D-4110-80BC-253E3FB1CF3E}"/>
              </a:ext>
            </a:extLst>
          </p:cNvPr>
          <p:cNvPicPr>
            <a:picLocks noChangeAspect="true"/>
          </p:cNvPicPr>
          <p:nvPr/>
        </p:nvPicPr>
        <p:blipFill>
          <a:blip r:embed="rId15"/>
          <a:stretch>
            <a:fillRect/>
          </a:stretch>
        </p:blipFill>
        <p:spPr>
          <a:xfrm rot="0">
            <a:off x="10485002" y="6437910"/>
            <a:ext cx="1125801" cy="365126"/>
          </a:xfrm>
          <a:prstGeom prst="rect">
            <a:avLst/>
          </a:prstGeom>
          <a:noFill/>
          <a:ln cap="flat" w="12700">
            <a:noFill/>
            <a:prstDash val="solid"/>
            <a:miter lim="800000"/>
          </a:ln>
        </p:spPr>
      </p:pic>
      <p:sp>
        <p:nvSpPr>
          <p:cNvPr hidden="false" id="10" name="Footer Placeholder 4">
            <a:extLst>
              <a:ext uri="{9F018D69-C428-4D1B-8AFF-63104B3E8327}">
                <a16:creationId xmlns:a16="http://schemas.microsoft.com/office/drawing/2010/main" id="{925889B1-D510-49B9-B4F6-D134B399B913}"/>
              </a:ext>
            </a:extLst>
          </p:cNvPr>
          <p:cNvSpPr>
            <a:spLocks noGrp="true"/>
          </p:cNvSpPr>
          <p:nvPr>
            <p:ph idx="3" sz="quarter" type="ftr"/>
          </p:nvPr>
        </p:nvSpPr>
        <p:spPr>
          <a:xfrm rot="0">
            <a:off x="3327400" y="6248400"/>
            <a:ext cx="6908800" cy="381000"/>
          </a:xfrm>
          <a:prstGeom prst="rect">
            <a:avLst/>
          </a:prstGeom>
        </p:spPr>
        <p:txBody>
          <a:bodyPr anchor="ctr" bIns="45720" lIns="91440" rIns="91440" rtlCol="0" tIns="45720" vert="horz"/>
          <a:lstStyle>
            <a:lvl1pPr algn="ctr" lvl="0">
              <a:defRPr dirty="0" i="0" lang="en-US" sz="600">
                <a:solidFill>
                  <a:schemeClr val="bg1">
                    <a:lumMod val="50000"/>
                  </a:schemeClr>
                </a:solidFill>
                <a:latin typeface="+mn-lt"/>
              </a:defRPr>
            </a:lvl1pPr>
          </a:lstStyle>
          <a:p>
            <a:pPr/>
            <a:r>
              <a:rPr dirty="0" lang="en-US"/>
              <a:t>Footer</a:t>
            </a:r>
            <a:endParaRPr dirty="0"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algn="l" lvl="0">
        <a:lnSpc>
          <a:spcPct val="100000"/>
        </a:lnSpc>
        <a:spcBef>
          <a:spcPts val="0"/>
        </a:spcBef>
        <a:buNone/>
        <a:defRPr b="0" cap="all" dirty="0" lang="en-US" sz="2800">
          <a:solidFill>
            <a:srgbClr val="404040"/>
          </a:solidFill>
          <a:latin typeface="Franklin Gothic Demi"/>
        </a:defRPr>
      </a:lvl1pPr>
    </p:titleStyle>
    <p:bodyStyle>
      <a:lvl1pPr algn="l" indent="-305943" lvl="0" marL="305943">
        <a:lnSpc>
          <a:spcPct val="110000"/>
        </a:lnSpc>
        <a:spcBef>
          <a:spcPct val="20000"/>
        </a:spcBef>
        <a:spcAft>
          <a:spcPts val="600"/>
        </a:spcAft>
        <a:buClr>
          <a:schemeClr val="accent1"/>
        </a:buClr>
        <a:buSzPct val="92000"/>
        <a:buFont typeface="Wingdings 2"/>
        <a:buChar char=""/>
        <a:defRPr dirty="0" lang="en-US" sz="1700">
          <a:solidFill>
            <a:srgbClr val="404040"/>
          </a:solidFill>
          <a:latin typeface="Franklin Gothic Book"/>
        </a:defRPr>
      </a:lvl1pPr>
      <a:lvl2pPr algn="l" indent="-305943" lvl="1" marL="629793">
        <a:spcBef>
          <a:spcPct val="20000"/>
        </a:spcBef>
        <a:spcAft>
          <a:spcPts val="600"/>
        </a:spcAft>
        <a:buClr>
          <a:schemeClr val="accent1"/>
        </a:buClr>
        <a:buSzPct val="92000"/>
        <a:buFont typeface="Wingdings 2"/>
        <a:buChar char=""/>
        <a:defRPr dirty="0" lang="en-US" sz="1400">
          <a:solidFill>
            <a:srgbClr val="404040"/>
          </a:solidFill>
          <a:latin typeface="Franklin Gothic Book"/>
        </a:defRPr>
      </a:lvl2pPr>
      <a:lvl3pPr algn="l" indent="-269875" lvl="2" marL="899795">
        <a:spcBef>
          <a:spcPct val="20000"/>
        </a:spcBef>
        <a:spcAft>
          <a:spcPts val="600"/>
        </a:spcAft>
        <a:buClr>
          <a:schemeClr val="accent1"/>
        </a:buClr>
        <a:buSzPct val="92000"/>
        <a:buFont typeface="Wingdings 2"/>
        <a:buChar char=""/>
        <a:defRPr dirty="0" lang="en-US" sz="1300">
          <a:solidFill>
            <a:srgbClr val="404040"/>
          </a:solidFill>
          <a:latin typeface="Franklin Gothic Book"/>
        </a:defRPr>
      </a:lvl3pPr>
      <a:lvl4pPr algn="l" indent="-233934" lvl="3" marL="1241933">
        <a:spcBef>
          <a:spcPct val="20000"/>
        </a:spcBef>
        <a:spcAft>
          <a:spcPts val="600"/>
        </a:spcAft>
        <a:buClr>
          <a:schemeClr val="accent1"/>
        </a:buClr>
        <a:buSzPct val="92000"/>
        <a:buFont typeface="Wingdings 2"/>
        <a:buChar char=""/>
        <a:defRPr dirty="0" lang="en-US" sz="1100">
          <a:solidFill>
            <a:srgbClr val="404040"/>
          </a:solidFill>
          <a:latin typeface="Franklin Gothic Book"/>
        </a:defRPr>
      </a:lvl4pPr>
      <a:lvl5pPr algn="l" indent="-233934" lvl="4" marL="1601851">
        <a:spcBef>
          <a:spcPct val="20000"/>
        </a:spcBef>
        <a:spcAft>
          <a:spcPts val="600"/>
        </a:spcAft>
        <a:buClr>
          <a:schemeClr val="accent1"/>
        </a:buClr>
        <a:buSzPct val="92000"/>
        <a:buFont typeface="Wingdings 2"/>
        <a:buChar char=""/>
        <a:defRPr dirty="0" lang="en-US" sz="1100">
          <a:solidFill>
            <a:srgbClr val="404040"/>
          </a:solidFill>
          <a:latin typeface="Franklin Gothic Book"/>
        </a:defRPr>
      </a:lvl5pPr>
      <a:lvl6pPr algn="l" indent="-228600" lvl="5" marL="1899920">
        <a:spcBef>
          <a:spcPct val="20000"/>
        </a:spcBef>
        <a:spcAft>
          <a:spcPts val="600"/>
        </a:spcAft>
        <a:buClr>
          <a:schemeClr val="accent2"/>
        </a:buClr>
        <a:buSzPct val="92000"/>
        <a:buFont typeface="Wingdings 2"/>
        <a:buChar char=""/>
        <a:defRPr dirty="0" lang="en-US" sz="1200">
          <a:solidFill>
            <a:schemeClr val="tx2"/>
          </a:solidFill>
          <a:latin typeface="Franklin Gothic Book"/>
        </a:defRPr>
      </a:lvl6pPr>
      <a:lvl7pPr algn="l" indent="-228600" lvl="6" marL="2199894">
        <a:spcBef>
          <a:spcPct val="20000"/>
        </a:spcBef>
        <a:spcAft>
          <a:spcPts val="600"/>
        </a:spcAft>
        <a:buClr>
          <a:schemeClr val="accent2"/>
        </a:buClr>
        <a:buSzPct val="92000"/>
        <a:buFont typeface="Wingdings 2"/>
        <a:buChar char=""/>
        <a:defRPr dirty="0" lang="en-US" sz="1200">
          <a:solidFill>
            <a:schemeClr val="tx2"/>
          </a:solidFill>
          <a:latin typeface="Franklin Gothic Book"/>
        </a:defRPr>
      </a:lvl7pPr>
      <a:lvl8pPr algn="l" indent="-228600" lvl="7" marL="2499995">
        <a:spcBef>
          <a:spcPct val="20000"/>
        </a:spcBef>
        <a:spcAft>
          <a:spcPts val="600"/>
        </a:spcAft>
        <a:buClr>
          <a:schemeClr val="accent2"/>
        </a:buClr>
        <a:buSzPct val="92000"/>
        <a:buFont typeface="Wingdings 2"/>
        <a:buChar char=""/>
        <a:defRPr dirty="0" lang="en-US" sz="1200">
          <a:solidFill>
            <a:schemeClr val="tx2"/>
          </a:solidFill>
          <a:latin typeface="Franklin Gothic Book"/>
        </a:defRPr>
      </a:lvl8pPr>
      <a:lvl9pPr algn="l" indent="-228600" lvl="8" marL="2499995">
        <a:spcBef>
          <a:spcPct val="20000"/>
        </a:spcBef>
        <a:spcAft>
          <a:spcPts val="600"/>
        </a:spcAft>
        <a:buClr>
          <a:schemeClr val="accent2"/>
        </a:buClr>
        <a:buSzPct val="92000"/>
        <a:buFont typeface="Wingdings 2"/>
        <a:buChar char=""/>
        <a:defRPr dirty="0" lang="en-US" sz="1200">
          <a:solidFill>
            <a:schemeClr val="tx2"/>
          </a:solidFill>
          <a:latin typeface="Franklin Gothic Book"/>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s/_rels/slide1.xml.rels><?xml version="1.0" encoding="UTF-8" standalone="no"?><Relationships xmlns="http://schemas.openxmlformats.org/package/2006/relationships"><Relationship Id="rId1" Target="../slideLayouts/slideLayout1.xml" Type="http://schemas.openxmlformats.org/officeDocument/2006/relationships/slideLayout"/><Relationship Id="rId2" Target="../notesSlides/notesSlide1.xml" Type="http://schemas.openxmlformats.org/officeDocument/2006/relationships/notesSlide"/></Relationships>
</file>

<file path=ppt/slides/_rels/slide10.xml.rels><?xml version="1.0" encoding="UTF-8" standalone="no"?><Relationships xmlns="http://schemas.openxmlformats.org/package/2006/relationships"><Relationship Id="rId1" Target="../slideLayouts/slideLayout12.xml" Type="http://schemas.openxmlformats.org/officeDocument/2006/relationships/slideLayout"/><Relationship Id="rId2" Target="../notesSlides/notesSlide10.xml" Type="http://schemas.openxmlformats.org/officeDocument/2006/relationships/notesSlide"/></Relationships>
</file>

<file path=ppt/slides/_rels/slide11.xml.rels><?xml version="1.0" encoding="UTF-8" standalone="no"?><Relationships xmlns="http://schemas.openxmlformats.org/package/2006/relationships"><Relationship Id="rId1" Target="../slideLayouts/slideLayout13.xml" Type="http://schemas.openxmlformats.org/officeDocument/2006/relationships/slideLayout"/><Relationship Id="rId2" Target="../notesSlides/notesSlide11.xml" Type="http://schemas.openxmlformats.org/officeDocument/2006/relationships/notesSlide"/></Relationships>
</file>

<file path=ppt/slides/_rels/slide2.xml.rels><?xml version="1.0" encoding="UTF-8" standalone="no"?><Relationships xmlns="http://schemas.openxmlformats.org/package/2006/relationships"><Relationship Id="rId1" Target="../slideLayouts/slideLayout12.xml" Type="http://schemas.openxmlformats.org/officeDocument/2006/relationships/slideLayout"/><Relationship Id="rId2" Target="../notesSlides/notesSlide2.xml" Type="http://schemas.openxmlformats.org/officeDocument/2006/relationships/notesSlide"/></Relationships>
</file>

<file path=ppt/slides/_rels/slide3.xml.rels><?xml version="1.0" encoding="UTF-8" standalone="no"?><Relationships xmlns="http://schemas.openxmlformats.org/package/2006/relationships"><Relationship Id="rId1" Target="../slideLayouts/slideLayout12.xml" Type="http://schemas.openxmlformats.org/officeDocument/2006/relationships/slideLayout"/><Relationship Id="rId2" Target="../notesSlides/notesSlide3.xml" Type="http://schemas.openxmlformats.org/officeDocument/2006/relationships/notesSlide"/></Relationships>
</file>

<file path=ppt/slides/_rels/slide4.xml.rels><?xml version="1.0" encoding="UTF-8" standalone="no"?><Relationships xmlns="http://schemas.openxmlformats.org/package/2006/relationships"><Relationship Id="rId1" Target="../slideLayouts/slideLayout12.xml" Type="http://schemas.openxmlformats.org/officeDocument/2006/relationships/slideLayout"/><Relationship Id="rId2" Target="../notesSlides/notesSlide4.xml" Type="http://schemas.openxmlformats.org/officeDocument/2006/relationships/notesSlide"/></Relationships>
</file>

<file path=ppt/slides/_rels/slide5.xml.rels><?xml version="1.0" encoding="UTF-8" standalone="no"?><Relationships xmlns="http://schemas.openxmlformats.org/package/2006/relationships"><Relationship Id="rId1" Target="../slideLayouts/slideLayout12.xml" Type="http://schemas.openxmlformats.org/officeDocument/2006/relationships/slideLayout"/><Relationship Id="rId2" Target="../notesSlides/notesSlide5.xml" Type="http://schemas.openxmlformats.org/officeDocument/2006/relationships/notesSlide"/></Relationships>
</file>

<file path=ppt/slides/_rels/slide6.xml.rels><?xml version="1.0" encoding="UTF-8" standalone="no"?><Relationships xmlns="http://schemas.openxmlformats.org/package/2006/relationships"><Relationship Id="rId1" Target="../slideLayouts/slideLayout12.xml" Type="http://schemas.openxmlformats.org/officeDocument/2006/relationships/slideLayout"/><Relationship Id="rId2" Target="../notesSlides/notesSlide6.xml" Type="http://schemas.openxmlformats.org/officeDocument/2006/relationships/notesSlide"/></Relationships>
</file>

<file path=ppt/slides/_rels/slide7.xml.rels><?xml version="1.0" encoding="UTF-8" standalone="no"?><Relationships xmlns="http://schemas.openxmlformats.org/package/2006/relationships"><Relationship Id="rId1" Target="../slideLayouts/slideLayout12.xml" Type="http://schemas.openxmlformats.org/officeDocument/2006/relationships/slideLayout"/><Relationship Id="rId2" Target="../notesSlides/notesSlide7.xml" Type="http://schemas.openxmlformats.org/officeDocument/2006/relationships/notesSlide"/></Relationships>
</file>

<file path=ppt/slides/_rels/slide8.xml.rels><?xml version="1.0" encoding="UTF-8" standalone="no"?><Relationships xmlns="http://schemas.openxmlformats.org/package/2006/relationships"><Relationship Id="rId1" Target="../slideLayouts/slideLayout12.xml" Type="http://schemas.openxmlformats.org/officeDocument/2006/relationships/slideLayout"/><Relationship Id="rId2" Target="../notesSlides/notesSlide8.xml" Type="http://schemas.openxmlformats.org/officeDocument/2006/relationships/notesSlide"/></Relationships>
</file>

<file path=ppt/slides/_rels/slide9.xml.rels><?xml version="1.0" encoding="UTF-8" standalone="no"?><Relationships xmlns="http://schemas.openxmlformats.org/package/2006/relationships"><Relationship Id="rId1" Target="../slideLayouts/slideLayout12.xml" Type="http://schemas.openxmlformats.org/officeDocument/2006/relationships/slideLayout"/><Relationship Id="rId2" Target="../notesSlides/notesSlide9.xml" Type="http://schemas.openxmlformats.org/officeDocument/2006/relationships/notesSlide"/></Relationships>
</file>

<file path=ppt/slides/slide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
    <p:bg>
      <p:bgPr>
        <a:solidFill>
          <a:schemeClr val="bg1"/>
        </a:solidFill>
        <a:effectLst/>
      </p:bgPr>
    </p:bg>
    <p:spTree>
      <p:nvGrpSpPr>
        <p:cNvPr id="1" name=""/>
        <p:cNvGrpSpPr/>
        <p:nvPr/>
      </p:nvGrpSpPr>
      <p:grpSpPr>
        <a:xfrm>
          <a:off x="0" y="0"/>
          <a:ext cx="0" cy="0"/>
          <a:chOff x="0" y="0"/>
          <a:chExt cx="0" cy="0"/>
        </a:xfrm>
      </p:grpSpPr>
      <p:sp>
        <p:nvSpPr>
          <p:cNvPr id="2" name="文本框">
            <a:extLst>
              <a:ext uri="{6FD885A9-A0D2-4E45-A885-53824D8223E6}">
                <a16:creationId xmlns:a16="http://schemas.microsoft.com/office/drawing/2010/main" id="{37C4E18D-454D-476A-9E70-F4C620E6030A}"/>
              </a:ext>
            </a:extLst>
          </p:cNvPr>
          <p:cNvSpPr>
            <a:spLocks noGrp="true"/>
          </p:cNvSpPr>
          <p:nvPr>
            <p:ph idx="12" type="title"/>
          </p:nvPr>
        </p:nvSpPr>
        <p:spPr>
          <a:xfrm rot="0">
            <a:off x="1359107" y="1821635"/>
            <a:ext cx="9144000" cy="977778"/>
          </a:xfrm>
          <a:prstGeom prst="rect">
            <a:avLst/>
          </a:prstGeom>
          <a:noFill/>
          <a:ln cap="flat" w="12700">
            <a:noFill/>
            <a:prstDash val="solid"/>
            <a:miter lim="800000"/>
          </a:ln>
        </p:spPr>
        <p:txBody>
          <a:bodyPr anchor="b" bIns="45720" lIns="91440" rIns="91440" rtlCol="0" tIns="45720" vert="horz" wrap="square"/>
          <a:lstStyle/>
          <a:p>
            <a:pPr algn="ctr" indent="0" marL="0">
              <a:lnSpc>
                <a:spcPct val="100000"/>
              </a:lnSpc>
              <a:spcBef>
                <a:spcPts val="0"/>
              </a:spcBef>
              <a:spcAft>
                <a:spcPts val="0"/>
              </a:spcAft>
              <a:buNone/>
            </a:pPr>
            <a:r>
              <a:rPr b="1" baseline="0" cap="all" dirty="0" i="0" lang="en-US" spc="0" strike="noStrike" sz="3600" u="none">
                <a:solidFill>
                  <a:schemeClr val="accent1"/>
                </a:solidFill>
                <a:latin typeface="Arial"/>
              </a:rPr>
              <a:t>KEYLOGGER</a:t>
            </a:r>
            <a:endParaRPr b="1" baseline="0" cap="all" dirty="0" i="0" lang="en-US" spc="0" strike="noStrike" sz="3600" u="none">
              <a:solidFill>
                <a:schemeClr val="accent1"/>
              </a:solidFill>
              <a:latin typeface="Arial"/>
            </a:endParaRPr>
          </a:p>
        </p:txBody>
      </p:sp>
      <p:sp>
        <p:nvSpPr>
          <p:cNvPr id="3" name="矩形">
            <a:extLst>
              <a:ext uri="{AB0EEBFD-F85E-4571-A011-1DE25A63F56E}">
                <a16:creationId xmlns:a16="http://schemas.microsoft.com/office/drawing/2010/main" id="{5ED9983A-9636-47EF-BE1A-72459905CD38}"/>
              </a:ext>
            </a:extLst>
          </p:cNvPr>
          <p:cNvSpPr/>
          <p:nvPr/>
        </p:nvSpPr>
        <p:spPr>
          <a:xfrm rot="0">
            <a:off x="-329781" y="1034320"/>
            <a:ext cx="12726649" cy="577215"/>
          </a:xfrm>
          <a:prstGeom prst="rect">
            <a:avLst/>
          </a:prstGeom>
          <a:noFill/>
          <a:ln cap="flat" w="12700">
            <a:noFill/>
            <a:prstDash val="solid"/>
            <a:miter lim="800000"/>
          </a:ln>
        </p:spPr>
        <p:txBody>
          <a:bodyPr anchor="t" bIns="45720" lIns="91440" rIns="91440" rtlCol="0" tIns="45720" vert="horz" wrap="square">
            <a:spAutoFit/>
          </a:bodyPr>
          <a:lstStyle/>
          <a:p>
            <a:pPr algn="ctr" indent="0" marL="0">
              <a:lnSpc>
                <a:spcPct val="100000"/>
              </a:lnSpc>
              <a:spcBef>
                <a:spcPts val="0"/>
              </a:spcBef>
              <a:spcAft>
                <a:spcPts val="0"/>
              </a:spcAft>
              <a:buNone/>
            </a:pPr>
            <a:r>
              <a:rPr b="1" baseline="0" cap="none" dirty="0" i="0" lang="en-US" spc="0" strike="noStrike" sz="3200" u="none">
                <a:solidFill>
                  <a:srgbClr val="1481ac"/>
                </a:solidFill>
                <a:latin typeface="Arial"/>
              </a:rPr>
              <a:t>CAPSTONE PROJECT</a:t>
            </a:r>
            <a:endParaRPr b="1" baseline="0" cap="none" dirty="0" i="0" lang="en-US" spc="0" strike="noStrike" sz="3200" u="none">
              <a:solidFill>
                <a:srgbClr val="1481ac"/>
              </a:solidFill>
              <a:latin typeface="Arial"/>
            </a:endParaRPr>
          </a:p>
        </p:txBody>
      </p:sp>
      <p:sp>
        <p:nvSpPr>
          <p:cNvPr id="4" name="矩形">
            <a:extLst>
              <a:ext uri="{D43F0137-0245-41FB-9EC7-FEFE1DF37026}">
                <a16:creationId xmlns:a16="http://schemas.microsoft.com/office/drawing/2010/main" id="{838F5E92-D3BF-41E5-9C6F-BDE0BC182156}"/>
              </a:ext>
            </a:extLst>
          </p:cNvPr>
          <p:cNvSpPr/>
          <p:nvPr/>
        </p:nvSpPr>
        <p:spPr>
          <a:xfrm rot="0">
            <a:off x="2796225" y="3873894"/>
            <a:ext cx="7075606" cy="2072163"/>
          </a:xfrm>
          <a:prstGeom prst="rect">
            <a:avLst/>
          </a:prstGeom>
          <a:noFill/>
          <a:ln cap="flat" w="12700">
            <a:noFill/>
            <a:prstDash val="solid"/>
            <a:miter lim="800000"/>
          </a:ln>
        </p:spPr>
        <p:txBody>
          <a:bodyPr anchor="t" bIns="45720" lIns="91440" rIns="91440" rtlCol="0" tIns="45720" vert="horz" wrap="square">
            <a:spAutoFit/>
          </a:bodyPr>
          <a:lstStyle/>
          <a:p>
            <a:pPr algn="l" indent="0" marL="0">
              <a:lnSpc>
                <a:spcPct val="100000"/>
              </a:lnSpc>
              <a:spcBef>
                <a:spcPts val="0"/>
              </a:spcBef>
              <a:spcAft>
                <a:spcPts val="0"/>
              </a:spcAft>
              <a:buNone/>
            </a:pPr>
            <a:r>
              <a:rPr b="0" baseline="0" cap="none" dirty="0" i="0" lang="en-US" spc="0" strike="noStrike" sz="2600" u="none">
                <a:solidFill>
                  <a:srgbClr val="7ae0f6"/>
                </a:solidFill>
                <a:latin typeface="Droid Sans"/>
              </a:rPr>
              <a:t>presented by,</a:t>
            </a:r>
          </a:p>
          <a:p>
            <a:pPr algn="l" indent="0" marL="0">
              <a:lnSpc>
                <a:spcPct val="100000"/>
              </a:lnSpc>
              <a:spcBef>
                <a:spcPts val="0"/>
              </a:spcBef>
              <a:spcAft>
                <a:spcPts val="0"/>
              </a:spcAft>
              <a:buNone/>
            </a:pPr>
            <a:r>
              <a:rPr b="0" baseline="0" cap="none" dirty="0" i="0" lang="en-US" spc="0" strike="noStrike" sz="2600" u="none">
                <a:solidFill>
                  <a:srgbClr val="7ae0f6"/>
                </a:solidFill>
                <a:latin typeface="Droid Sans"/>
              </a:rPr>
              <a:t>                  R.Kavi dharsha</a:t>
            </a:r>
          </a:p>
          <a:p>
            <a:pPr algn="l" indent="0" marL="0">
              <a:lnSpc>
                <a:spcPct val="100000"/>
              </a:lnSpc>
              <a:spcBef>
                <a:spcPts val="0"/>
              </a:spcBef>
              <a:spcAft>
                <a:spcPts val="0"/>
              </a:spcAft>
              <a:buNone/>
            </a:pPr>
            <a:r>
              <a:rPr b="0" baseline="0" cap="none" dirty="0" i="0" lang="en-US" spc="0" strike="noStrike" sz="2600" u="none">
                <a:solidFill>
                  <a:srgbClr val="7ae0f6"/>
                </a:solidFill>
                <a:latin typeface="Droid Sans"/>
              </a:rPr>
              <a:t>                   Dr.Sivanthi Aditanar College of Engineering </a:t>
            </a:r>
          </a:p>
          <a:p>
            <a:pPr algn="l" indent="0" marL="0">
              <a:lnSpc>
                <a:spcPct val="100000"/>
              </a:lnSpc>
              <a:spcBef>
                <a:spcPts val="0"/>
              </a:spcBef>
              <a:spcAft>
                <a:spcPts val="0"/>
              </a:spcAft>
              <a:buNone/>
            </a:pPr>
            <a:r>
              <a:rPr b="0" baseline="0" cap="none" dirty="0" i="0" lang="en-US" spc="0" strike="noStrike" sz="2600" u="none">
                <a:solidFill>
                  <a:srgbClr val="7ae0f6"/>
                </a:solidFill>
                <a:latin typeface="Droid Sans"/>
              </a:rPr>
              <a:t>                   BE/CSE</a:t>
            </a:r>
            <a:endParaRPr b="0" baseline="0" cap="none" dirty="0" i="0" lang="en-US" spc="0" strike="noStrike" sz="2600" u="none">
              <a:solidFill>
                <a:srgbClr val="7ae0f6"/>
              </a:solidFill>
              <a:latin typeface="Droid Sans"/>
            </a:endParaRPr>
          </a:p>
        </p:txBody>
      </p:sp>
      <p:sp>
        <p:nvSpPr>
          <p:cNvPr id="5" name="矩形">
            <a:extLst>
              <a:ext uri="{B59E76A6-943C-453A-8249-4F98A4D9B0DB}">
                <a16:creationId xmlns:a16="http://schemas.microsoft.com/office/drawing/2010/main" id="{9871A898-9B3C-4427-82BE-4BE09B0E68E6}"/>
              </a:ext>
            </a:extLst>
          </p:cNvPr>
          <p:cNvSpPr/>
          <p:nvPr/>
        </p:nvSpPr>
        <p:spPr>
          <a:xfrm rot="0">
            <a:off x="5677494" y="3007132"/>
            <a:ext cx="857235" cy="358138"/>
          </a:xfrm>
          <a:prstGeom prst="rect">
            <a:avLst/>
          </a:prstGeom>
          <a:noFill/>
          <a:ln cap="flat" w="12700">
            <a:noFill/>
            <a:prstDash val="solid"/>
            <a:miter lim="800000"/>
          </a:ln>
        </p:spPr>
      </p:sp>
      <p:sp>
        <p:nvSpPr>
          <p:cNvPr id="6" name="矩形">
            <a:extLst>
              <a:ext uri="{D2B1F2ED-704C-4255-B1DA-9402618682C4}">
                <a16:creationId xmlns:a16="http://schemas.microsoft.com/office/drawing/2010/main" id="{EC523AD3-09F7-464F-80F8-BADC883C5085}"/>
              </a:ext>
            </a:extLst>
          </p:cNvPr>
          <p:cNvSpPr/>
          <p:nvPr/>
        </p:nvSpPr>
        <p:spPr>
          <a:xfrm rot="14843">
            <a:off x="9063094" y="6456048"/>
            <a:ext cx="2845958" cy="289369"/>
          </a:xfrm>
          <a:prstGeom prst="rect">
            <a:avLst/>
          </a:prstGeom>
          <a:solidFill>
            <a:srgbClr val="ffffff"/>
          </a:solidFill>
          <a:ln cap="flat" w="12700">
            <a:solidFill>
              <a:srgbClr val="000000"/>
            </a:solidFill>
            <a:prstDash val="solid"/>
            <a:miter lim="800000"/>
          </a:ln>
        </p:spPr>
      </p:sp>
    </p:spTree>
    <p:extLst>
      <p:ext uri="{07E59EC3-D68D-4598-A44D-C29576DAD61E}">
        <p14:creationId xmlns:p14="http://schemas.microsoft.com/office/powerpoint/2010/main" val="1712246585101"/>
      </p:ext>
    </p:extLst>
  </p:cSld>
  <p:clrMapOvr>
    <a:masterClrMapping/>
  </p:clrMapOvr>
</p:sld>
</file>

<file path=ppt/slides/slide10.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0">
    <p:bg>
      <p:bgPr>
        <a:solidFill>
          <a:schemeClr val="bg1"/>
        </a:solidFill>
        <a:effectLst/>
      </p:bgPr>
    </p:bg>
    <p:spTree>
      <p:nvGrpSpPr>
        <p:cNvPr id="1" name=""/>
        <p:cNvGrpSpPr/>
        <p:nvPr/>
      </p:nvGrpSpPr>
      <p:grpSpPr>
        <a:xfrm>
          <a:off x="0" y="0"/>
          <a:ext cx="0" cy="0"/>
          <a:chOff x="0" y="0"/>
          <a:chExt cx="0" cy="0"/>
        </a:xfrm>
      </p:grpSpPr>
      <p:sp>
        <p:nvSpPr>
          <p:cNvPr id="2" name="文本框">
            <a:extLst>
              <a:ext uri="{A59E5811-9A51-4F64-8E89-52EF7DA87895}">
                <a16:creationId xmlns:a16="http://schemas.microsoft.com/office/drawing/2010/main" id="{EF44B7FB-54E6-4E4B-8ADA-0EADDE0C1992}"/>
              </a:ext>
            </a:extLst>
          </p:cNvPr>
          <p:cNvSpPr>
            <a:spLocks noGrp="true"/>
          </p:cNvSpPr>
          <p:nvPr>
            <p:ph idx="10" type="title"/>
          </p:nvPr>
        </p:nvSpPr>
        <p:spPr>
          <a:xfrm rot="0">
            <a:off x="581192" y="702155"/>
            <a:ext cx="11029616" cy="530296"/>
          </a:xfrm>
          <a:prstGeom prst="rect">
            <a:avLst/>
          </a:prstGeom>
          <a:noFill/>
          <a:ln cap="flat" w="12700">
            <a:noFill/>
            <a:prstDash val="solid"/>
            <a:miter lim="800000"/>
          </a:ln>
        </p:spPr>
        <p:txBody>
          <a:bodyPr anchor="b" bIns="45720" lIns="91440" rIns="91440" rtlCol="0" tIns="45720" vert="horz" wrap="square"/>
          <a:lstStyle/>
          <a:p>
            <a:pPr algn="l" indent="0" marL="0">
              <a:lnSpc>
                <a:spcPct val="100000"/>
              </a:lnSpc>
              <a:spcBef>
                <a:spcPts val="0"/>
              </a:spcBef>
              <a:spcAft>
                <a:spcPts val="0"/>
              </a:spcAft>
              <a:buNone/>
            </a:pPr>
            <a:r>
              <a:rPr b="1" baseline="0" cap="all" dirty="0" i="0" lang="en-US" spc="0" strike="noStrike" sz="4000" u="none">
                <a:solidFill>
                  <a:schemeClr val="accent1"/>
                </a:solidFill>
                <a:latin typeface="Arial"/>
              </a:rPr>
              <a:t>References</a:t>
            </a:r>
            <a:endParaRPr b="1" baseline="0" cap="all" dirty="0" i="0" lang="en-US" spc="0" strike="noStrike" sz="4000" u="none">
              <a:solidFill>
                <a:schemeClr val="accent1"/>
              </a:solidFill>
              <a:latin typeface="Arial"/>
            </a:endParaRPr>
          </a:p>
        </p:txBody>
      </p:sp>
      <p:sp>
        <p:nvSpPr>
          <p:cNvPr id="3" name="文本框">
            <a:extLst>
              <a:ext uri="{37098806-FA45-4558-A793-9DB848015C63}">
                <a16:creationId xmlns:a16="http://schemas.microsoft.com/office/drawing/2010/main" id="{E5F979B5-0556-4DF6-941A-12B57A20FB9C}"/>
              </a:ext>
            </a:extLst>
          </p:cNvPr>
          <p:cNvSpPr>
            <a:spLocks noGrp="true"/>
          </p:cNvSpPr>
          <p:nvPr>
            <p:ph idx="11" type="body"/>
          </p:nvPr>
        </p:nvSpPr>
        <p:spPr>
          <a:xfrm rot="0">
            <a:off x="581192" y="1302026"/>
            <a:ext cx="11029615" cy="4673324"/>
          </a:xfrm>
          <a:prstGeom prst="rect">
            <a:avLst/>
          </a:prstGeom>
          <a:noFill/>
          <a:ln cap="flat" w="12700">
            <a:noFill/>
            <a:prstDash val="solid"/>
            <a:miter lim="800000"/>
          </a:ln>
        </p:spPr>
        <p:txBody>
          <a:bodyPr anchor="ctr" bIns="45720" lIns="91440" rIns="91440" rtlCol="0" tIns="45720" vert="horz" wrap="square"/>
          <a:lstStyle/>
          <a:p>
            <a:pPr algn="l" indent="-305435" marL="305435">
              <a:lnSpc>
                <a:spcPct val="110000"/>
              </a:lnSpc>
              <a:spcBef>
                <a:spcPct val="20000"/>
              </a:spcBef>
              <a:spcAft>
                <a:spcPts val="600"/>
              </a:spcAft>
              <a:buClr>
                <a:schemeClr val="accent1"/>
              </a:buClr>
              <a:buSzPct val="92000"/>
              <a:buFont typeface="Wingdings 2"/>
              <a:buChar char=""/>
            </a:pPr>
            <a:r>
              <a:rPr b="0" baseline="0" cap="none" dirty="0" i="0" lang="en-US" spc="0" strike="noStrike" sz="2400" u="none">
                <a:solidFill>
                  <a:srgbClr val="0f0f0f"/>
                </a:solidFill>
                <a:latin typeface="Franklin Gothic Book"/>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b="0" baseline="0" cap="none" dirty="0" i="0" lang="en-US" spc="0" strike="noStrike" sz="2400" u="none">
              <a:solidFill>
                <a:srgbClr val="0f0f0f"/>
              </a:solidFill>
              <a:latin typeface="Franklin Gothic Book"/>
            </a:endParaRPr>
          </a:p>
        </p:txBody>
      </p:sp>
      <p:sp>
        <p:nvSpPr>
          <p:cNvPr id="4" name="矩形">
            <a:extLst>
              <a:ext uri="{1BC163C9-44AE-4C9A-86E9-D6D8327AC98C}">
                <a16:creationId xmlns:a16="http://schemas.microsoft.com/office/drawing/2010/main" id="{DF53ACBE-AF6C-4D62-800A-F9100AA099A5}"/>
              </a:ext>
            </a:extLst>
          </p:cNvPr>
          <p:cNvSpPr/>
          <p:nvPr/>
        </p:nvSpPr>
        <p:spPr>
          <a:xfrm rot="107965">
            <a:off x="9061729" y="6440086"/>
            <a:ext cx="2708922" cy="303358"/>
          </a:xfrm>
          <a:prstGeom prst="rect">
            <a:avLst/>
          </a:prstGeom>
          <a:solidFill>
            <a:srgbClr val="ffffff"/>
          </a:solidFill>
          <a:ln cap="flat" w="12700">
            <a:solidFill>
              <a:srgbClr val="000000"/>
            </a:solidFill>
            <a:prstDash val="solid"/>
            <a:miter lim="800000"/>
          </a:ln>
        </p:spPr>
      </p:sp>
    </p:spTree>
    <p:extLst>
      <p:ext uri="{31EAF70D-1A02-48E0-838C-AD53D2E1BCC4}">
        <p14:creationId xmlns:p14="http://schemas.microsoft.com/office/powerpoint/2010/main" val="1712246585137"/>
      </p:ext>
    </p:extLst>
  </p:cSld>
  <p:clrMapOvr>
    <a:masterClrMapping/>
  </p:clrMapOvr>
</p:sld>
</file>

<file path=ppt/slides/slide1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1">
    <p:bg>
      <p:bgPr>
        <a:solidFill>
          <a:schemeClr val="bg1"/>
        </a:solidFill>
        <a:effectLst/>
      </p:bgPr>
    </p:bg>
    <p:spTree>
      <p:nvGrpSpPr>
        <p:cNvPr id="1" name=""/>
        <p:cNvGrpSpPr/>
        <p:nvPr/>
      </p:nvGrpSpPr>
      <p:grpSpPr>
        <a:xfrm>
          <a:off x="0" y="0"/>
          <a:ext cx="0" cy="0"/>
          <a:chOff x="0" y="0"/>
          <a:chExt cx="0" cy="0"/>
        </a:xfrm>
      </p:grpSpPr>
      <p:sp>
        <p:nvSpPr>
          <p:cNvPr id="2" name="文本框">
            <a:extLst>
              <a:ext uri="{9CC22E6D-DEBC-4D5F-9CD9-1B181A3A8308}">
                <a16:creationId xmlns:a16="http://schemas.microsoft.com/office/drawing/2010/main" id="{0CCD1982-1E95-4C83-8FC5-435FC006DE0D}"/>
              </a:ext>
            </a:extLst>
          </p:cNvPr>
          <p:cNvSpPr>
            <a:spLocks noGrp="true"/>
          </p:cNvSpPr>
          <p:nvPr>
            <p:ph idx="13" type="title"/>
          </p:nvPr>
        </p:nvSpPr>
        <p:spPr>
          <a:xfrm rot="0">
            <a:off x="1463041" y="2766217"/>
            <a:ext cx="9298745" cy="1325562"/>
          </a:xfrm>
          <a:prstGeom prst="rect">
            <a:avLst/>
          </a:prstGeom>
          <a:noFill/>
          <a:ln cap="flat" w="12700">
            <a:noFill/>
            <a:prstDash val="solid"/>
            <a:miter lim="800000"/>
          </a:ln>
        </p:spPr>
        <p:txBody>
          <a:bodyPr anchor="b" bIns="45720" lIns="91440" rIns="91440" rtlCol="0" tIns="45720" vert="horz" wrap="square"/>
          <a:lstStyle/>
          <a:p>
            <a:pPr algn="ctr" indent="0" marL="0">
              <a:lnSpc>
                <a:spcPct val="100000"/>
              </a:lnSpc>
              <a:spcBef>
                <a:spcPts val="0"/>
              </a:spcBef>
              <a:spcAft>
                <a:spcPts val="0"/>
              </a:spcAft>
              <a:buNone/>
            </a:pPr>
            <a:r>
              <a:rPr b="1" baseline="0" cap="all" dirty="0" i="0" lang="en-US" spc="0" strike="noStrike" sz="2800" u="none">
                <a:solidFill>
                  <a:srgbClr val="002060"/>
                </a:solidFill>
                <a:latin typeface="Arial"/>
              </a:rPr>
              <a:t>THANK YOU</a:t>
            </a:r>
            <a:endParaRPr b="1" baseline="0" cap="all" dirty="0" i="0" lang="en-US" spc="0" strike="noStrike" sz="2800" u="none">
              <a:solidFill>
                <a:srgbClr val="002060"/>
              </a:solidFill>
              <a:latin typeface="Arial"/>
            </a:endParaRPr>
          </a:p>
        </p:txBody>
      </p:sp>
      <p:sp>
        <p:nvSpPr>
          <p:cNvPr id="3" name="矩形">
            <a:extLst>
              <a:ext uri="{5B8D8E3E-6953-41EE-9DCA-A1A6208A8E25}">
                <a16:creationId xmlns:a16="http://schemas.microsoft.com/office/drawing/2010/main" id="{A750DD33-E07C-4B81-B5F0-1BD6AF434035}"/>
              </a:ext>
            </a:extLst>
          </p:cNvPr>
          <p:cNvSpPr/>
          <p:nvPr/>
        </p:nvSpPr>
        <p:spPr>
          <a:xfrm rot="107965">
            <a:off x="9061729" y="6440086"/>
            <a:ext cx="2708922" cy="303358"/>
          </a:xfrm>
          <a:prstGeom prst="rect">
            <a:avLst/>
          </a:prstGeom>
          <a:solidFill>
            <a:srgbClr val="ffffff"/>
          </a:solidFill>
          <a:ln cap="flat" w="12700">
            <a:solidFill>
              <a:srgbClr val="000000"/>
            </a:solidFill>
            <a:prstDash val="solid"/>
            <a:miter lim="800000"/>
          </a:ln>
        </p:spPr>
      </p:sp>
    </p:spTree>
    <p:extLst>
      <p:ext uri="{853E60DE-1A80-4257-8351-A6781474AF9A}">
        <p14:creationId xmlns:p14="http://schemas.microsoft.com/office/powerpoint/2010/main" val="1712246585141"/>
      </p:ext>
    </p:extLst>
  </p:cSld>
  <p:clrMapOvr>
    <a:masterClrMapping/>
  </p:clrMapOvr>
</p:sld>
</file>

<file path=ppt/slides/slide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2">
    <p:bg>
      <p:bgPr>
        <a:solidFill>
          <a:schemeClr val="bg1"/>
        </a:solidFill>
        <a:effectLst/>
      </p:bgPr>
    </p:bg>
    <p:spTree>
      <p:nvGrpSpPr>
        <p:cNvPr id="1" name=""/>
        <p:cNvGrpSpPr/>
        <p:nvPr/>
      </p:nvGrpSpPr>
      <p:grpSpPr>
        <a:xfrm>
          <a:off x="0" y="0"/>
          <a:ext cx="0" cy="0"/>
          <a:chOff x="0" y="0"/>
          <a:chExt cx="0" cy="0"/>
        </a:xfrm>
      </p:grpSpPr>
      <p:sp>
        <p:nvSpPr>
          <p:cNvPr id="2" name="文本框">
            <a:extLst>
              <a:ext uri="{CEF87DEB-C54F-4747-8B69-23A4087436D3}">
                <a16:creationId xmlns:a16="http://schemas.microsoft.com/office/drawing/2010/main" id="{641651A0-5964-4E0A-9596-4D20C33007B9}"/>
              </a:ext>
            </a:extLst>
          </p:cNvPr>
          <p:cNvSpPr>
            <a:spLocks noGrp="true"/>
          </p:cNvSpPr>
          <p:nvPr>
            <p:ph idx="10" type="title"/>
          </p:nvPr>
        </p:nvSpPr>
        <p:spPr>
          <a:xfrm rot="0">
            <a:off x="849573" y="558468"/>
            <a:ext cx="10515600" cy="1325563"/>
          </a:xfrm>
          <a:prstGeom prst="rect">
            <a:avLst/>
          </a:prstGeom>
          <a:noFill/>
          <a:ln cap="flat" w="12700">
            <a:noFill/>
            <a:prstDash val="solid"/>
            <a:miter lim="800000"/>
          </a:ln>
        </p:spPr>
        <p:txBody>
          <a:bodyPr anchor="b" bIns="45720" lIns="91440" rIns="91440" rtlCol="0" tIns="45720" vert="horz" wrap="square"/>
          <a:lstStyle/>
          <a:p>
            <a:pPr algn="l" indent="0" marL="0">
              <a:lnSpc>
                <a:spcPct val="100000"/>
              </a:lnSpc>
              <a:spcBef>
                <a:spcPts val="0"/>
              </a:spcBef>
              <a:spcAft>
                <a:spcPts val="0"/>
              </a:spcAft>
              <a:buNone/>
            </a:pPr>
            <a:r>
              <a:rPr b="1" baseline="0" cap="all" dirty="0" i="0" lang="en-US" spc="0" strike="noStrike" sz="2800" u="none">
                <a:solidFill>
                  <a:srgbClr val="002060"/>
                </a:solidFill>
                <a:latin typeface="Arial"/>
              </a:rPr>
              <a:t>OUTLINE</a:t>
            </a:r>
            <a:endParaRPr b="1" baseline="0" cap="all" dirty="0" i="0" lang="en-US" spc="0" strike="noStrike" sz="2800" u="none">
              <a:solidFill>
                <a:srgbClr val="002060"/>
              </a:solidFill>
              <a:latin typeface="Arial"/>
            </a:endParaRPr>
          </a:p>
        </p:txBody>
      </p:sp>
      <p:sp>
        <p:nvSpPr>
          <p:cNvPr id="3" name="文本框">
            <a:extLst>
              <a:ext uri="{3073AFA5-BDF3-4C4F-89E5-FB956D05093F}">
                <a16:creationId xmlns:a16="http://schemas.microsoft.com/office/drawing/2010/main" id="{3C43CFC7-3851-4941-93FE-2EA3065097C3}"/>
              </a:ext>
            </a:extLst>
          </p:cNvPr>
          <p:cNvSpPr>
            <a:spLocks noGrp="true"/>
          </p:cNvSpPr>
          <p:nvPr>
            <p:ph idx="11" type="body"/>
          </p:nvPr>
        </p:nvSpPr>
        <p:spPr>
          <a:xfrm rot="0">
            <a:off x="838200" y="1618937"/>
            <a:ext cx="11019021" cy="5239062"/>
          </a:xfrm>
          <a:prstGeom prst="rect">
            <a:avLst/>
          </a:prstGeom>
          <a:noFill/>
          <a:ln cap="flat" w="12700">
            <a:noFill/>
            <a:prstDash val="solid"/>
            <a:miter lim="800000"/>
          </a:ln>
        </p:spPr>
        <p:txBody>
          <a:bodyPr anchor="t" bIns="45720" lIns="91440" rIns="91440" rtlCol="0" tIns="45720" vert="horz" wrap="square"/>
          <a:lstStyle/>
          <a:p>
            <a:pPr algn="l" indent="0" marL="0">
              <a:lnSpc>
                <a:spcPct val="110000"/>
              </a:lnSpc>
              <a:spcBef>
                <a:spcPct val="20000"/>
              </a:spcBef>
              <a:spcAft>
                <a:spcPts val="600"/>
              </a:spcAft>
              <a:buNone/>
            </a:pPr>
            <a:r>
              <a:rPr b="1" baseline="0" cap="none" dirty="0" i="0" lang="en-US" spc="0" strike="noStrike" sz="2000" u="none">
                <a:solidFill>
                  <a:srgbClr val="404040"/>
                </a:solidFill>
                <a:latin typeface="Arial"/>
              </a:rPr>
              <a:t>  </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2000" u="none">
                <a:solidFill>
                  <a:srgbClr val="404040"/>
                </a:solidFill>
                <a:latin typeface="Arial"/>
              </a:rPr>
              <a:t>Problem Statement </a:t>
            </a:r>
            <a:r>
              <a:rPr b="0" baseline="0" cap="none" dirty="0" i="0" lang="en-US" spc="0" strike="noStrike" sz="2000" u="none">
                <a:solidFill>
                  <a:srgbClr val="404040"/>
                </a:solidFill>
                <a:latin typeface="Arial"/>
              </a:rPr>
              <a:t>(Should not include solution)</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2000" u="none">
                <a:solidFill>
                  <a:srgbClr val="404040"/>
                </a:solidFill>
                <a:latin typeface="Arial"/>
              </a:rPr>
              <a:t>Proposed System/Solution</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2000" u="none">
                <a:solidFill>
                  <a:srgbClr val="404040"/>
                </a:solidFill>
                <a:latin typeface="Arial"/>
              </a:rPr>
              <a:t>System </a:t>
            </a:r>
            <a:r>
              <a:rPr b="1" baseline="0" cap="none" dirty="0" i="0" lang="en-US" spc="0" strike="noStrike" sz="2000" u="none">
                <a:solidFill>
                  <a:srgbClr val="404040"/>
                </a:solidFill>
                <a:latin typeface="Arial"/>
              </a:rPr>
              <a:t>Development Approach </a:t>
            </a:r>
            <a:r>
              <a:rPr b="0" baseline="0" cap="none" dirty="0" i="0" lang="en-US" spc="0" strike="noStrike" sz="2000" u="none">
                <a:solidFill>
                  <a:srgbClr val="404040"/>
                </a:solidFill>
                <a:latin typeface="Arial"/>
              </a:rPr>
              <a:t>(Technology Used) </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2000" u="none">
                <a:solidFill>
                  <a:srgbClr val="404040"/>
                </a:solidFill>
                <a:latin typeface="Arial"/>
              </a:rPr>
              <a:t>Algorithm &amp; Deployment  </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2000" u="none">
                <a:solidFill>
                  <a:srgbClr val="404040"/>
                </a:solidFill>
                <a:latin typeface="Arial"/>
              </a:rPr>
              <a:t>Result (Output Image)</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2000" u="none">
                <a:solidFill>
                  <a:srgbClr val="404040"/>
                </a:solidFill>
                <a:latin typeface="Arial"/>
              </a:rPr>
              <a:t>Conclusion</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2000" u="none">
                <a:solidFill>
                  <a:srgbClr val="404040"/>
                </a:solidFill>
                <a:latin typeface="Arial"/>
              </a:rPr>
              <a:t>Future Scope</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2000" u="none">
                <a:solidFill>
                  <a:srgbClr val="404040"/>
                </a:solidFill>
                <a:latin typeface="Arial"/>
              </a:rPr>
              <a:t>References</a:t>
            </a:r>
          </a:p>
          <a:p>
            <a:pPr algn="l" indent="-305435" marL="305435">
              <a:lnSpc>
                <a:spcPct val="110000"/>
              </a:lnSpc>
              <a:spcBef>
                <a:spcPct val="20000"/>
              </a:spcBef>
              <a:spcAft>
                <a:spcPts val="600"/>
              </a:spcAft>
              <a:buClr>
                <a:schemeClr val="accent1"/>
              </a:buClr>
              <a:buSzPct val="92000"/>
              <a:buFont typeface="Wingdings 2"/>
              <a:buChar char=""/>
            </a:pPr>
            <a:r>
              <a:rPr b="0" baseline="0" cap="none" dirty="0" i="0" lang="zh-CN" spc="0" strike="noStrike" sz="1700" u="none">
                <a:solidFill>
                  <a:srgbClr val="404040"/>
                </a:solidFill>
                <a:latin typeface="Arial"/>
              </a:rPr>
              <a:t/>
            </a:r>
            <a:endParaRPr b="0" baseline="0" cap="none" dirty="0" i="0" lang="zh-CN" spc="0" strike="noStrike" sz="1700" u="none">
              <a:solidFill>
                <a:srgbClr val="404040"/>
              </a:solidFill>
              <a:latin typeface="Arial"/>
            </a:endParaRPr>
          </a:p>
        </p:txBody>
      </p:sp>
      <p:sp>
        <p:nvSpPr>
          <p:cNvPr id="4" name="矩形">
            <a:extLst>
              <a:ext uri="{BC80A914-2236-437D-80B2-E6F7D9CD653D}">
                <a16:creationId xmlns:a16="http://schemas.microsoft.com/office/drawing/2010/main" id="{28D9BCCD-C315-491A-B911-49C15E0BF965}"/>
              </a:ext>
            </a:extLst>
          </p:cNvPr>
          <p:cNvSpPr/>
          <p:nvPr/>
        </p:nvSpPr>
        <p:spPr>
          <a:xfrm rot="107965">
            <a:off x="9061729" y="6440086"/>
            <a:ext cx="2708922" cy="303358"/>
          </a:xfrm>
          <a:prstGeom prst="rect">
            <a:avLst/>
          </a:prstGeom>
          <a:solidFill>
            <a:srgbClr val="ffffff"/>
          </a:solidFill>
          <a:ln cap="flat" w="12700">
            <a:solidFill>
              <a:srgbClr val="000000"/>
            </a:solidFill>
            <a:prstDash val="solid"/>
            <a:miter lim="800000"/>
          </a:ln>
        </p:spPr>
      </p:sp>
    </p:spTree>
    <p:extLst>
      <p:ext uri="{64212A49-97AD-4E99-BED3-DA6E49D8A923}">
        <p14:creationId xmlns:p14="http://schemas.microsoft.com/office/powerpoint/2010/main" val="1712246585105"/>
      </p:ext>
    </p:extLst>
  </p:cSld>
  <p:clrMapOvr>
    <a:masterClrMapping/>
  </p:clrMapOvr>
</p:sld>
</file>

<file path=ppt/slides/slide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3">
    <p:bg>
      <p:bgPr>
        <a:solidFill>
          <a:schemeClr val="bg1"/>
        </a:solidFill>
        <a:effectLst/>
      </p:bgPr>
    </p:bg>
    <p:spTree>
      <p:nvGrpSpPr>
        <p:cNvPr id="1" name=""/>
        <p:cNvGrpSpPr/>
        <p:nvPr/>
      </p:nvGrpSpPr>
      <p:grpSpPr>
        <a:xfrm>
          <a:off x="0" y="0"/>
          <a:ext cx="0" cy="0"/>
          <a:chOff x="0" y="0"/>
          <a:chExt cx="0" cy="0"/>
        </a:xfrm>
      </p:grpSpPr>
      <p:sp>
        <p:nvSpPr>
          <p:cNvPr id="2" name="文本框">
            <a:extLst>
              <a:ext uri="{A1EC0927-6AD8-4066-80BE-C58FD31DA46A}">
                <a16:creationId xmlns:a16="http://schemas.microsoft.com/office/drawing/2010/main" id="{37C2A926-CE20-455F-8282-02611E14C4FA}"/>
              </a:ext>
            </a:extLst>
          </p:cNvPr>
          <p:cNvSpPr>
            <a:spLocks noGrp="true"/>
          </p:cNvSpPr>
          <p:nvPr>
            <p:ph idx="10" type="title"/>
          </p:nvPr>
        </p:nvSpPr>
        <p:spPr>
          <a:xfrm rot="0">
            <a:off x="581192" y="702155"/>
            <a:ext cx="11029616" cy="530296"/>
          </a:xfrm>
          <a:prstGeom prst="rect">
            <a:avLst/>
          </a:prstGeom>
          <a:noFill/>
          <a:ln cap="flat" w="12700">
            <a:noFill/>
            <a:prstDash val="solid"/>
            <a:miter lim="800000"/>
          </a:ln>
        </p:spPr>
        <p:txBody>
          <a:bodyPr anchor="b" bIns="45720" lIns="91440" rIns="91440" rtlCol="0" tIns="45720" vert="horz" wrap="square"/>
          <a:lstStyle/>
          <a:p>
            <a:pPr algn="l" indent="0" marL="0">
              <a:lnSpc>
                <a:spcPct val="100000"/>
              </a:lnSpc>
              <a:spcBef>
                <a:spcPts val="0"/>
              </a:spcBef>
              <a:spcAft>
                <a:spcPts val="0"/>
              </a:spcAft>
              <a:buNone/>
            </a:pPr>
            <a:r>
              <a:rPr b="1" baseline="0" cap="all" dirty="0" i="0" lang="en-US" spc="0" strike="noStrike" sz="4000" u="none">
                <a:solidFill>
                  <a:schemeClr val="accent1"/>
                </a:solidFill>
                <a:latin typeface="Arial"/>
              </a:rPr>
              <a:t>Problem Statement</a:t>
            </a:r>
            <a:endParaRPr b="1" baseline="0" cap="all" dirty="0" i="0" lang="en-US" spc="0" strike="noStrike" sz="4000" u="none">
              <a:solidFill>
                <a:schemeClr val="accent1"/>
              </a:solidFill>
              <a:latin typeface="Arial"/>
            </a:endParaRPr>
          </a:p>
        </p:txBody>
      </p:sp>
      <p:sp>
        <p:nvSpPr>
          <p:cNvPr id="3" name="文本框">
            <a:extLst>
              <a:ext uri="{71DE954A-F2E9-4607-9BF7-9285ADF37EE9}">
                <a16:creationId xmlns:a16="http://schemas.microsoft.com/office/drawing/2010/main" id="{31452A53-67AF-49EA-8EA8-D84FD6FD5D78}"/>
              </a:ext>
            </a:extLst>
          </p:cNvPr>
          <p:cNvSpPr>
            <a:spLocks noGrp="true"/>
          </p:cNvSpPr>
          <p:nvPr>
            <p:ph idx="11" type="body"/>
          </p:nvPr>
        </p:nvSpPr>
        <p:spPr>
          <a:xfrm rot="0">
            <a:off x="604803" y="1218582"/>
            <a:ext cx="11029615" cy="4673324"/>
          </a:xfrm>
          <a:prstGeom prst="rect">
            <a:avLst/>
          </a:prstGeom>
          <a:noFill/>
          <a:ln cap="flat" w="12700">
            <a:noFill/>
            <a:prstDash val="solid"/>
            <a:miter lim="800000"/>
          </a:ln>
        </p:spPr>
        <p:txBody>
          <a:bodyPr anchor="ctr" bIns="45720" lIns="91440" rIns="91440" rtlCol="0" tIns="45720" vert="horz" wrap="square"/>
          <a:lstStyle/>
          <a:p>
            <a:pPr algn="just" indent="0" marL="0">
              <a:lnSpc>
                <a:spcPct val="100000"/>
              </a:lnSpc>
              <a:spcBef>
                <a:spcPct val="20000"/>
              </a:spcBef>
              <a:spcAft>
                <a:spcPts val="600"/>
              </a:spcAft>
              <a:buNone/>
            </a:pPr>
            <a:r>
              <a:rPr b="0" baseline="0" cap="none" dirty="0" i="0" lang="en-US" spc="0" strike="noStrike" sz="3200" u="none">
                <a:solidFill>
                  <a:srgbClr val="0f0f0f"/>
                </a:solidFill>
                <a:latin typeface="Franklin Gothic Book"/>
              </a:rPr>
              <a:t> </a:t>
            </a:r>
            <a:r>
              <a:rPr b="0" baseline="0" cap="none" dirty="0" i="0" lang="en-US" spc="0" strike="noStrike" sz="3200" u="none">
                <a:solidFill>
                  <a:srgbClr val="0f0f0f"/>
                </a:solidFill>
                <a:latin typeface="Franklin Gothic Book"/>
              </a:rPr>
              <a:t>In today's digital age, where </a:t>
            </a:r>
            <a:r>
              <a:rPr b="0" baseline="0" cap="none" dirty="0" i="0" lang="en-US" spc="0" strike="noStrike" sz="3200" u="none">
                <a:solidFill>
                  <a:srgbClr val="0f0f0f"/>
                </a:solidFill>
                <a:latin typeface="Franklin Gothic Book"/>
              </a:rPr>
              <a:t>cybersecurity</a:t>
            </a:r>
            <a:r>
              <a:rPr b="0" baseline="0" cap="none" dirty="0" i="0" lang="en-US" spc="0" strike="noStrike" sz="3200" u="none">
                <a:solidFill>
                  <a:srgbClr val="0f0f0f"/>
                </a:solidFill>
                <a:latin typeface="Franklin Gothic Book"/>
              </a:rPr>
              <a:t> threats loom large, one of the significant concerns is the proliferation of </a:t>
            </a:r>
            <a:r>
              <a:rPr b="0" baseline="0" cap="none" dirty="0" i="0" lang="en-US" spc="0" strike="noStrike" sz="3200" u="none">
                <a:solidFill>
                  <a:srgbClr val="0f0f0f"/>
                </a:solidFill>
                <a:latin typeface="Franklin Gothic Book"/>
              </a:rPr>
              <a:t>keyloggers</a:t>
            </a:r>
            <a:r>
              <a:rPr b="0" baseline="0" cap="none" dirty="0" i="0" lang="en-US" spc="0" strike="noStrike" sz="3200" u="none">
                <a:solidFill>
                  <a:srgbClr val="0f0f0f"/>
                </a:solidFill>
                <a:latin typeface="Franklin Gothic Book"/>
              </a:rPr>
              <a:t>, stealthy software tools designed to monitor and record keystrokes on a user's computer without their knowledge. </a:t>
            </a:r>
            <a:r>
              <a:rPr b="0" baseline="0" cap="none" dirty="0" i="0" lang="en-US" spc="0" strike="noStrike" sz="3200" u="none">
                <a:solidFill>
                  <a:srgbClr val="0f0f0f"/>
                </a:solidFill>
                <a:latin typeface="Franklin Gothic Book"/>
              </a:rPr>
              <a:t>Keyloggers</a:t>
            </a:r>
            <a:r>
              <a:rPr b="0" baseline="0" cap="none" dirty="0" i="0" lang="en-US" spc="0" strike="noStrike" sz="3200" u="none">
                <a:solidFill>
                  <a:srgbClr val="0f0f0f"/>
                </a:solidFill>
                <a:latin typeface="Franklin Gothic Book"/>
              </a:rPr>
              <a:t> pose a severe threat to individuals and organizations as they can capture sensitive information such as passwords, credit card details, and other personal data, leading to identity theft, financial loss, and privacy </a:t>
            </a:r>
            <a:r>
              <a:rPr b="0" baseline="0" cap="none" dirty="0" i="0" lang="en-US" spc="0" strike="noStrike" sz="3200" u="none">
                <a:solidFill>
                  <a:srgbClr val="0f0f0f"/>
                </a:solidFill>
                <a:latin typeface="Franklin Gothic Book"/>
              </a:rPr>
              <a:t>breaches.project</a:t>
            </a:r>
            <a:r>
              <a:rPr b="0" baseline="0" cap="none" dirty="0" i="0" lang="en-US" spc="0" strike="noStrike" sz="3200" u="none">
                <a:solidFill>
                  <a:srgbClr val="0f0f0f"/>
                </a:solidFill>
                <a:latin typeface="Franklin Gothic Book"/>
              </a:rPr>
              <a:t> problem statement for </a:t>
            </a:r>
            <a:r>
              <a:rPr b="0" baseline="0" cap="none" dirty="0" i="0" lang="en-US" spc="0" strike="noStrike" sz="3200" u="none">
                <a:solidFill>
                  <a:srgbClr val="0f0f0f"/>
                </a:solidFill>
                <a:latin typeface="Franklin Gothic Book"/>
              </a:rPr>
              <a:t>keylogger</a:t>
            </a:r>
            <a:endParaRPr b="0" baseline="0" cap="none" dirty="0" i="0" lang="en-US" spc="0" strike="noStrike" sz="3200" u="none">
              <a:solidFill>
                <a:srgbClr val="0f0f0f"/>
              </a:solidFill>
              <a:latin typeface="Franklin Gothic Book"/>
            </a:endParaRPr>
          </a:p>
        </p:txBody>
      </p:sp>
      <p:sp>
        <p:nvSpPr>
          <p:cNvPr id="4" name="矩形">
            <a:extLst>
              <a:ext uri="{A9BE09D2-CC2C-4E3B-8FDD-9278C07C726B}">
                <a16:creationId xmlns:a16="http://schemas.microsoft.com/office/drawing/2010/main" id="{B8B97F06-FC33-4169-BB56-82BF5B7EE22A}"/>
              </a:ext>
            </a:extLst>
          </p:cNvPr>
          <p:cNvSpPr/>
          <p:nvPr/>
        </p:nvSpPr>
        <p:spPr>
          <a:xfrm rot="107965">
            <a:off x="9061729" y="6440086"/>
            <a:ext cx="2708922" cy="303358"/>
          </a:xfrm>
          <a:prstGeom prst="rect">
            <a:avLst/>
          </a:prstGeom>
          <a:solidFill>
            <a:srgbClr val="ffffff"/>
          </a:solidFill>
          <a:ln cap="flat" w="12700">
            <a:solidFill>
              <a:srgbClr val="000000"/>
            </a:solidFill>
            <a:prstDash val="solid"/>
            <a:miter lim="800000"/>
          </a:ln>
        </p:spPr>
      </p:sp>
    </p:spTree>
    <p:extLst>
      <p:ext uri="{7D0534A3-B6D2-4F94-8892-79A5EE5D2196}">
        <p14:creationId xmlns:p14="http://schemas.microsoft.com/office/powerpoint/2010/main" val="1712246585109"/>
      </p:ext>
    </p:extLst>
  </p:cSld>
  <p:clrMapOvr>
    <a:masterClrMapping/>
  </p:clrMapOvr>
</p:sld>
</file>

<file path=ppt/slides/slide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4">
    <p:bg>
      <p:bgPr>
        <a:solidFill>
          <a:schemeClr val="bg1"/>
        </a:solidFill>
        <a:effectLst/>
      </p:bgPr>
    </p:bg>
    <p:spTree>
      <p:nvGrpSpPr>
        <p:cNvPr id="1" name=""/>
        <p:cNvGrpSpPr/>
        <p:nvPr/>
      </p:nvGrpSpPr>
      <p:grpSpPr>
        <a:xfrm>
          <a:off x="0" y="0"/>
          <a:ext cx="0" cy="0"/>
          <a:chOff x="0" y="0"/>
          <a:chExt cx="0" cy="0"/>
        </a:xfrm>
      </p:grpSpPr>
      <p:sp>
        <p:nvSpPr>
          <p:cNvPr id="2" name="文本框">
            <a:extLst>
              <a:ext uri="{920C853B-C51B-4088-888B-8ACA560E8F9A}">
                <a16:creationId xmlns:a16="http://schemas.microsoft.com/office/drawing/2010/main" id="{D58F09B6-182D-484C-9FB4-36EB7249B08F}"/>
              </a:ext>
            </a:extLst>
          </p:cNvPr>
          <p:cNvSpPr>
            <a:spLocks noGrp="true"/>
          </p:cNvSpPr>
          <p:nvPr>
            <p:ph idx="10" type="title"/>
          </p:nvPr>
        </p:nvSpPr>
        <p:spPr>
          <a:xfrm rot="0">
            <a:off x="581192" y="702155"/>
            <a:ext cx="11029616" cy="530296"/>
          </a:xfrm>
          <a:prstGeom prst="rect">
            <a:avLst/>
          </a:prstGeom>
          <a:noFill/>
          <a:ln cap="flat" w="12700">
            <a:noFill/>
            <a:prstDash val="solid"/>
            <a:miter lim="800000"/>
          </a:ln>
        </p:spPr>
        <p:txBody>
          <a:bodyPr anchor="b" bIns="45720" lIns="91440" rIns="91440" rtlCol="0" tIns="45720" vert="horz" wrap="square"/>
          <a:lstStyle/>
          <a:p>
            <a:pPr algn="l" indent="0" marL="0">
              <a:lnSpc>
                <a:spcPct val="100000"/>
              </a:lnSpc>
              <a:spcBef>
                <a:spcPts val="0"/>
              </a:spcBef>
              <a:spcAft>
                <a:spcPts val="0"/>
              </a:spcAft>
              <a:buNone/>
            </a:pPr>
            <a:r>
              <a:rPr b="1" baseline="0" cap="all" dirty="0" i="0" lang="en-US" spc="0" strike="noStrike" sz="4000" u="none">
                <a:solidFill>
                  <a:schemeClr val="accent1"/>
                </a:solidFill>
                <a:latin typeface="Arial"/>
              </a:rPr>
              <a:t>Proposed Solution</a:t>
            </a:r>
            <a:endParaRPr b="1" baseline="0" cap="all" dirty="0" i="0" lang="en-US" spc="0" strike="noStrike" sz="4000" u="none">
              <a:solidFill>
                <a:schemeClr val="accent1"/>
              </a:solidFill>
              <a:latin typeface="Arial"/>
            </a:endParaRPr>
          </a:p>
        </p:txBody>
      </p:sp>
      <p:sp>
        <p:nvSpPr>
          <p:cNvPr id="3" name="文本框">
            <a:extLst>
              <a:ext uri="{6376E5EA-B9EE-4F96-865B-4A61C1462AA2}">
                <a16:creationId xmlns:a16="http://schemas.microsoft.com/office/drawing/2010/main" id="{35EEA374-8415-4A0D-9D52-5078D4924787}"/>
              </a:ext>
            </a:extLst>
          </p:cNvPr>
          <p:cNvSpPr>
            <a:spLocks noGrp="true"/>
          </p:cNvSpPr>
          <p:nvPr>
            <p:ph idx="11" type="body"/>
          </p:nvPr>
        </p:nvSpPr>
        <p:spPr>
          <a:xfrm rot="0">
            <a:off x="441671" y="1087378"/>
            <a:ext cx="11613485" cy="5563973"/>
          </a:xfrm>
          <a:prstGeom prst="rect">
            <a:avLst/>
          </a:prstGeom>
          <a:noFill/>
          <a:ln cap="flat" w="12700">
            <a:noFill/>
            <a:prstDash val="solid"/>
            <a:miter lim="800000"/>
          </a:ln>
        </p:spPr>
        <p:txBody>
          <a:bodyPr anchor="ctr" bIns="45720" lIns="91440" rIns="91440" rtlCol="0" tIns="45720" vert="horz" wrap="square"/>
          <a:lstStyle/>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Data Collection:</a:t>
            </a:r>
          </a:p>
          <a:p>
            <a:pPr algn="l" indent="-305435" lvl="1" marL="629920">
              <a:lnSpc>
                <a:spcPct val="10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Gather historical data on bike rentals, including time, date, location, and other relevant factors.</a:t>
            </a:r>
          </a:p>
          <a:p>
            <a:pPr algn="l" indent="-305435" lvl="1" marL="629920">
              <a:lnSpc>
                <a:spcPct val="10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Utilize real-time data sources, such as weather conditions, events, and holidays, to enhance prediction accuracy.</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Data </a:t>
            </a:r>
            <a:r>
              <a:rPr b="1" baseline="0" cap="none" dirty="0" i="0" lang="en-US" spc="0" strike="noStrike" sz="1200" u="none">
                <a:solidFill>
                  <a:srgbClr val="404040"/>
                </a:solidFill>
                <a:latin typeface="Calibri"/>
              </a:rPr>
              <a:t>Preprocessing</a:t>
            </a:r>
            <a:r>
              <a:rPr b="1" baseline="0" cap="none" dirty="0" i="0" lang="en-US" spc="0" strike="noStrike" sz="1200" u="none">
                <a:solidFill>
                  <a:srgbClr val="404040"/>
                </a:solidFill>
                <a:latin typeface="Calibri"/>
              </a:rPr>
              <a:t>:</a:t>
            </a:r>
          </a:p>
          <a:p>
            <a:pPr algn="l" indent="-305435" lvl="1" marL="629920">
              <a:lnSpc>
                <a:spcPct val="10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Clean and </a:t>
            </a:r>
            <a:r>
              <a:rPr b="1" baseline="0" cap="none" dirty="0" i="0" lang="en-US" spc="0" strike="noStrike" sz="1200" u="none">
                <a:solidFill>
                  <a:srgbClr val="404040"/>
                </a:solidFill>
                <a:latin typeface="Calibri"/>
              </a:rPr>
              <a:t>preprocess</a:t>
            </a:r>
            <a:r>
              <a:rPr b="1" baseline="0" cap="none" dirty="0" i="0" lang="en-US" spc="0" strike="noStrike" sz="1200" u="none">
                <a:solidFill>
                  <a:srgbClr val="404040"/>
                </a:solidFill>
                <a:latin typeface="Calibri"/>
              </a:rPr>
              <a:t> the collected data to handle missing values, outliers, and inconsistencies.</a:t>
            </a:r>
          </a:p>
          <a:p>
            <a:pPr algn="l" indent="-305435" lvl="1" marL="629920">
              <a:lnSpc>
                <a:spcPct val="10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Feature engineering to extract relevant features from the data that might impact bike demand.</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Machine Learning Algorithm:</a:t>
            </a:r>
          </a:p>
          <a:p>
            <a:pPr algn="l" indent="-305435" lvl="1" marL="629920">
              <a:lnSpc>
                <a:spcPct val="10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Implement a machine learning algorithm, such as a time-series forecasting model (e.g., ARIMA, SARIMA, or LSTM), to predict bike counts based on historical patterns.</a:t>
            </a:r>
          </a:p>
          <a:p>
            <a:pPr algn="l" indent="-305435" lvl="1" marL="629920">
              <a:lnSpc>
                <a:spcPct val="10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Consider incorporating other factors like weather conditions, day of the week, and special events to improve prediction accuracy.</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Deployment:</a:t>
            </a:r>
          </a:p>
          <a:p>
            <a:pPr algn="l" indent="-305435" lvl="1" marL="629920">
              <a:lnSpc>
                <a:spcPct val="10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Develop a user-friendly interface or application that provides real-time predictions for bike counts at different hours.</a:t>
            </a:r>
          </a:p>
          <a:p>
            <a:pPr algn="l" indent="-305435" lvl="1" marL="629920">
              <a:lnSpc>
                <a:spcPct val="10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Deploy the solution on a scalable and reliable platform, considering factors like server infrastructure, response time, and user accessibility.</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Evaluation:</a:t>
            </a:r>
          </a:p>
          <a:p>
            <a:pPr algn="l" indent="-305435" lvl="1" marL="629920">
              <a:lnSpc>
                <a:spcPct val="10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Assess the model's performance using appropriate metrics such as Mean Absolute Error (MAE), Root Mean Squared Error (RMSE), or other relevant metrics.</a:t>
            </a:r>
          </a:p>
          <a:p>
            <a:pPr algn="l" indent="-305435" lvl="1" marL="629920">
              <a:lnSpc>
                <a:spcPct val="10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Fine-tune the model based on feedback and continuous monitoring of prediction accuracy.</a:t>
            </a:r>
          </a:p>
          <a:p>
            <a:pPr algn="l" indent="-305435" lvl="1" marL="629920">
              <a:lnSpc>
                <a:spcPct val="100000"/>
              </a:lnSpc>
              <a:spcBef>
                <a:spcPct val="20000"/>
              </a:spcBef>
              <a:spcAft>
                <a:spcPts val="600"/>
              </a:spcAft>
              <a:buClr>
                <a:schemeClr val="accent1"/>
              </a:buClr>
              <a:buSzPct val="92000"/>
              <a:buFont typeface="Wingdings 2"/>
              <a:buChar char=""/>
            </a:pPr>
            <a:r>
              <a:rPr b="0" baseline="0" cap="none" dirty="0" i="0" lang="en-US" spc="0" strike="noStrike" sz="1200" u="none">
                <a:solidFill>
                  <a:srgbClr val="404040"/>
                </a:solidFill>
                <a:latin typeface="Franklin Gothic Book"/>
              </a:rPr>
              <a:t>Result:</a:t>
            </a:r>
          </a:p>
          <a:p>
            <a:pPr algn="l" indent="0" marL="0">
              <a:lnSpc>
                <a:spcPct val="110000"/>
              </a:lnSpc>
              <a:spcBef>
                <a:spcPct val="20000"/>
              </a:spcBef>
              <a:spcAft>
                <a:spcPts val="600"/>
              </a:spcAft>
              <a:buNone/>
            </a:pPr>
            <a:r>
              <a:rPr b="0" baseline="0" cap="none" dirty="0" i="0" lang="zh-CN" spc="0" strike="noStrike" sz="1600" u="none">
                <a:solidFill>
                  <a:srgbClr val="404040"/>
                </a:solidFill>
                <a:latin typeface="Franklin Gothic Book"/>
              </a:rPr>
              <a:t/>
            </a:r>
            <a:endParaRPr b="0" baseline="0" cap="none" dirty="0" i="0" lang="zh-CN" spc="0" strike="noStrike" sz="1600" u="none">
              <a:solidFill>
                <a:srgbClr val="404040"/>
              </a:solidFill>
              <a:latin typeface="Franklin Gothic Book"/>
            </a:endParaRPr>
          </a:p>
        </p:txBody>
      </p:sp>
      <p:sp>
        <p:nvSpPr>
          <p:cNvPr id="4" name="矩形">
            <a:extLst>
              <a:ext uri="{597F4A4F-628C-445E-AA00-4D8268E0F866}">
                <a16:creationId xmlns:a16="http://schemas.microsoft.com/office/drawing/2010/main" id="{926210B1-A0EC-4549-B35E-BE2B3A9C4E8E}"/>
              </a:ext>
            </a:extLst>
          </p:cNvPr>
          <p:cNvSpPr/>
          <p:nvPr/>
        </p:nvSpPr>
        <p:spPr>
          <a:xfrm rot="107965">
            <a:off x="9061729" y="6440086"/>
            <a:ext cx="2708922" cy="303358"/>
          </a:xfrm>
          <a:prstGeom prst="rect">
            <a:avLst/>
          </a:prstGeom>
          <a:solidFill>
            <a:srgbClr val="ffffff"/>
          </a:solidFill>
          <a:ln cap="flat" w="12700">
            <a:solidFill>
              <a:srgbClr val="000000"/>
            </a:solidFill>
            <a:prstDash val="solid"/>
            <a:miter lim="800000"/>
          </a:ln>
        </p:spPr>
      </p:sp>
    </p:spTree>
    <p:extLst>
      <p:ext uri="{11CCFCB6-9103-4760-B4EB-C6353A52FD1B}">
        <p14:creationId xmlns:p14="http://schemas.microsoft.com/office/powerpoint/2010/main" val="1712246585114"/>
      </p:ext>
    </p:extLst>
  </p:cSld>
  <p:clrMapOvr>
    <a:masterClrMapping/>
  </p:clrMapOvr>
</p:sld>
</file>

<file path=ppt/slides/slide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5">
    <p:bg>
      <p:bgPr>
        <a:solidFill>
          <a:schemeClr val="bg1"/>
        </a:solidFill>
        <a:effectLst/>
      </p:bgPr>
    </p:bg>
    <p:spTree>
      <p:nvGrpSpPr>
        <p:cNvPr id="1" name=""/>
        <p:cNvGrpSpPr/>
        <p:nvPr/>
      </p:nvGrpSpPr>
      <p:grpSpPr>
        <a:xfrm>
          <a:off x="0" y="0"/>
          <a:ext cx="0" cy="0"/>
          <a:chOff x="0" y="0"/>
          <a:chExt cx="0" cy="0"/>
        </a:xfrm>
      </p:grpSpPr>
      <p:sp>
        <p:nvSpPr>
          <p:cNvPr id="2" name="文本框">
            <a:extLst>
              <a:ext uri="{10A89B09-C044-4502-B3FE-468C97F30699}">
                <a16:creationId xmlns:a16="http://schemas.microsoft.com/office/drawing/2010/main" id="{595E97B6-142D-41A1-8C60-8F27C04CAD52}"/>
              </a:ext>
            </a:extLst>
          </p:cNvPr>
          <p:cNvSpPr>
            <a:spLocks noGrp="true"/>
          </p:cNvSpPr>
          <p:nvPr>
            <p:ph idx="10" type="title"/>
          </p:nvPr>
        </p:nvSpPr>
        <p:spPr>
          <a:xfrm rot="0">
            <a:off x="581192" y="662572"/>
            <a:ext cx="11029616" cy="530296"/>
          </a:xfrm>
          <a:prstGeom prst="rect">
            <a:avLst/>
          </a:prstGeom>
          <a:noFill/>
          <a:ln cap="flat" w="12700">
            <a:noFill/>
            <a:prstDash val="solid"/>
            <a:miter lim="800000"/>
          </a:ln>
        </p:spPr>
        <p:txBody>
          <a:bodyPr anchor="b" bIns="45720" lIns="91440" rIns="91440" rtlCol="0" tIns="45720" vert="horz" wrap="square"/>
          <a:lstStyle/>
          <a:p>
            <a:pPr algn="l" indent="0" marL="0">
              <a:lnSpc>
                <a:spcPct val="100000"/>
              </a:lnSpc>
              <a:spcBef>
                <a:spcPts val="0"/>
              </a:spcBef>
              <a:spcAft>
                <a:spcPts val="0"/>
              </a:spcAft>
              <a:buNone/>
            </a:pPr>
            <a:r>
              <a:rPr b="1" baseline="0" cap="all" dirty="0" i="0" lang="en-US" spc="0" strike="noStrike" sz="4000" u="none">
                <a:solidFill>
                  <a:schemeClr val="accent1"/>
                </a:solidFill>
                <a:latin typeface="Arial"/>
              </a:rPr>
              <a:t>System  Approach</a:t>
            </a:r>
            <a:endParaRPr b="1" baseline="0" cap="all" dirty="0" i="0" lang="en-US" spc="0" strike="noStrike" sz="4000" u="none">
              <a:solidFill>
                <a:schemeClr val="accent1"/>
              </a:solidFill>
              <a:latin typeface="Arial"/>
            </a:endParaRPr>
          </a:p>
        </p:txBody>
      </p:sp>
      <p:sp>
        <p:nvSpPr>
          <p:cNvPr id="3" name="文本框">
            <a:extLst>
              <a:ext uri="{6A468E05-FD2B-45B2-BA81-4270DC8E5872}">
                <a16:creationId xmlns:a16="http://schemas.microsoft.com/office/drawing/2010/main" id="{ACCDE42F-13F6-45A2-9BE0-2BA4D0E40811}"/>
              </a:ext>
            </a:extLst>
          </p:cNvPr>
          <p:cNvSpPr>
            <a:spLocks noGrp="true"/>
          </p:cNvSpPr>
          <p:nvPr>
            <p:ph idx="11" type="body"/>
          </p:nvPr>
        </p:nvSpPr>
        <p:spPr>
          <a:xfrm rot="0">
            <a:off x="1086009" y="4140432"/>
            <a:ext cx="11029615" cy="4673324"/>
          </a:xfrm>
          <a:prstGeom prst="rect">
            <a:avLst/>
          </a:prstGeom>
          <a:noFill/>
          <a:ln cap="flat" w="12700">
            <a:noFill/>
            <a:prstDash val="solid"/>
            <a:miter lim="800000"/>
          </a:ln>
        </p:spPr>
        <p:txBody>
          <a:bodyPr anchor="ctr" bIns="45720" lIns="91440" rIns="91440" rtlCol="0" tIns="45720" vert="horz" wrap="square"/>
          <a:lstStyle/>
          <a:p>
            <a:pPr algn="l" indent="0" marL="0">
              <a:lnSpc>
                <a:spcPct val="110000"/>
              </a:lnSpc>
              <a:spcBef>
                <a:spcPct val="20000"/>
              </a:spcBef>
              <a:spcAft>
                <a:spcPts val="600"/>
              </a:spcAft>
              <a:buNone/>
            </a:pPr>
            <a:r>
              <a:rPr b="1" baseline="0" cap="none" dirty="0" i="0" lang="en-US" spc="0" strike="noStrike" sz="1800" u="none">
                <a:solidFill>
                  <a:srgbClr val="0f0f0f"/>
                </a:solidFill>
                <a:latin typeface="Franklin Gothic Book"/>
              </a:rPr>
              <a:t>The "System Approach" section outlines the overall strategy and methodology for developing and implementing the rental bike prediction system. Here's a suggested structure for this section:</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1800" u="none">
                <a:solidFill>
                  <a:srgbClr val="0f0f0f"/>
                </a:solidFill>
                <a:latin typeface="Franklin Gothic Book"/>
              </a:rPr>
              <a:t>System requirements</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1800" u="none">
                <a:solidFill>
                  <a:srgbClr val="0f0f0f"/>
                </a:solidFill>
                <a:latin typeface="Franklin Gothic Book"/>
              </a:rPr>
              <a:t>Library required to build the model</a:t>
            </a:r>
            <a:endParaRPr b="1" baseline="0" cap="none" dirty="0" i="0" lang="en-US" spc="0" strike="noStrike" sz="1800" u="none">
              <a:solidFill>
                <a:srgbClr val="0f0f0f"/>
              </a:solidFill>
              <a:latin typeface="Franklin Gothic Book"/>
            </a:endParaRPr>
          </a:p>
        </p:txBody>
      </p:sp>
      <p:sp>
        <p:nvSpPr>
          <p:cNvPr id="4" name="矩形">
            <a:extLst>
              <a:ext uri="{09E21025-FBEB-4EBD-9C37-F14FAC192CAB}">
                <a16:creationId xmlns:a16="http://schemas.microsoft.com/office/drawing/2010/main" id="{87843A40-CC2E-4EF9-8830-3ABB72D8276A}"/>
              </a:ext>
            </a:extLst>
          </p:cNvPr>
          <p:cNvSpPr/>
          <p:nvPr/>
        </p:nvSpPr>
        <p:spPr>
          <a:xfrm rot="107965">
            <a:off x="9061729" y="6440086"/>
            <a:ext cx="2708922" cy="303358"/>
          </a:xfrm>
          <a:prstGeom prst="rect">
            <a:avLst/>
          </a:prstGeom>
          <a:solidFill>
            <a:srgbClr val="ffffff"/>
          </a:solidFill>
          <a:ln cap="flat" w="12700">
            <a:solidFill>
              <a:srgbClr val="000000"/>
            </a:solidFill>
            <a:prstDash val="solid"/>
            <a:miter lim="800000"/>
          </a:ln>
        </p:spPr>
      </p:sp>
    </p:spTree>
    <p:extLst>
      <p:ext uri="{0A300E01-926E-4735-A787-6EE53134D2D6}">
        <p14:creationId xmlns:p14="http://schemas.microsoft.com/office/powerpoint/2010/main" val="1712246585118"/>
      </p:ext>
    </p:extLst>
  </p:cSld>
  <p:clrMapOvr>
    <a:masterClrMapping/>
  </p:clrMapOvr>
</p:sld>
</file>

<file path=ppt/slides/slide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6">
    <p:bg>
      <p:bgPr>
        <a:solidFill>
          <a:schemeClr val="bg1"/>
        </a:solidFill>
        <a:effectLst/>
      </p:bgPr>
    </p:bg>
    <p:spTree>
      <p:nvGrpSpPr>
        <p:cNvPr id="1" name=""/>
        <p:cNvGrpSpPr/>
        <p:nvPr/>
      </p:nvGrpSpPr>
      <p:grpSpPr>
        <a:xfrm>
          <a:off x="0" y="0"/>
          <a:ext cx="0" cy="0"/>
          <a:chOff x="0" y="0"/>
          <a:chExt cx="0" cy="0"/>
        </a:xfrm>
      </p:grpSpPr>
      <p:sp>
        <p:nvSpPr>
          <p:cNvPr id="2" name="文本框">
            <a:extLst>
              <a:ext uri="{56513F4D-9433-4998-83A5-251574C950DE}">
                <a16:creationId xmlns:a16="http://schemas.microsoft.com/office/drawing/2010/main" id="{7EBBFA3E-8C4D-46C0-B6D3-1952BF131E5B}"/>
              </a:ext>
            </a:extLst>
          </p:cNvPr>
          <p:cNvSpPr>
            <a:spLocks noGrp="true"/>
          </p:cNvSpPr>
          <p:nvPr>
            <p:ph idx="10" type="title"/>
          </p:nvPr>
        </p:nvSpPr>
        <p:spPr>
          <a:xfrm rot="0">
            <a:off x="581192" y="702155"/>
            <a:ext cx="11029616" cy="530296"/>
          </a:xfrm>
          <a:prstGeom prst="rect">
            <a:avLst/>
          </a:prstGeom>
          <a:noFill/>
          <a:ln cap="flat" w="12700">
            <a:noFill/>
            <a:prstDash val="solid"/>
            <a:miter lim="800000"/>
          </a:ln>
        </p:spPr>
        <p:txBody>
          <a:bodyPr anchor="b" bIns="45720" lIns="91440" rIns="91440" rtlCol="0" tIns="45720" vert="horz" wrap="square"/>
          <a:lstStyle/>
          <a:p>
            <a:pPr algn="l" indent="0" marL="0">
              <a:lnSpc>
                <a:spcPct val="100000"/>
              </a:lnSpc>
              <a:spcBef>
                <a:spcPts val="0"/>
              </a:spcBef>
              <a:spcAft>
                <a:spcPts val="0"/>
              </a:spcAft>
              <a:buNone/>
            </a:pPr>
            <a:r>
              <a:rPr b="1" baseline="0" cap="all" dirty="0" i="0" lang="en-US" spc="0" strike="noStrike" sz="4000" u="none">
                <a:solidFill>
                  <a:schemeClr val="accent1"/>
                </a:solidFill>
                <a:latin typeface="Arial"/>
              </a:rPr>
              <a:t>Algorithm &amp; Deployment</a:t>
            </a:r>
            <a:endParaRPr b="1" baseline="0" cap="all" dirty="0" i="0" lang="en-US" spc="0" strike="noStrike" sz="4000" u="none">
              <a:solidFill>
                <a:schemeClr val="accent1"/>
              </a:solidFill>
              <a:latin typeface="Arial"/>
            </a:endParaRPr>
          </a:p>
        </p:txBody>
      </p:sp>
      <p:sp>
        <p:nvSpPr>
          <p:cNvPr id="3" name="文本框">
            <a:extLst>
              <a:ext uri="{E05BB151-EB74-4C18-8F8E-697B8427EDEE}">
                <a16:creationId xmlns:a16="http://schemas.microsoft.com/office/drawing/2010/main" id="{6948A443-0FFC-4DBD-A9C1-5DE190C09D37}"/>
              </a:ext>
            </a:extLst>
          </p:cNvPr>
          <p:cNvSpPr>
            <a:spLocks noGrp="true"/>
          </p:cNvSpPr>
          <p:nvPr>
            <p:ph idx="11" type="body"/>
          </p:nvPr>
        </p:nvSpPr>
        <p:spPr>
          <a:xfrm rot="0">
            <a:off x="581192" y="1302026"/>
            <a:ext cx="11029615" cy="4673324"/>
          </a:xfrm>
          <a:prstGeom prst="rect">
            <a:avLst/>
          </a:prstGeom>
          <a:noFill/>
          <a:ln cap="flat" w="12700">
            <a:noFill/>
            <a:prstDash val="solid"/>
            <a:miter lim="800000"/>
          </a:ln>
        </p:spPr>
        <p:txBody>
          <a:bodyPr anchor="ctr" bIns="45720" lIns="91440" rIns="91440" rtlCol="0" tIns="45720" vert="horz" wrap="square"/>
          <a:lstStyle/>
          <a:p>
            <a:pPr algn="l" indent="-305435" marL="305435">
              <a:lnSpc>
                <a:spcPct val="110000"/>
              </a:lnSpc>
              <a:spcBef>
                <a:spcPct val="20000"/>
              </a:spcBef>
              <a:spcAft>
                <a:spcPts val="600"/>
              </a:spcAft>
              <a:buClr>
                <a:schemeClr val="accent1"/>
              </a:buClr>
              <a:buSzPct val="92000"/>
              <a:buFont typeface="Wingdings 2"/>
              <a:buChar char=""/>
            </a:pPr>
            <a:r>
              <a:rPr b="0" baseline="0" cap="none" dirty="0" i="0" lang="en-US" spc="0" strike="noStrike" sz="1400" u="none">
                <a:solidFill>
                  <a:srgbClr val="404040"/>
                </a:solidFill>
                <a:latin typeface="Franklin Gothic Book"/>
              </a:rPr>
              <a:t>In the Algorithm section, describe the machine learning algorithm chosen for predicting bike counts. Here's an example structure for this section:</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1400" u="none">
                <a:solidFill>
                  <a:srgbClr val="404040"/>
                </a:solidFill>
                <a:latin typeface="Franklin Gothic Book"/>
              </a:rPr>
              <a:t>Algorithm Selection:</a:t>
            </a:r>
          </a:p>
          <a:p>
            <a:pPr algn="l" indent="-305435" lvl="1" marL="629920">
              <a:lnSpc>
                <a:spcPct val="100000"/>
              </a:lnSpc>
              <a:spcBef>
                <a:spcPct val="20000"/>
              </a:spcBef>
              <a:spcAft>
                <a:spcPts val="600"/>
              </a:spcAft>
              <a:buClr>
                <a:schemeClr val="accent1"/>
              </a:buClr>
              <a:buSzPct val="92000"/>
              <a:buFont typeface="Wingdings 2"/>
              <a:buChar char=""/>
            </a:pPr>
            <a:r>
              <a:rPr b="0" baseline="0" cap="none" dirty="0" i="0" lang="en-US" spc="0" strike="noStrike" sz="1400" u="none">
                <a:solidFill>
                  <a:srgbClr val="404040"/>
                </a:solidFill>
                <a:latin typeface="Franklin Gothic Book"/>
              </a:rPr>
              <a:t>Provide a brief overview of the chosen algorithm (e.g., time-series forecasting model, like ARIMA or LSTM) and justify its selection based on the problem statement and data characteristics.</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1400" u="none">
                <a:solidFill>
                  <a:srgbClr val="404040"/>
                </a:solidFill>
                <a:latin typeface="Franklin Gothic Book"/>
              </a:rPr>
              <a:t>Data Input:</a:t>
            </a:r>
          </a:p>
          <a:p>
            <a:pPr algn="l" indent="-305435" lvl="1" marL="629920">
              <a:lnSpc>
                <a:spcPct val="100000"/>
              </a:lnSpc>
              <a:spcBef>
                <a:spcPct val="20000"/>
              </a:spcBef>
              <a:spcAft>
                <a:spcPts val="600"/>
              </a:spcAft>
              <a:buClr>
                <a:schemeClr val="accent1"/>
              </a:buClr>
              <a:buSzPct val="92000"/>
              <a:buFont typeface="Wingdings 2"/>
              <a:buChar char=""/>
            </a:pPr>
            <a:r>
              <a:rPr b="0" baseline="0" cap="none" dirty="0" i="0" lang="en-US" spc="0" strike="noStrike" sz="1400" u="none">
                <a:solidFill>
                  <a:srgbClr val="404040"/>
                </a:solidFill>
                <a:latin typeface="Franklin Gothic Book"/>
              </a:rPr>
              <a:t>Specify the input features used by the algorithm, such as historical bike rental data, weather conditions, day of the week, and any other relevant factors.</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1400" u="none">
                <a:solidFill>
                  <a:srgbClr val="404040"/>
                </a:solidFill>
                <a:latin typeface="Franklin Gothic Book"/>
              </a:rPr>
              <a:t>Training Process:</a:t>
            </a:r>
          </a:p>
          <a:p>
            <a:pPr algn="l" indent="-305435" lvl="1" marL="629920">
              <a:lnSpc>
                <a:spcPct val="100000"/>
              </a:lnSpc>
              <a:spcBef>
                <a:spcPct val="20000"/>
              </a:spcBef>
              <a:spcAft>
                <a:spcPts val="600"/>
              </a:spcAft>
              <a:buClr>
                <a:schemeClr val="accent1"/>
              </a:buClr>
              <a:buSzPct val="92000"/>
              <a:buFont typeface="Wingdings 2"/>
              <a:buChar char=""/>
            </a:pPr>
            <a:r>
              <a:rPr b="0" baseline="0" cap="none" dirty="0" i="0" lang="en-US" spc="0" strike="noStrike" sz="1400" u="none">
                <a:solidFill>
                  <a:srgbClr val="404040"/>
                </a:solidFill>
                <a:latin typeface="Franklin Gothic Book"/>
              </a:rPr>
              <a:t>Explain how the algorithm is trained using historical data. Highlight any specific considerations or techniques employed, such as cross-validation or hyperparameter tuning.</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1400" u="none">
                <a:solidFill>
                  <a:srgbClr val="404040"/>
                </a:solidFill>
                <a:latin typeface="Franklin Gothic Book"/>
              </a:rPr>
              <a:t>Prediction Process:</a:t>
            </a:r>
          </a:p>
          <a:p>
            <a:pPr algn="l" indent="-305435" lvl="1" marL="629920">
              <a:lnSpc>
                <a:spcPct val="100000"/>
              </a:lnSpc>
              <a:spcBef>
                <a:spcPct val="20000"/>
              </a:spcBef>
              <a:spcAft>
                <a:spcPts val="600"/>
              </a:spcAft>
              <a:buClr>
                <a:schemeClr val="accent1"/>
              </a:buClr>
              <a:buSzPct val="92000"/>
              <a:buFont typeface="Wingdings 2"/>
              <a:buChar char=""/>
            </a:pPr>
            <a:r>
              <a:rPr b="0" baseline="0" cap="none" dirty="0" i="0" lang="en-US" spc="0" strike="noStrike" sz="1400" u="none">
                <a:solidFill>
                  <a:srgbClr val="404040"/>
                </a:solidFill>
                <a:latin typeface="Franklin Gothic Book"/>
              </a:rPr>
              <a:t>Detail how the trained algorithm makes predictions for future bike counts. Discuss any real-time data inputs considered during the prediction phase.</a:t>
            </a:r>
          </a:p>
          <a:p>
            <a:pPr algn="l" indent="-305435" marL="305435">
              <a:lnSpc>
                <a:spcPct val="110000"/>
              </a:lnSpc>
              <a:spcBef>
                <a:spcPct val="20000"/>
              </a:spcBef>
              <a:spcAft>
                <a:spcPts val="600"/>
              </a:spcAft>
              <a:buClr>
                <a:schemeClr val="accent1"/>
              </a:buClr>
              <a:buSzPct val="92000"/>
              <a:buFont typeface="Wingdings 2"/>
              <a:buChar char=""/>
            </a:pPr>
            <a:r>
              <a:rPr b="0" baseline="0" cap="none" dirty="0" i="0" lang="zh-CN" spc="0" strike="noStrike" sz="1700" u="none">
                <a:solidFill>
                  <a:srgbClr val="404040"/>
                </a:solidFill>
                <a:latin typeface="Franklin Gothic Book"/>
              </a:rPr>
              <a:t/>
            </a:r>
            <a:endParaRPr b="0" baseline="0" cap="none" dirty="0" i="0" lang="zh-CN" spc="0" strike="noStrike" sz="1700" u="none">
              <a:solidFill>
                <a:srgbClr val="404040"/>
              </a:solidFill>
              <a:latin typeface="Franklin Gothic Book"/>
            </a:endParaRPr>
          </a:p>
        </p:txBody>
      </p:sp>
      <p:sp>
        <p:nvSpPr>
          <p:cNvPr id="4" name="矩形">
            <a:extLst>
              <a:ext uri="{F3C499C0-DF17-431A-BF21-3090BC0177CB}">
                <a16:creationId xmlns:a16="http://schemas.microsoft.com/office/drawing/2010/main" id="{99E08DE6-C6D3-42E6-926E-0A79ACFAFAB9}"/>
              </a:ext>
            </a:extLst>
          </p:cNvPr>
          <p:cNvSpPr/>
          <p:nvPr/>
        </p:nvSpPr>
        <p:spPr>
          <a:xfrm rot="107965">
            <a:off x="9061729" y="6440086"/>
            <a:ext cx="2708922" cy="303358"/>
          </a:xfrm>
          <a:prstGeom prst="rect">
            <a:avLst/>
          </a:prstGeom>
          <a:solidFill>
            <a:srgbClr val="ffffff"/>
          </a:solidFill>
          <a:ln cap="flat" w="12700">
            <a:solidFill>
              <a:srgbClr val="000000"/>
            </a:solidFill>
            <a:prstDash val="solid"/>
            <a:miter lim="800000"/>
          </a:ln>
        </p:spPr>
      </p:sp>
    </p:spTree>
    <p:extLst>
      <p:ext uri="{BED62E4C-8A1B-497A-8D42-32ED7964292B}">
        <p14:creationId xmlns:p14="http://schemas.microsoft.com/office/powerpoint/2010/main" val="1712246585122"/>
      </p:ext>
    </p:extLst>
  </p:cSld>
  <p:clrMapOvr>
    <a:masterClrMapping/>
  </p:clrMapOvr>
</p:sld>
</file>

<file path=ppt/slides/slide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7">
    <p:bg>
      <p:bgPr>
        <a:solidFill>
          <a:schemeClr val="bg1"/>
        </a:solidFill>
        <a:effectLst/>
      </p:bgPr>
    </p:bg>
    <p:spTree>
      <p:nvGrpSpPr>
        <p:cNvPr id="1" name=""/>
        <p:cNvGrpSpPr/>
        <p:nvPr/>
      </p:nvGrpSpPr>
      <p:grpSpPr>
        <a:xfrm>
          <a:off x="0" y="0"/>
          <a:ext cx="0" cy="0"/>
          <a:chOff x="0" y="0"/>
          <a:chExt cx="0" cy="0"/>
        </a:xfrm>
      </p:grpSpPr>
      <p:sp>
        <p:nvSpPr>
          <p:cNvPr id="2" name="文本框">
            <a:extLst>
              <a:ext uri="{AF17677B-010C-44EC-A3E7-F2F0A0BE2845}">
                <a16:creationId xmlns:a16="http://schemas.microsoft.com/office/drawing/2010/main" id="{7052E92F-C65A-4E9D-8C5A-6207D5E659E6}"/>
              </a:ext>
            </a:extLst>
          </p:cNvPr>
          <p:cNvSpPr>
            <a:spLocks noGrp="true"/>
          </p:cNvSpPr>
          <p:nvPr>
            <p:ph idx="10" type="title"/>
          </p:nvPr>
        </p:nvSpPr>
        <p:spPr>
          <a:xfrm rot="0">
            <a:off x="581192" y="702155"/>
            <a:ext cx="11029616" cy="530296"/>
          </a:xfrm>
          <a:prstGeom prst="rect">
            <a:avLst/>
          </a:prstGeom>
          <a:noFill/>
          <a:ln cap="flat" w="12700">
            <a:noFill/>
            <a:prstDash val="solid"/>
            <a:miter lim="800000"/>
          </a:ln>
        </p:spPr>
        <p:txBody>
          <a:bodyPr anchor="b" bIns="45720" lIns="91440" rIns="91440" rtlCol="0" tIns="45720" vert="horz" wrap="square"/>
          <a:lstStyle/>
          <a:p>
            <a:pPr algn="l" indent="0" marL="0">
              <a:lnSpc>
                <a:spcPct val="100000"/>
              </a:lnSpc>
              <a:spcBef>
                <a:spcPts val="0"/>
              </a:spcBef>
              <a:spcAft>
                <a:spcPts val="0"/>
              </a:spcAft>
              <a:buNone/>
            </a:pPr>
            <a:r>
              <a:rPr b="1" baseline="0" cap="all" dirty="0" i="0" lang="en-US" spc="0" strike="noStrike" sz="4000" u="none">
                <a:solidFill>
                  <a:schemeClr val="accent1"/>
                </a:solidFill>
                <a:latin typeface="Arial"/>
              </a:rPr>
              <a:t>Result</a:t>
            </a:r>
            <a:endParaRPr b="1" baseline="0" cap="all" dirty="0" i="0" lang="en-US" spc="0" strike="noStrike" sz="4000" u="none">
              <a:solidFill>
                <a:schemeClr val="accent1"/>
              </a:solidFill>
              <a:latin typeface="Arial"/>
            </a:endParaRPr>
          </a:p>
        </p:txBody>
      </p:sp>
      <p:sp>
        <p:nvSpPr>
          <p:cNvPr id="3" name="文本框">
            <a:extLst>
              <a:ext uri="{0B860C77-C5B9-4F4A-A516-807D57D2CCBE}">
                <a16:creationId xmlns:a16="http://schemas.microsoft.com/office/drawing/2010/main" id="{8CF924D5-AA62-4B62-868A-BB07C8829D3F}"/>
              </a:ext>
            </a:extLst>
          </p:cNvPr>
          <p:cNvSpPr>
            <a:spLocks noGrp="true"/>
          </p:cNvSpPr>
          <p:nvPr>
            <p:ph idx="11" type="body"/>
          </p:nvPr>
        </p:nvSpPr>
        <p:spPr>
          <a:xfrm rot="0">
            <a:off x="581192" y="1302026"/>
            <a:ext cx="11029615" cy="4673324"/>
          </a:xfrm>
          <a:prstGeom prst="rect">
            <a:avLst/>
          </a:prstGeom>
          <a:noFill/>
          <a:ln cap="flat" w="12700">
            <a:noFill/>
            <a:prstDash val="solid"/>
            <a:miter lim="800000"/>
          </a:ln>
        </p:spPr>
        <p:txBody>
          <a:bodyPr anchor="ctr" bIns="45720" lIns="91440" rIns="91440" rtlCol="0" tIns="45720" vert="horz" wrap="square"/>
          <a:lstStyle/>
          <a:p>
            <a:pPr algn="l" indent="0" marL="0">
              <a:lnSpc>
                <a:spcPct val="110000"/>
              </a:lnSpc>
              <a:spcBef>
                <a:spcPct val="20000"/>
              </a:spcBef>
              <a:spcAft>
                <a:spcPts val="600"/>
              </a:spcAft>
              <a:buNone/>
            </a:pPr>
            <a:r>
              <a:rPr b="0" baseline="0" cap="none" dirty="0" i="0" lang="en-US" spc="0" strike="noStrike" sz="2400" u="none">
                <a:solidFill>
                  <a:srgbClr val="0f0f0f"/>
                </a:solidFill>
                <a:latin typeface="Franklin Gothic Book"/>
              </a:rPr>
              <a:t>Present the results of the machine learning model in terms of its accuracy and effectiveness in predicting bike counts. Include visualizations and comparisons between predicted and actual counts to highlight the model's performance.</a:t>
            </a:r>
            <a:endParaRPr b="0" baseline="0" cap="none" dirty="0" i="0" lang="en-US" spc="0" strike="noStrike" sz="2400" u="none">
              <a:solidFill>
                <a:srgbClr val="0f0f0f"/>
              </a:solidFill>
              <a:latin typeface="Franklin Gothic Book"/>
            </a:endParaRPr>
          </a:p>
        </p:txBody>
      </p:sp>
      <p:sp>
        <p:nvSpPr>
          <p:cNvPr id="4" name="矩形">
            <a:extLst>
              <a:ext uri="{A30020F5-30D8-4AAD-92C5-A01B044EBDBD}">
                <a16:creationId xmlns:a16="http://schemas.microsoft.com/office/drawing/2010/main" id="{9464B474-C1F9-46FF-9D45-D0FA2F9E729D}"/>
              </a:ext>
            </a:extLst>
          </p:cNvPr>
          <p:cNvSpPr/>
          <p:nvPr/>
        </p:nvSpPr>
        <p:spPr>
          <a:xfrm rot="107965">
            <a:off x="9061729" y="6440086"/>
            <a:ext cx="2708922" cy="303358"/>
          </a:xfrm>
          <a:prstGeom prst="rect">
            <a:avLst/>
          </a:prstGeom>
          <a:solidFill>
            <a:srgbClr val="ffffff"/>
          </a:solidFill>
          <a:ln cap="flat" w="12700">
            <a:solidFill>
              <a:srgbClr val="000000"/>
            </a:solidFill>
            <a:prstDash val="solid"/>
            <a:miter lim="800000"/>
          </a:ln>
        </p:spPr>
      </p:sp>
    </p:spTree>
    <p:extLst>
      <p:ext uri="{24E41BCE-EB0A-4629-ADB2-E056EBC4AD4F}">
        <p14:creationId xmlns:p14="http://schemas.microsoft.com/office/powerpoint/2010/main" val="1712246585126"/>
      </p:ext>
    </p:extLst>
  </p:cSld>
  <p:clrMapOvr>
    <a:masterClrMapping/>
  </p:clrMapOvr>
</p:sld>
</file>

<file path=ppt/slides/slide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8">
    <p:bg>
      <p:bgPr>
        <a:solidFill>
          <a:schemeClr val="bg1"/>
        </a:solidFill>
        <a:effectLst/>
      </p:bgPr>
    </p:bg>
    <p:spTree>
      <p:nvGrpSpPr>
        <p:cNvPr id="1" name=""/>
        <p:cNvGrpSpPr/>
        <p:nvPr/>
      </p:nvGrpSpPr>
      <p:grpSpPr>
        <a:xfrm>
          <a:off x="0" y="0"/>
          <a:ext cx="0" cy="0"/>
          <a:chOff x="0" y="0"/>
          <a:chExt cx="0" cy="0"/>
        </a:xfrm>
      </p:grpSpPr>
      <p:sp>
        <p:nvSpPr>
          <p:cNvPr id="2" name="文本框">
            <a:extLst>
              <a:ext uri="{3B6BC1F4-A56C-4EAF-ADA6-2C928F103B5D}">
                <a16:creationId xmlns:a16="http://schemas.microsoft.com/office/drawing/2010/main" id="{6FE22BDC-A682-4236-BB94-28EB82514911}"/>
              </a:ext>
            </a:extLst>
          </p:cNvPr>
          <p:cNvSpPr>
            <a:spLocks noGrp="true"/>
          </p:cNvSpPr>
          <p:nvPr>
            <p:ph idx="10" type="title"/>
          </p:nvPr>
        </p:nvSpPr>
        <p:spPr>
          <a:xfrm rot="0">
            <a:off x="581192" y="702155"/>
            <a:ext cx="11029616" cy="530296"/>
          </a:xfrm>
          <a:prstGeom prst="rect">
            <a:avLst/>
          </a:prstGeom>
          <a:noFill/>
          <a:ln cap="flat" w="12700">
            <a:noFill/>
            <a:prstDash val="solid"/>
            <a:miter lim="800000"/>
          </a:ln>
        </p:spPr>
        <p:txBody>
          <a:bodyPr anchor="b" bIns="45720" lIns="91440" rIns="91440" rtlCol="0" tIns="45720" vert="horz" wrap="square"/>
          <a:lstStyle/>
          <a:p>
            <a:pPr algn="l" indent="0" marL="0">
              <a:lnSpc>
                <a:spcPct val="100000"/>
              </a:lnSpc>
              <a:spcBef>
                <a:spcPts val="0"/>
              </a:spcBef>
              <a:spcAft>
                <a:spcPts val="0"/>
              </a:spcAft>
              <a:buNone/>
            </a:pPr>
            <a:r>
              <a:rPr b="1" baseline="0" cap="all" dirty="0" i="0" lang="en-US" spc="0" strike="noStrike" sz="4000" u="none">
                <a:solidFill>
                  <a:schemeClr val="accent1"/>
                </a:solidFill>
                <a:latin typeface="Arial"/>
              </a:rPr>
              <a:t>Conclusion</a:t>
            </a:r>
            <a:endParaRPr b="1" baseline="0" cap="all" dirty="0" i="0" lang="en-US" spc="0" strike="noStrike" sz="4000" u="none">
              <a:solidFill>
                <a:schemeClr val="accent1"/>
              </a:solidFill>
              <a:latin typeface="Arial"/>
            </a:endParaRPr>
          </a:p>
        </p:txBody>
      </p:sp>
      <p:sp>
        <p:nvSpPr>
          <p:cNvPr id="3" name="文本框">
            <a:extLst>
              <a:ext uri="{0BB178A9-E7ED-44F6-9FF2-B575B415B6DA}">
                <a16:creationId xmlns:a16="http://schemas.microsoft.com/office/drawing/2010/main" id="{D9AA51A4-98C0-4E82-8387-8397293908FB}"/>
              </a:ext>
            </a:extLst>
          </p:cNvPr>
          <p:cNvSpPr>
            <a:spLocks noGrp="true"/>
          </p:cNvSpPr>
          <p:nvPr>
            <p:ph idx="11" type="body"/>
          </p:nvPr>
        </p:nvSpPr>
        <p:spPr>
          <a:xfrm rot="0">
            <a:off x="581192" y="1302026"/>
            <a:ext cx="11029615" cy="4673324"/>
          </a:xfrm>
          <a:prstGeom prst="rect">
            <a:avLst/>
          </a:prstGeom>
          <a:noFill/>
          <a:ln cap="flat" w="12700">
            <a:noFill/>
            <a:prstDash val="solid"/>
            <a:miter lim="800000"/>
          </a:ln>
        </p:spPr>
        <p:txBody>
          <a:bodyPr anchor="ctr" bIns="45720" lIns="91440" rIns="91440" rtlCol="0" tIns="45720" vert="horz" wrap="square"/>
          <a:lstStyle/>
          <a:p>
            <a:pPr algn="l" indent="-305435" marL="305435">
              <a:lnSpc>
                <a:spcPct val="110000"/>
              </a:lnSpc>
              <a:spcBef>
                <a:spcPct val="20000"/>
              </a:spcBef>
              <a:spcAft>
                <a:spcPts val="600"/>
              </a:spcAft>
              <a:buClr>
                <a:schemeClr val="accent1"/>
              </a:buClr>
              <a:buSzPct val="92000"/>
              <a:buFont typeface="Wingdings 2"/>
              <a:buChar char=""/>
            </a:pPr>
            <a:r>
              <a:rPr b="0" baseline="0" cap="none" dirty="0" i="0" lang="en-US" spc="0" strike="noStrike" sz="2000" u="none">
                <a:solidFill>
                  <a:srgbClr val="0f0f0f"/>
                </a:solidFill>
                <a:latin typeface="Franklin Gothic Book"/>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b="0" baseline="0" cap="none" dirty="0" i="0" lang="en-US" spc="0" strike="noStrike" sz="2000" u="none">
              <a:solidFill>
                <a:srgbClr val="0f0f0f"/>
              </a:solidFill>
              <a:latin typeface="Franklin Gothic Book"/>
            </a:endParaRPr>
          </a:p>
        </p:txBody>
      </p:sp>
      <p:sp>
        <p:nvSpPr>
          <p:cNvPr id="4" name="矩形">
            <a:extLst>
              <a:ext uri="{7DFA869C-BCFB-4A96-82C4-4733FBD24D6D}">
                <a16:creationId xmlns:a16="http://schemas.microsoft.com/office/drawing/2010/main" id="{07B0B318-DC5E-4BE6-8FF3-8127DA1A99E2}"/>
              </a:ext>
            </a:extLst>
          </p:cNvPr>
          <p:cNvSpPr/>
          <p:nvPr/>
        </p:nvSpPr>
        <p:spPr>
          <a:xfrm rot="107965">
            <a:off x="9061729" y="6440086"/>
            <a:ext cx="2708922" cy="303358"/>
          </a:xfrm>
          <a:prstGeom prst="rect">
            <a:avLst/>
          </a:prstGeom>
          <a:solidFill>
            <a:srgbClr val="ffffff"/>
          </a:solidFill>
          <a:ln cap="flat" w="12700">
            <a:solidFill>
              <a:srgbClr val="000000"/>
            </a:solidFill>
            <a:prstDash val="solid"/>
            <a:miter lim="800000"/>
          </a:ln>
        </p:spPr>
      </p:sp>
    </p:spTree>
    <p:extLst>
      <p:ext uri="{1871A4F3-BD03-4B2F-BB91-31A782FA3C2B}">
        <p14:creationId xmlns:p14="http://schemas.microsoft.com/office/powerpoint/2010/main" val="1712246585129"/>
      </p:ext>
    </p:extLst>
  </p:cSld>
  <p:clrMapOvr>
    <a:masterClrMapping/>
  </p:clrMapOvr>
</p:sld>
</file>

<file path=ppt/slides/slide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9">
    <p:bg>
      <p:bgPr>
        <a:solidFill>
          <a:schemeClr val="bg1"/>
        </a:solidFill>
        <a:effectLst/>
      </p:bgPr>
    </p:bg>
    <p:spTree>
      <p:nvGrpSpPr>
        <p:cNvPr id="1" name=""/>
        <p:cNvGrpSpPr/>
        <p:nvPr/>
      </p:nvGrpSpPr>
      <p:grpSpPr>
        <a:xfrm>
          <a:off x="0" y="0"/>
          <a:ext cx="0" cy="0"/>
          <a:chOff x="0" y="0"/>
          <a:chExt cx="0" cy="0"/>
        </a:xfrm>
      </p:grpSpPr>
      <p:sp>
        <p:nvSpPr>
          <p:cNvPr id="2" name="文本框">
            <a:extLst>
              <a:ext uri="{AAB7685E-8576-4C24-8BFC-1327ABF9E9CC}">
                <a16:creationId xmlns:a16="http://schemas.microsoft.com/office/drawing/2010/main" id="{1959B8BB-3781-423B-8FC2-95867E0F0B6F}"/>
              </a:ext>
            </a:extLst>
          </p:cNvPr>
          <p:cNvSpPr>
            <a:spLocks noGrp="true"/>
          </p:cNvSpPr>
          <p:nvPr>
            <p:ph idx="11" type="body"/>
          </p:nvPr>
        </p:nvSpPr>
        <p:spPr>
          <a:xfrm rot="0">
            <a:off x="581192" y="1302026"/>
            <a:ext cx="11029615" cy="4673324"/>
          </a:xfrm>
          <a:prstGeom prst="rect">
            <a:avLst/>
          </a:prstGeom>
          <a:noFill/>
          <a:ln cap="flat" w="12700">
            <a:noFill/>
            <a:prstDash val="solid"/>
            <a:miter lim="800000"/>
          </a:ln>
        </p:spPr>
        <p:txBody>
          <a:bodyPr anchor="ctr" bIns="45720" lIns="91440" rIns="91440" rtlCol="0" tIns="45720" vert="horz" wrap="square"/>
          <a:lstStyle/>
          <a:p>
            <a:pPr algn="l" indent="0" marL="0">
              <a:lnSpc>
                <a:spcPct val="110000"/>
              </a:lnSpc>
              <a:spcBef>
                <a:spcPct val="20000"/>
              </a:spcBef>
              <a:spcAft>
                <a:spcPts val="600"/>
              </a:spcAft>
              <a:buNone/>
            </a:pPr>
            <a:r>
              <a:rPr b="1" baseline="0" cap="none" dirty="0" i="0" lang="en-US" spc="0" strike="noStrike" sz="2000" u="none">
                <a:solidFill>
                  <a:srgbClr val="404040"/>
                </a:solidFill>
                <a:latin typeface="Franklin Gothic Book"/>
              </a:rPr>
              <a:t/>
            </a:r>
          </a:p>
          <a:p>
            <a:pPr algn="l" indent="-305435" marL="305435">
              <a:lnSpc>
                <a:spcPct val="110000"/>
              </a:lnSpc>
              <a:spcBef>
                <a:spcPct val="20000"/>
              </a:spcBef>
              <a:spcAft>
                <a:spcPts val="600"/>
              </a:spcAft>
              <a:buClr>
                <a:schemeClr val="accent1"/>
              </a:buClr>
              <a:buSzPct val="92000"/>
              <a:buFont typeface="Wingdings 2"/>
              <a:buChar char=""/>
            </a:pPr>
            <a:r>
              <a:rPr b="0" baseline="0" cap="none" dirty="0" i="0" lang="en-US" spc="0" strike="noStrike" sz="2000" u="none">
                <a:solidFill>
                  <a:srgbClr val="404040"/>
                </a:solidFill>
                <a:latin typeface="Franklin Gothic Book"/>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p>
          <a:p>
            <a:pPr algn="l" indent="-305435" marL="305435">
              <a:lnSpc>
                <a:spcPct val="110000"/>
              </a:lnSpc>
              <a:spcBef>
                <a:spcPct val="20000"/>
              </a:spcBef>
              <a:spcAft>
                <a:spcPts val="600"/>
              </a:spcAft>
              <a:buClr>
                <a:schemeClr val="accent1"/>
              </a:buClr>
              <a:buSzPct val="92000"/>
              <a:buFont typeface="Wingdings 2"/>
              <a:buChar char=""/>
            </a:pPr>
            <a:r>
              <a:rPr b="0" baseline="0" cap="none" dirty="0" i="0" lang="zh-CN" spc="0" strike="noStrike" sz="1700" u="none">
                <a:solidFill>
                  <a:srgbClr val="404040"/>
                </a:solidFill>
                <a:latin typeface="Franklin Gothic Book"/>
              </a:rPr>
              <a:t/>
            </a:r>
            <a:endParaRPr b="0" baseline="0" cap="none" dirty="0" i="0" lang="zh-CN" spc="0" strike="noStrike" sz="1700" u="none">
              <a:solidFill>
                <a:srgbClr val="404040"/>
              </a:solidFill>
              <a:latin typeface="Franklin Gothic Book"/>
            </a:endParaRPr>
          </a:p>
        </p:txBody>
      </p:sp>
      <p:sp>
        <p:nvSpPr>
          <p:cNvPr id="3" name="矩形">
            <a:extLst>
              <a:ext uri="{1944D0F7-99D4-4DB7-86A6-D5617EE2A8D5}">
                <a16:creationId xmlns:a16="http://schemas.microsoft.com/office/drawing/2010/main" id="{1D659EAD-E7EB-4E12-85D4-BA1E1361B67F}"/>
              </a:ext>
            </a:extLst>
          </p:cNvPr>
          <p:cNvSpPr/>
          <p:nvPr/>
        </p:nvSpPr>
        <p:spPr>
          <a:xfrm rot="0">
            <a:off x="535670" y="844659"/>
            <a:ext cx="11029616" cy="530296"/>
          </a:xfrm>
          <a:prstGeom prst="rect">
            <a:avLst/>
          </a:prstGeom>
          <a:noFill/>
          <a:ln cap="flat" w="12700">
            <a:noFill/>
            <a:prstDash val="solid"/>
            <a:miter lim="800000"/>
          </a:ln>
        </p:spPr>
        <p:txBody>
          <a:bodyPr anchor="b" bIns="45720" lIns="91440" rIns="91440" rtlCol="0" tIns="45720" vert="horz" wrap="square"/>
          <a:lstStyle/>
          <a:p>
            <a:pPr algn="l" indent="0" marL="0">
              <a:lnSpc>
                <a:spcPct val="80000"/>
              </a:lnSpc>
              <a:spcBef>
                <a:spcPts val="0"/>
              </a:spcBef>
              <a:spcAft>
                <a:spcPts val="0"/>
              </a:spcAft>
              <a:buNone/>
            </a:pPr>
            <a:r>
              <a:rPr b="1" baseline="0" cap="all" dirty="0" i="0" lang="en-US" spc="0" strike="noStrike" sz="3300" u="none">
                <a:solidFill>
                  <a:schemeClr val="accent1"/>
                </a:solidFill>
                <a:latin typeface="Arial"/>
              </a:rPr>
              <a:t>Future scope</a:t>
            </a:r>
            <a:endParaRPr b="1" baseline="0" cap="all" dirty="0" i="0" lang="en-US" spc="0" strike="noStrike" sz="3300" u="none">
              <a:solidFill>
                <a:schemeClr val="accent1"/>
              </a:solidFill>
              <a:latin typeface="Arial"/>
            </a:endParaRPr>
          </a:p>
        </p:txBody>
      </p:sp>
      <p:sp>
        <p:nvSpPr>
          <p:cNvPr id="4" name="矩形">
            <a:extLst>
              <a:ext uri="{E61372AB-15D4-47D0-AF1E-6E312EC6E48A}">
                <a16:creationId xmlns:a16="http://schemas.microsoft.com/office/drawing/2010/main" id="{2D1BF7BD-83C3-4475-971B-F5D051F8D93A}"/>
              </a:ext>
            </a:extLst>
          </p:cNvPr>
          <p:cNvSpPr/>
          <p:nvPr/>
        </p:nvSpPr>
        <p:spPr>
          <a:xfrm rot="107965">
            <a:off x="9061729" y="6440086"/>
            <a:ext cx="2708922" cy="303358"/>
          </a:xfrm>
          <a:prstGeom prst="rect">
            <a:avLst/>
          </a:prstGeom>
          <a:solidFill>
            <a:srgbClr val="ffffff"/>
          </a:solidFill>
          <a:ln cap="flat" w="12700">
            <a:solidFill>
              <a:srgbClr val="000000"/>
            </a:solidFill>
            <a:prstDash val="solid"/>
            <a:miter lim="800000"/>
          </a:ln>
        </p:spPr>
      </p:sp>
    </p:spTree>
    <p:extLst>
      <p:ext uri="{6CEFEFA3-C6FC-4610-AC6F-092B4CDAC6F4}">
        <p14:creationId xmlns:p14="http://schemas.microsoft.com/office/powerpoint/2010/main" val="1712246585133"/>
      </p:ext>
    </p:extLst>
  </p:cSld>
  <p:clrMapOvr>
    <a:masterClrMapping/>
  </p:clrMapOvr>
</p:sld>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rotWithShape="1"/>
        <a:gradFill rotWithShape="1"/>
      </a:fillStyleLst>
      <a:lnStyleLst>
        <a:ln/>
        <a:ln/>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radFill rotWithShape="1"/>
      </a:bgFillStyleLst>
    </a:fmtScheme>
  </a:themeElements>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rotWithShape="1"/>
        <a:gradFill rotWithShape="1"/>
      </a:fillStyleLst>
      <a:lnStyleLst>
        <a:ln/>
        <a:ln/>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radFill rotWithShape="1"/>
      </a:bgFillStyleLst>
    </a:fmtScheme>
  </a:themeElements>
  <a:objectDefaults/>
  <a:extraClrSchemeLst/>
</a:them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
  <cp:lastModifiedBy/>
  <dcterms:created xsi:type="dcterms:W3CDTF">2024-04-04T08:54:03Z</dcterms:created>
  <dcterms:modified xsi:type="dcterms:W3CDTF">2024-04-04T09:02:15Z</dcterms:modified>
</cp:coreProperties>
</file>