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 /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STUDENT NAME  : </a:t>
            </a:r>
            <a:r>
              <a:rPr lang="en-IN" sz="2400" dirty="0">
                <a:ln>
                  <a:solidFill>
                    <a:schemeClr val="tx1"/>
                  </a:solidFill>
                </a:ln>
              </a:rPr>
              <a:t>KAVIDHARASHINI K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</a:t>
            </a:r>
            <a:r>
              <a:rPr lang="en-IN" sz="2400" dirty="0">
                <a:ln>
                  <a:solidFill>
                    <a:schemeClr val="tx1"/>
                  </a:solidFill>
                </a:ln>
              </a:rPr>
              <a:t>19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COLLEGE               </a:t>
            </a:r>
            <a:r>
              <a:rPr lang="en-US" sz="2400" dirty="0"/>
              <a:t>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18</cp:revision>
  <dcterms:created xsi:type="dcterms:W3CDTF">2024-03-29T15:07:22Z</dcterms:created>
  <dcterms:modified xsi:type="dcterms:W3CDTF">2024-08-30T06:20:43Z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