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5" r:id="rId9"/>
    <p:sldId id="306" r:id="rId10"/>
    <p:sldId id="307" r:id="rId11"/>
    <p:sldId id="308" r:id="rId12"/>
    <p:sldId id="302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56527-75BC-48E1-B8ED-A3F78F11E4C2}" v="55" dt="2025-02-07T02:54:21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HI TEJA VENKATA SAI" userId="b6b48a496d126aa8" providerId="LiveId" clId="{1BE56527-75BC-48E1-B8ED-A3F78F11E4C2}"/>
    <pc:docChg chg="undo custSel addSld delSld modSld sldOrd">
      <pc:chgData name="PATHI TEJA VENKATA SAI" userId="b6b48a496d126aa8" providerId="LiveId" clId="{1BE56527-75BC-48E1-B8ED-A3F78F11E4C2}" dt="2025-02-07T02:48:53.723" v="161" actId="47"/>
      <pc:docMkLst>
        <pc:docMk/>
      </pc:docMkLst>
      <pc:sldChg chg="modSp mod">
        <pc:chgData name="PATHI TEJA VENKATA SAI" userId="b6b48a496d126aa8" providerId="LiveId" clId="{1BE56527-75BC-48E1-B8ED-A3F78F11E4C2}" dt="2025-02-07T02:34:08.322" v="99"/>
        <pc:sldMkLst>
          <pc:docMk/>
          <pc:sldMk cId="2654145944" sldId="301"/>
        </pc:sldMkLst>
        <pc:spChg chg="mod">
          <ac:chgData name="PATHI TEJA VENKATA SAI" userId="b6b48a496d126aa8" providerId="LiveId" clId="{1BE56527-75BC-48E1-B8ED-A3F78F11E4C2}" dt="2025-02-07T02:34:08.322" v="99"/>
          <ac:spMkLst>
            <pc:docMk/>
            <pc:sldMk cId="2654145944" sldId="301"/>
            <ac:spMk id="2" creationId="{38684BF4-13F3-518D-BE30-8BB929C2B540}"/>
          </ac:spMkLst>
        </pc:spChg>
      </pc:sldChg>
      <pc:sldChg chg="addSp delSp modSp new mod ord">
        <pc:chgData name="PATHI TEJA VENKATA SAI" userId="b6b48a496d126aa8" providerId="LiveId" clId="{1BE56527-75BC-48E1-B8ED-A3F78F11E4C2}" dt="2025-02-07T02:35:28.842" v="110"/>
        <pc:sldMkLst>
          <pc:docMk/>
          <pc:sldMk cId="3671077125" sldId="302"/>
        </pc:sldMkLst>
        <pc:spChg chg="mod">
          <ac:chgData name="PATHI TEJA VENKATA SAI" userId="b6b48a496d126aa8" providerId="LiveId" clId="{1BE56527-75BC-48E1-B8ED-A3F78F11E4C2}" dt="2025-02-07T02:34:46.663" v="102" actId="207"/>
          <ac:spMkLst>
            <pc:docMk/>
            <pc:sldMk cId="3671077125" sldId="302"/>
            <ac:spMk id="2" creationId="{D8BA1D9F-2C87-4CD3-68D7-21D3E261A135}"/>
          </ac:spMkLst>
        </pc:spChg>
        <pc:spChg chg="mod">
          <ac:chgData name="PATHI TEJA VENKATA SAI" userId="b6b48a496d126aa8" providerId="LiveId" clId="{1BE56527-75BC-48E1-B8ED-A3F78F11E4C2}" dt="2025-02-07T02:12:05.046" v="51" actId="27636"/>
          <ac:spMkLst>
            <pc:docMk/>
            <pc:sldMk cId="3671077125" sldId="302"/>
            <ac:spMk id="3" creationId="{0A57C0E6-B9BF-8C9E-ACD1-D910C8A77582}"/>
          </ac:spMkLst>
        </pc:spChg>
        <pc:spChg chg="add del">
          <ac:chgData name="PATHI TEJA VENKATA SAI" userId="b6b48a496d126aa8" providerId="LiveId" clId="{1BE56527-75BC-48E1-B8ED-A3F78F11E4C2}" dt="2025-02-07T02:10:18.970" v="19" actId="22"/>
          <ac:spMkLst>
            <pc:docMk/>
            <pc:sldMk cId="3671077125" sldId="302"/>
            <ac:spMk id="5" creationId="{0302AA21-8A4F-5092-2FD6-301651FBBAEE}"/>
          </ac:spMkLst>
        </pc:spChg>
        <pc:picChg chg="add mod">
          <ac:chgData name="PATHI TEJA VENKATA SAI" userId="b6b48a496d126aa8" providerId="LiveId" clId="{1BE56527-75BC-48E1-B8ED-A3F78F11E4C2}" dt="2025-02-07T02:12:15.821" v="53" actId="14100"/>
          <ac:picMkLst>
            <pc:docMk/>
            <pc:sldMk cId="3671077125" sldId="302"/>
            <ac:picMk id="6" creationId="{AC8ABB06-46B1-09F7-13AC-9EB16DF3989C}"/>
          </ac:picMkLst>
        </pc:picChg>
        <pc:picChg chg="add mod">
          <ac:chgData name="PATHI TEJA VENKATA SAI" userId="b6b48a496d126aa8" providerId="LiveId" clId="{1BE56527-75BC-48E1-B8ED-A3F78F11E4C2}" dt="2025-02-07T02:10:23.368" v="25" actId="1076"/>
          <ac:picMkLst>
            <pc:docMk/>
            <pc:sldMk cId="3671077125" sldId="302"/>
            <ac:picMk id="1026" creationId="{2D4D22C1-2627-F69E-3119-B784DAAC5366}"/>
          </ac:picMkLst>
        </pc:picChg>
        <pc:picChg chg="add">
          <ac:chgData name="PATHI TEJA VENKATA SAI" userId="b6b48a496d126aa8" providerId="LiveId" clId="{1BE56527-75BC-48E1-B8ED-A3F78F11E4C2}" dt="2025-02-07T02:11:44.433" v="45"/>
          <ac:picMkLst>
            <pc:docMk/>
            <pc:sldMk cId="3671077125" sldId="302"/>
            <ac:picMk id="1028" creationId="{B40F6807-109A-7F27-0F31-6A7D878AC463}"/>
          </ac:picMkLst>
        </pc:picChg>
      </pc:sldChg>
      <pc:sldChg chg="new del">
        <pc:chgData name="PATHI TEJA VENKATA SAI" userId="b6b48a496d126aa8" providerId="LiveId" clId="{1BE56527-75BC-48E1-B8ED-A3F78F11E4C2}" dt="2025-02-07T02:10:19.637" v="20" actId="680"/>
        <pc:sldMkLst>
          <pc:docMk/>
          <pc:sldMk cId="2154814729" sldId="303"/>
        </pc:sldMkLst>
      </pc:sldChg>
      <pc:sldChg chg="addSp delSp modSp new mod ord">
        <pc:chgData name="PATHI TEJA VENKATA SAI" userId="b6b48a496d126aa8" providerId="LiveId" clId="{1BE56527-75BC-48E1-B8ED-A3F78F11E4C2}" dt="2025-02-07T02:35:32.613" v="112"/>
        <pc:sldMkLst>
          <pc:docMk/>
          <pc:sldMk cId="2781088504" sldId="303"/>
        </pc:sldMkLst>
        <pc:spChg chg="mod">
          <ac:chgData name="PATHI TEJA VENKATA SAI" userId="b6b48a496d126aa8" providerId="LiveId" clId="{1BE56527-75BC-48E1-B8ED-A3F78F11E4C2}" dt="2025-02-07T02:35:05.187" v="105" actId="27636"/>
          <ac:spMkLst>
            <pc:docMk/>
            <pc:sldMk cId="2781088504" sldId="303"/>
            <ac:spMk id="2" creationId="{9605A328-EC75-B0C5-7CB8-369CE116EDAA}"/>
          </ac:spMkLst>
        </pc:spChg>
        <pc:spChg chg="add del">
          <ac:chgData name="PATHI TEJA VENKATA SAI" userId="b6b48a496d126aa8" providerId="LiveId" clId="{1BE56527-75BC-48E1-B8ED-A3F78F11E4C2}" dt="2025-02-07T02:15:05.864" v="59"/>
          <ac:spMkLst>
            <pc:docMk/>
            <pc:sldMk cId="2781088504" sldId="303"/>
            <ac:spMk id="3" creationId="{FDDCD503-C5F4-FB3B-7382-88EB706D61CA}"/>
          </ac:spMkLst>
        </pc:spChg>
        <pc:picChg chg="add mod">
          <ac:chgData name="PATHI TEJA VENKATA SAI" userId="b6b48a496d126aa8" providerId="LiveId" clId="{1BE56527-75BC-48E1-B8ED-A3F78F11E4C2}" dt="2025-02-07T02:15:21.331" v="64" actId="1076"/>
          <ac:picMkLst>
            <pc:docMk/>
            <pc:sldMk cId="2781088504" sldId="303"/>
            <ac:picMk id="4" creationId="{13C2FF95-CEE2-3202-5A66-E79D430A04FE}"/>
          </ac:picMkLst>
        </pc:picChg>
        <pc:picChg chg="add mod">
          <ac:chgData name="PATHI TEJA VENKATA SAI" userId="b6b48a496d126aa8" providerId="LiveId" clId="{1BE56527-75BC-48E1-B8ED-A3F78F11E4C2}" dt="2025-02-07T02:15:05.848" v="58"/>
          <ac:picMkLst>
            <pc:docMk/>
            <pc:sldMk cId="2781088504" sldId="303"/>
            <ac:picMk id="2050" creationId="{72FD2C21-7A5A-8477-2D75-FB50909F96C7}"/>
          </ac:picMkLst>
        </pc:picChg>
      </pc:sldChg>
      <pc:sldChg chg="addSp delSp modSp new mod ord">
        <pc:chgData name="PATHI TEJA VENKATA SAI" userId="b6b48a496d126aa8" providerId="LiveId" clId="{1BE56527-75BC-48E1-B8ED-A3F78F11E4C2}" dt="2025-02-07T02:35:37.374" v="114"/>
        <pc:sldMkLst>
          <pc:docMk/>
          <pc:sldMk cId="579213194" sldId="304"/>
        </pc:sldMkLst>
        <pc:spChg chg="mod">
          <ac:chgData name="PATHI TEJA VENKATA SAI" userId="b6b48a496d126aa8" providerId="LiveId" clId="{1BE56527-75BC-48E1-B8ED-A3F78F11E4C2}" dt="2025-02-07T02:35:16.994" v="108" actId="27636"/>
          <ac:spMkLst>
            <pc:docMk/>
            <pc:sldMk cId="579213194" sldId="304"/>
            <ac:spMk id="2" creationId="{A9CE473F-3712-7504-2147-21C7E35EA472}"/>
          </ac:spMkLst>
        </pc:spChg>
        <pc:spChg chg="del">
          <ac:chgData name="PATHI TEJA VENKATA SAI" userId="b6b48a496d126aa8" providerId="LiveId" clId="{1BE56527-75BC-48E1-B8ED-A3F78F11E4C2}" dt="2025-02-07T02:16:58.262" v="70"/>
          <ac:spMkLst>
            <pc:docMk/>
            <pc:sldMk cId="579213194" sldId="304"/>
            <ac:spMk id="3" creationId="{E128044B-37B2-C373-603D-677275F997F4}"/>
          </ac:spMkLst>
        </pc:spChg>
        <pc:picChg chg="add mod">
          <ac:chgData name="PATHI TEJA VENKATA SAI" userId="b6b48a496d126aa8" providerId="LiveId" clId="{1BE56527-75BC-48E1-B8ED-A3F78F11E4C2}" dt="2025-02-07T02:17:13.580" v="75" actId="1076"/>
          <ac:picMkLst>
            <pc:docMk/>
            <pc:sldMk cId="579213194" sldId="304"/>
            <ac:picMk id="3074" creationId="{A2255753-DA96-295A-273F-C63EED4F22D7}"/>
          </ac:picMkLst>
        </pc:picChg>
      </pc:sldChg>
      <pc:sldChg chg="addSp modSp new mod">
        <pc:chgData name="PATHI TEJA VENKATA SAI" userId="b6b48a496d126aa8" providerId="LiveId" clId="{1BE56527-75BC-48E1-B8ED-A3F78F11E4C2}" dt="2025-02-07T02:42:05.635" v="136" actId="1036"/>
        <pc:sldMkLst>
          <pc:docMk/>
          <pc:sldMk cId="253856902" sldId="305"/>
        </pc:sldMkLst>
        <pc:spChg chg="mod">
          <ac:chgData name="PATHI TEJA VENKATA SAI" userId="b6b48a496d126aa8" providerId="LiveId" clId="{1BE56527-75BC-48E1-B8ED-A3F78F11E4C2}" dt="2025-02-07T02:42:02.994" v="135" actId="207"/>
          <ac:spMkLst>
            <pc:docMk/>
            <pc:sldMk cId="253856902" sldId="305"/>
            <ac:spMk id="2" creationId="{EBF98568-C5C1-C142-79E5-627B389189FE}"/>
          </ac:spMkLst>
        </pc:spChg>
        <pc:spChg chg="mod">
          <ac:chgData name="PATHI TEJA VENKATA SAI" userId="b6b48a496d126aa8" providerId="LiveId" clId="{1BE56527-75BC-48E1-B8ED-A3F78F11E4C2}" dt="2025-02-07T02:42:05.635" v="136" actId="1036"/>
          <ac:spMkLst>
            <pc:docMk/>
            <pc:sldMk cId="253856902" sldId="305"/>
            <ac:spMk id="3" creationId="{2BBC2954-A6CD-9DB2-1828-BC8B11C95AF0}"/>
          </ac:spMkLst>
        </pc:spChg>
        <pc:picChg chg="add mod">
          <ac:chgData name="PATHI TEJA VENKATA SAI" userId="b6b48a496d126aa8" providerId="LiveId" clId="{1BE56527-75BC-48E1-B8ED-A3F78F11E4C2}" dt="2025-02-07T02:27:37.564" v="95" actId="14100"/>
          <ac:picMkLst>
            <pc:docMk/>
            <pc:sldMk cId="253856902" sldId="305"/>
            <ac:picMk id="4" creationId="{728E58F3-9180-D66B-4EA7-29466E5ED60C}"/>
          </ac:picMkLst>
        </pc:picChg>
        <pc:picChg chg="add">
          <ac:chgData name="PATHI TEJA VENKATA SAI" userId="b6b48a496d126aa8" providerId="LiveId" clId="{1BE56527-75BC-48E1-B8ED-A3F78F11E4C2}" dt="2025-02-07T02:27:26.966" v="91"/>
          <ac:picMkLst>
            <pc:docMk/>
            <pc:sldMk cId="253856902" sldId="305"/>
            <ac:picMk id="4098" creationId="{4627D412-8BE2-6ECA-016D-E47729F36B90}"/>
          </ac:picMkLst>
        </pc:picChg>
      </pc:sldChg>
      <pc:sldChg chg="addSp modSp new mod">
        <pc:chgData name="PATHI TEJA VENKATA SAI" userId="b6b48a496d126aa8" providerId="LiveId" clId="{1BE56527-75BC-48E1-B8ED-A3F78F11E4C2}" dt="2025-02-07T02:42:14.392" v="137" actId="207"/>
        <pc:sldMkLst>
          <pc:docMk/>
          <pc:sldMk cId="2914164282" sldId="306"/>
        </pc:sldMkLst>
        <pc:spChg chg="mod">
          <ac:chgData name="PATHI TEJA VENKATA SAI" userId="b6b48a496d126aa8" providerId="LiveId" clId="{1BE56527-75BC-48E1-B8ED-A3F78F11E4C2}" dt="2025-02-07T02:42:14.392" v="137" actId="207"/>
          <ac:spMkLst>
            <pc:docMk/>
            <pc:sldMk cId="2914164282" sldId="306"/>
            <ac:spMk id="2" creationId="{91C25D35-B24C-6092-5293-01D15C8CBA4E}"/>
          </ac:spMkLst>
        </pc:spChg>
        <pc:spChg chg="mod">
          <ac:chgData name="PATHI TEJA VENKATA SAI" userId="b6b48a496d126aa8" providerId="LiveId" clId="{1BE56527-75BC-48E1-B8ED-A3F78F11E4C2}" dt="2025-02-07T02:24:17.143" v="87"/>
          <ac:spMkLst>
            <pc:docMk/>
            <pc:sldMk cId="2914164282" sldId="306"/>
            <ac:spMk id="3" creationId="{231B8447-20D0-3F0C-92D8-9904857F1666}"/>
          </ac:spMkLst>
        </pc:spChg>
        <pc:picChg chg="add mod">
          <ac:chgData name="PATHI TEJA VENKATA SAI" userId="b6b48a496d126aa8" providerId="LiveId" clId="{1BE56527-75BC-48E1-B8ED-A3F78F11E4C2}" dt="2025-02-07T02:31:04.740" v="98" actId="1076"/>
          <ac:picMkLst>
            <pc:docMk/>
            <pc:sldMk cId="2914164282" sldId="306"/>
            <ac:picMk id="4" creationId="{6DA7A128-FD9A-0FA1-9B72-A24A2EF8C53A}"/>
          </ac:picMkLst>
        </pc:picChg>
        <pc:picChg chg="add">
          <ac:chgData name="PATHI TEJA VENKATA SAI" userId="b6b48a496d126aa8" providerId="LiveId" clId="{1BE56527-75BC-48E1-B8ED-A3F78F11E4C2}" dt="2025-02-07T02:30:56.974" v="96"/>
          <ac:picMkLst>
            <pc:docMk/>
            <pc:sldMk cId="2914164282" sldId="306"/>
            <ac:picMk id="5122" creationId="{66700ED5-533A-C348-5E62-A8FCDAA7CED4}"/>
          </ac:picMkLst>
        </pc:picChg>
        <pc:picChg chg="add">
          <ac:chgData name="PATHI TEJA VENKATA SAI" userId="b6b48a496d126aa8" providerId="LiveId" clId="{1BE56527-75BC-48E1-B8ED-A3F78F11E4C2}" dt="2025-02-07T02:37:47.445" v="117"/>
          <ac:picMkLst>
            <pc:docMk/>
            <pc:sldMk cId="2914164282" sldId="306"/>
            <ac:picMk id="5124" creationId="{E2A138BD-674F-B794-9089-82010F8838B0}"/>
          </ac:picMkLst>
        </pc:picChg>
      </pc:sldChg>
      <pc:sldChg chg="addSp delSp modSp new mod">
        <pc:chgData name="PATHI TEJA VENKATA SAI" userId="b6b48a496d126aa8" providerId="LiveId" clId="{1BE56527-75BC-48E1-B8ED-A3F78F11E4C2}" dt="2025-02-07T02:42:22.462" v="138" actId="207"/>
        <pc:sldMkLst>
          <pc:docMk/>
          <pc:sldMk cId="1118651673" sldId="307"/>
        </pc:sldMkLst>
        <pc:spChg chg="mod">
          <ac:chgData name="PATHI TEJA VENKATA SAI" userId="b6b48a496d126aa8" providerId="LiveId" clId="{1BE56527-75BC-48E1-B8ED-A3F78F11E4C2}" dt="2025-02-07T02:42:22.462" v="138" actId="207"/>
          <ac:spMkLst>
            <pc:docMk/>
            <pc:sldMk cId="1118651673" sldId="307"/>
            <ac:spMk id="2" creationId="{1A8820F0-6CEB-D820-19F6-25FFAA0962FB}"/>
          </ac:spMkLst>
        </pc:spChg>
        <pc:spChg chg="del">
          <ac:chgData name="PATHI TEJA VENKATA SAI" userId="b6b48a496d126aa8" providerId="LiveId" clId="{1BE56527-75BC-48E1-B8ED-A3F78F11E4C2}" dt="2025-02-07T02:37:39.846" v="116"/>
          <ac:spMkLst>
            <pc:docMk/>
            <pc:sldMk cId="1118651673" sldId="307"/>
            <ac:spMk id="3" creationId="{29018163-C394-0F75-D600-69C51F759311}"/>
          </ac:spMkLst>
        </pc:spChg>
        <pc:picChg chg="add mod">
          <ac:chgData name="PATHI TEJA VENKATA SAI" userId="b6b48a496d126aa8" providerId="LiveId" clId="{1BE56527-75BC-48E1-B8ED-A3F78F11E4C2}" dt="2025-02-07T02:38:11.018" v="122" actId="14100"/>
          <ac:picMkLst>
            <pc:docMk/>
            <pc:sldMk cId="1118651673" sldId="307"/>
            <ac:picMk id="6146" creationId="{0A45BF8E-2704-7CA1-3195-D5AD9F832EE5}"/>
          </ac:picMkLst>
        </pc:picChg>
      </pc:sldChg>
      <pc:sldChg chg="addSp modSp new mod">
        <pc:chgData name="PATHI TEJA VENKATA SAI" userId="b6b48a496d126aa8" providerId="LiveId" clId="{1BE56527-75BC-48E1-B8ED-A3F78F11E4C2}" dt="2025-02-07T02:42:31.215" v="139" actId="207"/>
        <pc:sldMkLst>
          <pc:docMk/>
          <pc:sldMk cId="3820308650" sldId="308"/>
        </pc:sldMkLst>
        <pc:spChg chg="mod">
          <ac:chgData name="PATHI TEJA VENKATA SAI" userId="b6b48a496d126aa8" providerId="LiveId" clId="{1BE56527-75BC-48E1-B8ED-A3F78F11E4C2}" dt="2025-02-07T02:42:31.215" v="139" actId="207"/>
          <ac:spMkLst>
            <pc:docMk/>
            <pc:sldMk cId="3820308650" sldId="308"/>
            <ac:spMk id="2" creationId="{1BF63C74-BC24-35D3-6CBD-9F0175C91D05}"/>
          </ac:spMkLst>
        </pc:spChg>
        <pc:spChg chg="mod">
          <ac:chgData name="PATHI TEJA VENKATA SAI" userId="b6b48a496d126aa8" providerId="LiveId" clId="{1BE56527-75BC-48E1-B8ED-A3F78F11E4C2}" dt="2025-02-07T02:41:22.394" v="131" actId="1076"/>
          <ac:spMkLst>
            <pc:docMk/>
            <pc:sldMk cId="3820308650" sldId="308"/>
            <ac:spMk id="3" creationId="{4FA26322-BD7F-B4BF-B970-E3FDAF084B5C}"/>
          </ac:spMkLst>
        </pc:spChg>
        <pc:picChg chg="add mod">
          <ac:chgData name="PATHI TEJA VENKATA SAI" userId="b6b48a496d126aa8" providerId="LiveId" clId="{1BE56527-75BC-48E1-B8ED-A3F78F11E4C2}" dt="2025-02-07T02:41:34.376" v="134" actId="1076"/>
          <ac:picMkLst>
            <pc:docMk/>
            <pc:sldMk cId="3820308650" sldId="308"/>
            <ac:picMk id="4" creationId="{639F2EDD-3630-7856-3F04-8B98E0A7DB36}"/>
          </ac:picMkLst>
        </pc:picChg>
        <pc:picChg chg="add">
          <ac:chgData name="PATHI TEJA VENKATA SAI" userId="b6b48a496d126aa8" providerId="LiveId" clId="{1BE56527-75BC-48E1-B8ED-A3F78F11E4C2}" dt="2025-02-07T02:40:43.976" v="128"/>
          <ac:picMkLst>
            <pc:docMk/>
            <pc:sldMk cId="3820308650" sldId="308"/>
            <ac:picMk id="7170" creationId="{4F4FB5BB-ACAD-1116-B55D-01A69706076A}"/>
          </ac:picMkLst>
        </pc:picChg>
      </pc:sldChg>
      <pc:sldChg chg="new del">
        <pc:chgData name="PATHI TEJA VENKATA SAI" userId="b6b48a496d126aa8" providerId="LiveId" clId="{1BE56527-75BC-48E1-B8ED-A3F78F11E4C2}" dt="2025-02-07T02:47:30.539" v="144" actId="47"/>
        <pc:sldMkLst>
          <pc:docMk/>
          <pc:sldMk cId="1003040807" sldId="309"/>
        </pc:sldMkLst>
      </pc:sldChg>
      <pc:sldChg chg="new del">
        <pc:chgData name="PATHI TEJA VENKATA SAI" userId="b6b48a496d126aa8" providerId="LiveId" clId="{1BE56527-75BC-48E1-B8ED-A3F78F11E4C2}" dt="2025-02-07T02:47:19.027" v="141" actId="47"/>
        <pc:sldMkLst>
          <pc:docMk/>
          <pc:sldMk cId="1596505005" sldId="309"/>
        </pc:sldMkLst>
      </pc:sldChg>
      <pc:sldChg chg="modSp new del mod">
        <pc:chgData name="PATHI TEJA VENKATA SAI" userId="b6b48a496d126aa8" providerId="LiveId" clId="{1BE56527-75BC-48E1-B8ED-A3F78F11E4C2}" dt="2025-02-07T02:48:53.723" v="161" actId="47"/>
        <pc:sldMkLst>
          <pc:docMk/>
          <pc:sldMk cId="3003370846" sldId="310"/>
        </pc:sldMkLst>
        <pc:spChg chg="mod">
          <ac:chgData name="PATHI TEJA VENKATA SAI" userId="b6b48a496d126aa8" providerId="LiveId" clId="{1BE56527-75BC-48E1-B8ED-A3F78F11E4C2}" dt="2025-02-07T02:48:35.436" v="160" actId="255"/>
          <ac:spMkLst>
            <pc:docMk/>
            <pc:sldMk cId="3003370846" sldId="310"/>
            <ac:spMk id="2" creationId="{5BAB11D2-9A4C-2A2F-D07F-545C090260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654AF-CD83-43DF-B15E-1370013EFCEF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F7A02-A7F0-4333-8EA3-5564D269F7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0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2261-ADD4-CC88-D3B9-9F0364A68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F85B4-5985-002E-80EB-6BFDBCA1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6E6E4-F7BF-F0D0-9EDB-6C1B2F1A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479-16F0-408D-BB37-3F3EC8716865}" type="datetime1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CF4A-6AA4-1048-4F54-7D3F77C4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04C2-F684-D477-5DC8-95DB422F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9ADB-299B-7497-CF69-7095C27B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A4327-0368-ADB0-1586-69AFD2270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97CA7-30B1-ABD8-ACA9-8A96721E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24CA6-E06A-4D73-9046-9CC84CFC4A07}" type="datetime1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E49B7-485B-8059-611E-25ED66C0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54C3-491B-44A1-18E5-474450F8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0146B4-37B1-A96F-197B-3BE10B28B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FC066-BD4B-AD1A-97AF-E9DCDDA3A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E9A7-EED6-EBE5-FB03-6FA422D6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56F7-D9C1-4261-8A60-1C38EDFE7B15}" type="datetime1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6D934-F11E-B538-8F48-48C6CD0B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9A5A-1811-7B69-3B03-5A2A46B3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7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A1EC-2D01-D3C2-492C-ADCFA371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617FA-6B08-2CEF-32FC-1E1DCE007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C8248-9BB9-5D2D-F824-82477E1C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E801-10D8-4B93-B19C-D95011DACC82}" type="datetime1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8912-5518-11C8-798F-0D49894E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649C-CDC8-1CA2-0C2E-5B21C054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6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7346-694C-F98A-55D1-E00ED568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FDCA3-6ADC-1B39-2E3E-4A712E140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A85AE-4187-C0DA-2CCA-7B04C5CB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E573-303F-478F-AC9B-0060CF37C88E}" type="datetime1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ECA1-6C32-1F3E-4C5D-5AA166C2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0604-242E-B6CF-EDF1-8BC3C013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8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920A-E138-FAC4-1698-299E7E58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745C-E2BE-096E-9118-7CD37DDDD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15FD2-153C-01B9-FDBF-048FB42B2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10D08-560F-7E1B-E9B4-1C2A3FED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56BE5-3998-44DC-B9D3-881FA0151BA9}" type="datetime1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6379-B3EB-1BDA-E9BA-2FA510D5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52700-B33B-3027-AC59-E84416CA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72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E690-FB92-3C79-FF22-F7F0CA24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F05BD-631A-1E99-D252-3CC5CB623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EB3EF-7830-E020-1BB9-B665802F8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657E2-1617-5009-26C5-6D6EBC6B2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7AA85-CAC0-A116-ACD1-54607A200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F70E8-BBCA-99B1-E29E-A1E8C139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F882-3352-428E-AE4C-A92729F2F41B}" type="datetime1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A85E6-D40A-1DB7-143C-F186D740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86715-DDAD-E909-FB15-E179BC64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597F-B66F-2702-0A92-D87493F2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1BF67-41FE-6ECA-BEC6-C9FB30CD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F92E-670E-4B70-B18F-1F9B741E0442}" type="datetime1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D09A1-8941-D8F8-FB28-0ACF0342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64A61-0C75-8A9A-5C21-74E78A8E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3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EE88C-52FB-03BA-9DBA-8ECBEF40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9E3-053E-45F8-987D-A20F86195675}" type="datetime1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C3C7C-CC9D-EA78-A405-86614BF5D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53D2E-11C8-1BB2-5204-8829BF0B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84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EC42-87A9-56FA-EBF1-7B13E269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4A72-7C02-792D-A716-26CBFD95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32AE2-B5AE-1C4F-FDFC-80B16D480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002A8-FA13-0E62-AE0F-43AA44D7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3658-B99F-4747-8232-FB0178CE5ABB}" type="datetime1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350E6-A574-5935-E2D0-A9B86173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C6A4B-74A6-2C35-7BFD-5E7E8C5B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5A94-9A61-E16A-5640-11DD84E4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1EB5D-A248-7460-A116-CADA905B4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EE074-1136-0395-E06F-F16CA199F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1D304-7DC7-A73B-9E45-E0B2F578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9204-75D9-43BD-A443-C7417DD37B89}" type="datetime1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DD8A8-9C4B-A949-61FA-38E27913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6AC3C-213E-F784-8271-D503AA8B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4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B9F68-DA1D-D4CF-DAB8-44FBAD64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6D644-40D9-D34C-D794-FF4570763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A0E22-EDD3-C733-ADE3-BF0CDD280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11E9-22B2-4169-99C1-6D6A9D3E638F}" type="datetime1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8540-10C3-DEB5-0943-713343453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3087-E5CE-7BF8-877D-882FF5BA7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C1D52-3AC4-47F6-9F2E-2AFE806C3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66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Meerwein%E2%80%93Ponndorf%E2%80%93Verley_redu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06AA-6FC7-4DFC-976A-F37EDC0C6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5342" y="944915"/>
            <a:ext cx="6858000" cy="17907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lgerian" panose="04020705040A02060702" pitchFamily="82" charset="0"/>
              </a:rPr>
              <a:t>department of chemistry,</a:t>
            </a:r>
            <a:br>
              <a:rPr lang="en-US" sz="3000" dirty="0">
                <a:latin typeface="Algerian" panose="04020705040A02060702" pitchFamily="82" charset="0"/>
              </a:rPr>
            </a:br>
            <a:r>
              <a:rPr lang="en-US" sz="3000" dirty="0">
                <a:latin typeface="Algerian" panose="04020705040A02060702" pitchFamily="82" charset="0"/>
              </a:rPr>
              <a:t>ceg campus,</a:t>
            </a:r>
            <a:br>
              <a:rPr lang="en-US" sz="3000" dirty="0">
                <a:latin typeface="Algerian" panose="04020705040A02060702" pitchFamily="82" charset="0"/>
              </a:rPr>
            </a:br>
            <a:r>
              <a:rPr lang="en-US" sz="3000" dirty="0">
                <a:latin typeface="Algerian" panose="04020705040A02060702" pitchFamily="82" charset="0"/>
              </a:rPr>
              <a:t>Anna university.</a:t>
            </a:r>
            <a:br>
              <a:rPr lang="en-US" sz="3000" dirty="0">
                <a:latin typeface="Algerian" panose="04020705040A02060702" pitchFamily="82" charset="0"/>
              </a:rPr>
            </a:br>
            <a:endParaRPr lang="en-IN" sz="3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8865E-D0F0-416B-B214-18D67F777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432" y="3253853"/>
            <a:ext cx="7094693" cy="2240135"/>
          </a:xfrm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</a:p>
          <a:p>
            <a:br>
              <a:rPr lang="en-IN" sz="2400" b="0" i="0" u="none" strike="noStrike" dirty="0">
                <a:effectLst/>
                <a:latin typeface="Arial" panose="020B0604020202020204" pitchFamily="34" charset="0"/>
                <a:hlinkClick r:id="rId2"/>
              </a:rPr>
            </a:br>
            <a:r>
              <a:rPr lang="en-IN" sz="45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Meerwein</a:t>
            </a:r>
            <a:r>
              <a:rPr lang="en-IN" sz="4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4500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Ponndorf</a:t>
            </a:r>
            <a:r>
              <a:rPr lang="en-IN" sz="45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–Verley reduction</a:t>
            </a:r>
          </a:p>
          <a:p>
            <a:br>
              <a:rPr lang="en-IN" sz="2400" b="0" i="0" u="none" strike="noStrike" dirty="0">
                <a:effectLst/>
                <a:latin typeface="Arial" panose="020B0604020202020204" pitchFamily="34" charset="0"/>
                <a:hlinkClick r:id="rId2"/>
              </a:rPr>
            </a:br>
            <a:endParaRPr lang="en-US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V Sai Ram </a:t>
            </a:r>
          </a:p>
          <a:p>
            <a:r>
              <a:rPr lang="en-US" sz="3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3257F-EE2C-44BF-A294-A1E8353F3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559" y="1193281"/>
            <a:ext cx="814880" cy="7759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F579D-E726-2DE3-8ED3-A48757CF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6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20F0-6CEB-D820-19F6-25FFAA09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Chemoselectivity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6146" name="Picture 2" descr="Meerwein–Ponndorf–Verley reduction ...">
            <a:extLst>
              <a:ext uri="{FF2B5EF4-FFF2-40B4-BE49-F238E27FC236}">
                <a16:creationId xmlns:a16="http://schemas.microsoft.com/office/drawing/2014/main" id="{0A45BF8E-2704-7CA1-3195-D5AD9F832E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297" y="2251586"/>
            <a:ext cx="5584722" cy="301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964B8-76B7-CB7B-0C93-3A58F701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5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3C74-BC24-35D3-6CBD-9F0175C9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Stereoselectivity</a:t>
            </a:r>
            <a:br>
              <a:rPr lang="en-IN" b="1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26322-BD7F-B4BF-B970-E3FDAF08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509" y="1510993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Meerwein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Ponndorf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–Verley reduction can be performed on prochiral ketones leading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chiralalcohols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three main ways to achieve the asymmetric reduction is by use of a chiral alcohol hydride source, use of an intramolecular MPV reduction, or use of a chiral ligand on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alkoxide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F2EDD-3630-7856-3F04-8B98E0A7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84" y="3556819"/>
            <a:ext cx="10001250" cy="263842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0EBB4-ABE7-E7B4-E4BD-42D98E9D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30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1D9F-2C87-4CD3-68D7-21D3E261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Variations</a:t>
            </a:r>
            <a:br>
              <a:rPr lang="en-IN" b="1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 Oxidation and Reductions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C0E6-B9BF-8C9E-ACD1-D910C8A7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 and Y Catalyzed ATH of C=O Bond</a:t>
            </a:r>
          </a:p>
          <a:p>
            <a:endParaRPr lang="en-IN" i="0" dirty="0">
              <a:solidFill>
                <a:srgbClr val="70707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7070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i="0" dirty="0">
              <a:solidFill>
                <a:srgbClr val="70707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7070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i="0" dirty="0">
              <a:solidFill>
                <a:srgbClr val="70707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7070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i="0" dirty="0">
              <a:solidFill>
                <a:srgbClr val="70707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Asymmetric </a:t>
            </a:r>
            <a:r>
              <a:rPr lang="en-IN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Meerwein</a:t>
            </a:r>
            <a:r>
              <a:rPr lang="en-IN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i="0" dirty="0" err="1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Ponndorf</a:t>
            </a:r>
            <a:r>
              <a:rPr lang="en-IN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–Verley reduction using Al-calix[4]arene complex as a catalyst.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ABB06-46B1-09F7-13AC-9EB16DF3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68" y="2369575"/>
            <a:ext cx="4945626" cy="284152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6A3B8-9196-D8E2-6256-33474777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7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A328-EC75-B0C5-7CB8-369CE116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Variations </a:t>
            </a:r>
            <a:br>
              <a:rPr lang="en-I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Chiral Al-catalyst for MPV reduction bearing (</a:t>
            </a:r>
            <a:r>
              <a:rPr lang="en-US" b="0" i="1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)-VANOL derivative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C2FF95-CEE2-3202-5A66-E79D430A0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161" y="2617172"/>
            <a:ext cx="5850194" cy="330363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E69D8-F4A9-E4A5-618E-6FE413D0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8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473F-3712-7504-2147-21C7E35E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Variations </a:t>
            </a:r>
            <a:br>
              <a:rPr lang="en-I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Chiral Al-catalyst for MPV reduction bearing (</a:t>
            </a:r>
            <a:r>
              <a:rPr lang="en-US" b="0" i="1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dirty="0">
                <a:solidFill>
                  <a:srgbClr val="70707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)-VANOL derivative.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2255753-DA96-295A-273F-C63EED4F22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019" y="2477729"/>
            <a:ext cx="5476568" cy="34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E7674-7A3E-430A-BC73-8269BF78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1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6FB9-E6B8-42CD-3B9D-FD2E0FC8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AA4-37AE-C99C-EEA4-DFA65F8E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MPV Reduction is the reduction of aldehydes and ketones to corresponding alcohols using Aluminium oxide catalysis in the presence sacrificial alcohol.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MPV reduction was discovered by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Albert Verley</a:t>
            </a:r>
            <a:r>
              <a:rPr lang="en-US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 team of 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Hans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Meerwein</a:t>
            </a:r>
            <a:r>
              <a:rPr lang="en-US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Rudolf Schmidt 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1925. They found that a mixture of </a:t>
            </a:r>
            <a:r>
              <a:rPr lang="en-US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ethoxide</a:t>
            </a:r>
            <a:r>
              <a:rPr lang="en-US" b="0" i="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0" i="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ethanol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could reduce </a:t>
            </a:r>
            <a:r>
              <a:rPr lang="en-US" b="0" i="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aldehydes to their alcohols.</a:t>
            </a:r>
            <a:endParaRPr lang="en-US" b="0" i="0" baseline="30000" dirty="0">
              <a:solidFill>
                <a:srgbClr val="FF006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Ponndorf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the reaction to ketones and upgraded the catalyst to </a:t>
            </a:r>
            <a:r>
              <a:rPr lang="en-US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isopropoxide</a:t>
            </a:r>
            <a:r>
              <a:rPr lang="en-US" b="0" i="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 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isopropanol</a:t>
            </a:r>
            <a:r>
              <a:rPr lang="en-US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D1747-E4DA-1609-74BE-3BC1CC32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0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3EBC-E475-C3F0-BADC-B5FADC84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F1F7-BBE3-799F-4480-94E346B7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of aldehyde or ketone in to corresponding alcohol by treatment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isopropoxide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isopropanol solution.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reaction is reversible and is called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Oppenauer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oxidation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E9D7F-E4D0-BC92-766C-84F7D43F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3684127"/>
            <a:ext cx="7132320" cy="118096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C09FB-4B9A-B76D-8EC9-12B2E4BB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3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4EE-FD07-F873-5007-12BB154B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endParaRPr lang="en-IN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2A6EC9-245E-FEA2-13F8-16B7912066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78000"/>
            <a:ext cx="8696960" cy="483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229E1-5F64-D952-32AB-FAB5F8F9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05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92E4-2A33-9DE0-149D-F5380A3F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62D3B7-E3FF-F6A5-3B95-637C596B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Aldehydes and ketones have been reduced very rapidly in good yields at room temperature by addition of trifluoroacetic acid (TFA) to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aluminium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isopropoxide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(AIP) in MPC reduction.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modified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Meerwein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Ponndorf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-Verley reduction system has been developed which results in extremely rapid reduction of aldehydes and ketones to carbinols at room temperature in good conversions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.</a:t>
            </a:r>
          </a:p>
          <a:p>
            <a:pPr algn="l">
              <a:spcAft>
                <a:spcPts val="1200"/>
              </a:spcAft>
            </a:pPr>
            <a:endParaRPr lang="en-US" b="0" i="0" dirty="0">
              <a:solidFill>
                <a:srgbClr val="1F1F1F"/>
              </a:solidFill>
              <a:effectLst/>
              <a:latin typeface="ElsevierGulliver"/>
            </a:endParaRP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4787D7-3317-ED5C-D6BF-A4AA2A45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04" y="4773219"/>
            <a:ext cx="6451991" cy="14037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FA279-AA52-EF7A-C58A-F976492E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33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6FC4-A593-ABE9-DA3F-8D644E50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887A-6DF7-0EE7-D08B-F1C638115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of reduction is specific for carbonyl group and therefore it can be used for reducing aldehydes and ketones containing some other reducible group, such as, a double bond, a nitro or an ester group, which are not reduced under these conditions.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33C1F-2629-8626-B323-B98FD58D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947" y="4318952"/>
            <a:ext cx="3635693" cy="15525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F443E-4CF6-7AAA-006F-3781BDB0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86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4BF4-13F3-518D-BE30-8BB929C2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dirty="0"/>
          </a:p>
        </p:txBody>
      </p:sp>
      <p:pic>
        <p:nvPicPr>
          <p:cNvPr id="4098" name="Picture 2" descr="Figure 1.  Typical reaction scheme of the Meerwein-Ponndorf-Verley reduction (R1= -H, -alkyl, -allyl, -aryl; R2=-alkyl, -allyl, -aryl).">
            <a:extLst>
              <a:ext uri="{FF2B5EF4-FFF2-40B4-BE49-F238E27FC236}">
                <a16:creationId xmlns:a16="http://schemas.microsoft.com/office/drawing/2014/main" id="{20BCD418-5A88-7224-6F89-99B3476FE2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63312"/>
            <a:ext cx="10515600" cy="421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B745C-CCDB-2763-A185-75D8EB3F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145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8568-C5C1-C142-79E5-627B3891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Chemoselectivity</a:t>
            </a:r>
            <a:b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2954-A6CD-9DB2-1828-BC8B11C9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of the great draws of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Meerwein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Ponndorf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–Verley reduction is its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chemoselectivity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Aldehydes are reduced before ketones allowing for a measure of control over the reaction.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E58F3-9180-D66B-4EA7-29466E5E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97" y="4108501"/>
            <a:ext cx="5080205" cy="22033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067FB-0B91-4735-E817-FE66FCA6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5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5D35-B24C-6092-5293-01D15C8C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Chemoselectivity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8447-20D0-3F0C-92D8-9904857F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it is necessary to reduce one carbonyl in the presence of another, the common carbonyl protecting groups may be employed. Groups, such as alkenes and alkynes, that normally pose a problem for reduction by other means have no reactivity under these conditions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7A128-FD9A-0FA1-9B72-A24A2EF8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3514878"/>
            <a:ext cx="5715000" cy="31908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C421C-00A7-6634-E7A0-8A817C3D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C1D52-3AC4-47F6-9F2E-2AFE806C3D5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6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461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ElsevierGulliver</vt:lpstr>
      <vt:lpstr>lato</vt:lpstr>
      <vt:lpstr>Times New Roman</vt:lpstr>
      <vt:lpstr>Office Theme</vt:lpstr>
      <vt:lpstr>department of chemistry, ceg campus, Anna university. </vt:lpstr>
      <vt:lpstr>INTRODUCTION</vt:lpstr>
      <vt:lpstr>GENERAL REACTION</vt:lpstr>
      <vt:lpstr>Mechanism</vt:lpstr>
      <vt:lpstr>MODIFICATION</vt:lpstr>
      <vt:lpstr>APPLICATIONS</vt:lpstr>
      <vt:lpstr>APPLICATIONS</vt:lpstr>
      <vt:lpstr>Chemoselectivity </vt:lpstr>
      <vt:lpstr>Chemoselectivity</vt:lpstr>
      <vt:lpstr>Chemoselectivity</vt:lpstr>
      <vt:lpstr>Stereoselectivity </vt:lpstr>
      <vt:lpstr>Variations Asymmetric Oxidation and Reductions</vt:lpstr>
      <vt:lpstr>Variations  Chiral Al-catalyst for MPV reduction bearing (S)-VANOL derivative</vt:lpstr>
      <vt:lpstr>Variations  Chiral Al-catalyst for MPV reduction bearing (S)-VANOL derivative.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PATHI TEJA VENKATA SAI</dc:creator>
  <cp:lastModifiedBy>PATHI TEJA VENKATA SAI</cp:lastModifiedBy>
  <cp:revision>1</cp:revision>
  <dcterms:created xsi:type="dcterms:W3CDTF">2025-02-06T23:32:42Z</dcterms:created>
  <dcterms:modified xsi:type="dcterms:W3CDTF">2025-02-07T02:54:31Z</dcterms:modified>
</cp:coreProperties>
</file>