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8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20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525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4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02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0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2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2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7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1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5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44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2" r:id="rId14"/>
    <p:sldLayoutId id="2147484073" r:id="rId15"/>
    <p:sldLayoutId id="2147484074" r:id="rId16"/>
    <p:sldLayoutId id="214748407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 Language Translator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ECE609-B66B-D9E1-CA8E-2043BD897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React Native , JS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05781"/>
            <a:ext cx="6887389" cy="434585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Goal: Bridge language gaps using real-time translation.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</a:t>
            </a: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Why this app?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Offline access for Translated words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Recommends Sentences using location</a:t>
            </a:r>
            <a:endParaRPr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DEEAF4-90FC-BF2C-8116-7F1E99435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ABA9-89DC-89AE-68E2-1A8737C9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Tech Stack</a:t>
            </a:r>
            <a:b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1159-1C88-6D3F-0932-AB8D44BDB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005781"/>
            <a:ext cx="6887389" cy="434585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- React Native, Expo, Firebase</a:t>
            </a:r>
          </a:p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- Microsoft Translator API, Expo Speech</a:t>
            </a:r>
          </a:p>
        </p:txBody>
      </p:sp>
    </p:spTree>
    <p:extLst>
      <p:ext uri="{BB962C8B-B14F-4D97-AF65-F5344CB8AC3E}">
        <p14:creationId xmlns:p14="http://schemas.microsoft.com/office/powerpoint/2010/main" val="407073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Frontend: React Native UI (Login, Home, Download Screens)</a:t>
            </a:r>
          </a:p>
          <a:p>
            <a:r>
              <a:t>APIs: Microsoft Translator API, Google Translate</a:t>
            </a:r>
          </a:p>
          <a:p>
            <a:r>
              <a:t>Storage: AsyncStorage, Firebase Auth</a:t>
            </a:r>
          </a:p>
          <a:p>
            <a:r>
              <a:t>Export: Expo FileSystem to SD Card</a:t>
            </a:r>
          </a:p>
          <a:p>
            <a:r>
              <a:t>Notifications: Expo Notifications</a:t>
            </a:r>
          </a:p>
          <a:p>
            <a:r>
              <a:t>Speech: expo-speech for text-to-speech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🔸 Real-time translation (Text input)</a:t>
            </a:r>
          </a:p>
          <a:p>
            <a:r>
              <a:t>🔸 Speech synthesis via mic</a:t>
            </a:r>
          </a:p>
          <a:p>
            <a:r>
              <a:t>🔸 Firebase login/signup</a:t>
            </a:r>
          </a:p>
          <a:p>
            <a:r>
              <a:t>🔸 Save &amp; delete translations</a:t>
            </a:r>
          </a:p>
          <a:p>
            <a:r>
              <a:t>🔸 Export to SD card</a:t>
            </a:r>
          </a:p>
          <a:p>
            <a:r>
              <a:t>🔸 Push Notifications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Translation and speech:</a:t>
            </a:r>
          </a:p>
          <a:p>
            <a:r>
              <a:t>  Speech.speak(translatedText);</a:t>
            </a:r>
          </a:p>
          <a:p>
            <a:r>
              <a:t>Save to SD card:</a:t>
            </a:r>
          </a:p>
          <a:p>
            <a:r>
              <a:t>  FileSystem.writeAsStringAsync(fileUri, content);</a:t>
            </a:r>
          </a:p>
          <a:p>
            <a:r>
              <a:t>Notification:</a:t>
            </a:r>
          </a:p>
          <a:p>
            <a:r>
              <a:t>  Notifications.scheduleNotificationAsync({...})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Output Screens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Home Screen with Input and Output</a:t>
            </a:r>
          </a:p>
          <a:p>
            <a:r>
              <a:t>• Mic button for speech synthesis</a:t>
            </a:r>
          </a:p>
          <a:p>
            <a:r>
              <a:t>• Downloads Screen showing saved translations</a:t>
            </a:r>
          </a:p>
          <a:p>
            <a:r>
              <a:t>• Notification on successful save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Android emulator SD card permissions</a:t>
            </a:r>
          </a:p>
          <a:p>
            <a:r>
              <a:t>• Managing runtime permissions</a:t>
            </a:r>
          </a:p>
          <a:p>
            <a:r>
              <a:t>• Real-time speech integration</a:t>
            </a:r>
          </a:p>
          <a:p>
            <a:r>
              <a:t>• Optimizing notification handling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Voice input for translation</a:t>
            </a:r>
          </a:p>
          <a:p>
            <a:r>
              <a:t>• OCR for translating text from images</a:t>
            </a:r>
          </a:p>
          <a:p>
            <a:r>
              <a:t>• Multi-language chat interface</a:t>
            </a:r>
          </a:p>
          <a:p>
            <a:r>
              <a:t>• Cloud sync for translations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35</TotalTime>
  <Words>233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 Language Translator</vt:lpstr>
      <vt:lpstr>Introduction</vt:lpstr>
      <vt:lpstr> Tech Stack </vt:lpstr>
      <vt:lpstr>Architecture Overview</vt:lpstr>
      <vt:lpstr>Key Features</vt:lpstr>
      <vt:lpstr>Code Snippets</vt:lpstr>
      <vt:lpstr>App Output Screens</vt:lpstr>
      <vt:lpstr>Challenges Faced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PATHI TEJA VENKATA SAI</cp:lastModifiedBy>
  <cp:revision>2</cp:revision>
  <dcterms:created xsi:type="dcterms:W3CDTF">2013-01-27T09:14:16Z</dcterms:created>
  <dcterms:modified xsi:type="dcterms:W3CDTF">2025-04-05T00:36:52Z</dcterms:modified>
  <cp:category/>
</cp:coreProperties>
</file>