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02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5FF1F0-B51A-4802-9765-3939FA72DFCE}" v="16" dt="2023-01-30T11:45:58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1751" autoAdjust="0"/>
  </p:normalViewPr>
  <p:slideViewPr>
    <p:cSldViewPr snapToGrid="0">
      <p:cViewPr varScale="1">
        <p:scale>
          <a:sx n="91" d="100"/>
          <a:sy n="91" d="100"/>
        </p:scale>
        <p:origin x="14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AC873-FFDF-430D-9584-A0F63408D93D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B81ED-E20C-4BA3-AA19-3839F49C16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035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Icons?</a:t>
            </a:r>
          </a:p>
          <a:p>
            <a:r>
              <a:rPr lang="en-GB" dirty="0"/>
              <a:t>Need to ask the user for permissions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B81ED-E20C-4BA3-AA19-3839F49C167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298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Icons?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B81ED-E20C-4BA3-AA19-3839F49C167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243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B81ED-E20C-4BA3-AA19-3839F49C167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502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B81ED-E20C-4BA3-AA19-3839F49C167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700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B81ED-E20C-4BA3-AA19-3839F49C167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469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EBA56-B990-2423-7CD6-BB996CC3A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93CAC-0452-BF5C-813F-F263B8C12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B878D-2090-2EB0-2930-FBAD9249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E681-82B4-4476-A87B-C0763714BAAD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5CB4B-3A46-CEAF-8C9A-4BE15191E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E3992-FC8F-2E7C-6C37-D7E50F6B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3435-52A5-4519-9EBD-BB474FADF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475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9F6E9-81E7-8FE4-DE8D-950E35A98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D6093-AD1D-0734-9CC6-29E71D320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82E75-78EF-9326-3E19-E1E9B19F5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E681-82B4-4476-A87B-C0763714BAAD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766CC-08FB-7364-2AF1-CBA998B23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0750D-6236-2645-6AAD-4867B1E73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3435-52A5-4519-9EBD-BB474FADF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15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4EAB6E-C317-3444-BE5E-A74C4A59A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42CA3-66A8-E610-E619-6ADD8E14D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3AAE5-FE62-AD59-7F22-930A5E678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E681-82B4-4476-A87B-C0763714BAAD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2D12F-C9C7-F11E-E294-92648A21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B44E7-D227-EF48-4466-B9A43EE6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3435-52A5-4519-9EBD-BB474FADF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22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5C28-5257-8B66-4CB0-D2071D42F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7D900-E1D5-978C-E915-5E2AFFAAF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33B1F-ACDE-3CB7-6F16-ACB37F555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E681-82B4-4476-A87B-C0763714BAAD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76C0A-A942-34D8-165A-9BD284B7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CB9EC-4DFC-924C-D91A-4EAE7244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3435-52A5-4519-9EBD-BB474FADF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12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C6FAE-BE0F-4242-A762-96417E4C6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1501A-6706-25D0-20CC-0019829AA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6D05D-9FB6-3D48-70D9-4A1C426AE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E681-82B4-4476-A87B-C0763714BAAD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D6903-BAFF-33FA-0200-7EAD5392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13D2B-5E1D-9273-8914-9C92B904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3435-52A5-4519-9EBD-BB474FADF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794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E0A68-ECBD-C058-8B2E-6BEE692EC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772B3-0341-AF8A-B92A-C9D77EF06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D7753-ECAF-E078-1BBB-1E4CBE73C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8EF35-BD46-E456-FFD5-C98D0FFDB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E681-82B4-4476-A87B-C0763714BAAD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7FE5F-7454-A323-6D0C-DEC3CE2D2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8E83A-DCC9-E75F-7ED6-FF2A217BD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3435-52A5-4519-9EBD-BB474FADF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89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F9E7-DF39-7FC2-4412-DD51AB1DC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A4D73-EAE5-2A72-BE1A-1EB1ADBB3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06311-0B24-3A7D-C799-CF88B18AE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4A7FF3-D93D-A48A-EC80-9DE5F9B07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A4158F-D59E-03C7-E995-4A3CB582E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A066B-8E7A-A3CD-E279-B69E8BAC0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E681-82B4-4476-A87B-C0763714BAAD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7857B6-764C-FDDF-8B88-4698042E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05618A-AC54-79AB-5750-21321AF17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3435-52A5-4519-9EBD-BB474FADF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41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EED0-925F-C5DD-1259-9F0948D7E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931AB8-9273-24BE-94F0-F47E7500B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E681-82B4-4476-A87B-C0763714BAAD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407613-C022-3933-0938-105E9BB8C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7AAB6-A09F-2898-995D-9BE455BD2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3435-52A5-4519-9EBD-BB474FADF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22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95C36F-F0C5-FA1C-4549-9DA4570C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E681-82B4-4476-A87B-C0763714BAAD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0770C-B0FD-7C32-B389-8D8E071CF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4A39F-FD35-1A97-082D-84E97490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3435-52A5-4519-9EBD-BB474FADF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49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D43B3-11E7-B5F5-3A97-F1A3BC3FE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81823-F7C9-17FE-0EC3-88F11CF62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811FC-A2EC-597C-169C-E32C472F2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CD433-B1E4-6F4D-8E2D-691D64716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E681-82B4-4476-A87B-C0763714BAAD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12B9D-3E2B-FFAE-A343-9D7D9DD3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6D790-C7DE-B377-B823-4AEE7047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3435-52A5-4519-9EBD-BB474FADF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6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F596-F8DB-392A-D880-A64660B4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4852B-4C6A-0735-3A66-4A8AEEF5D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B1CF2-AB47-466C-16CD-16481B73D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BD8A3-2770-DB13-2734-6E7D991A5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E681-82B4-4476-A87B-C0763714BAAD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CFFBB-6552-EA5F-F74D-EB4A4BEC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B21CD-9177-67EB-B639-BFAC4C001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3435-52A5-4519-9EBD-BB474FADF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931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C167C-76CE-CA05-897E-A0EC249FE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E1F79-19F1-03EF-0E49-7A673865D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C4183-646C-6FA3-21B1-929AB389C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9E681-82B4-4476-A87B-C0763714BAAD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40E-7E39-1334-847A-21187067A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7D114-1C55-E3B5-2A9D-9031A11A3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13435-52A5-4519-9EBD-BB474FADF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61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C59933-56E7-ACE3-4F1F-130E96B2CBCB}"/>
              </a:ext>
            </a:extLst>
          </p:cNvPr>
          <p:cNvSpPr/>
          <p:nvPr/>
        </p:nvSpPr>
        <p:spPr>
          <a:xfrm>
            <a:off x="1711445" y="690224"/>
            <a:ext cx="9001784" cy="5032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F4F142-A50F-7205-2E2E-050046031364}"/>
              </a:ext>
            </a:extLst>
          </p:cNvPr>
          <p:cNvSpPr/>
          <p:nvPr/>
        </p:nvSpPr>
        <p:spPr>
          <a:xfrm>
            <a:off x="4817140" y="2817617"/>
            <a:ext cx="2790394" cy="991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857338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D554EC-1A6A-44E7-D282-E16175792D79}"/>
              </a:ext>
            </a:extLst>
          </p:cNvPr>
          <p:cNvSpPr/>
          <p:nvPr/>
        </p:nvSpPr>
        <p:spPr>
          <a:xfrm>
            <a:off x="613533" y="129786"/>
            <a:ext cx="11167479" cy="647159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579AB8-2BF9-B2BD-EBA1-BC9C3C63E3EC}"/>
              </a:ext>
            </a:extLst>
          </p:cNvPr>
          <p:cNvSpPr/>
          <p:nvPr/>
        </p:nvSpPr>
        <p:spPr>
          <a:xfrm>
            <a:off x="765943" y="256622"/>
            <a:ext cx="8651325" cy="5429476"/>
          </a:xfrm>
          <a:prstGeom prst="roundRect">
            <a:avLst>
              <a:gd name="adj" fmla="val 5299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FA8B02-BA13-2513-F3FF-25F07A59291A}"/>
              </a:ext>
            </a:extLst>
          </p:cNvPr>
          <p:cNvSpPr/>
          <p:nvPr/>
        </p:nvSpPr>
        <p:spPr>
          <a:xfrm>
            <a:off x="9569678" y="256621"/>
            <a:ext cx="2112570" cy="5429476"/>
          </a:xfrm>
          <a:prstGeom prst="roundRect">
            <a:avLst>
              <a:gd name="adj" fmla="val 11692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6A0EBE-6B53-CC42-2119-6097D5C97458}"/>
              </a:ext>
            </a:extLst>
          </p:cNvPr>
          <p:cNvSpPr/>
          <p:nvPr/>
        </p:nvSpPr>
        <p:spPr>
          <a:xfrm>
            <a:off x="765943" y="5812932"/>
            <a:ext cx="10916305" cy="666696"/>
          </a:xfrm>
          <a:prstGeom prst="roundRect">
            <a:avLst>
              <a:gd name="adj" fmla="val 29033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12A587-BECF-5345-5064-1F61136F8657}"/>
              </a:ext>
            </a:extLst>
          </p:cNvPr>
          <p:cNvSpPr/>
          <p:nvPr/>
        </p:nvSpPr>
        <p:spPr>
          <a:xfrm>
            <a:off x="978811" y="5909254"/>
            <a:ext cx="1301933" cy="47405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Exit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A369B32-85C7-8734-28A9-44C56560ACC3}"/>
              </a:ext>
            </a:extLst>
          </p:cNvPr>
          <p:cNvSpPr/>
          <p:nvPr/>
        </p:nvSpPr>
        <p:spPr>
          <a:xfrm>
            <a:off x="10124124" y="5909253"/>
            <a:ext cx="1301933" cy="47405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Next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EE30118-53A6-CD00-F408-B9730F5884CE}"/>
              </a:ext>
            </a:extLst>
          </p:cNvPr>
          <p:cNvSpPr/>
          <p:nvPr/>
        </p:nvSpPr>
        <p:spPr>
          <a:xfrm>
            <a:off x="9959337" y="474696"/>
            <a:ext cx="1333252" cy="9467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82D700A-36DB-AEB1-E7C2-1F0AF4FFE1D2}"/>
              </a:ext>
            </a:extLst>
          </p:cNvPr>
          <p:cNvSpPr/>
          <p:nvPr/>
        </p:nvSpPr>
        <p:spPr>
          <a:xfrm>
            <a:off x="9959337" y="1517742"/>
            <a:ext cx="1333252" cy="9467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923FD30-A9BB-47B5-7118-3601646C1146}"/>
              </a:ext>
            </a:extLst>
          </p:cNvPr>
          <p:cNvSpPr/>
          <p:nvPr/>
        </p:nvSpPr>
        <p:spPr>
          <a:xfrm>
            <a:off x="9959337" y="2558873"/>
            <a:ext cx="1333252" cy="9467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0C3304D-7A31-8377-7211-2CFF92679FDD}"/>
              </a:ext>
            </a:extLst>
          </p:cNvPr>
          <p:cNvSpPr/>
          <p:nvPr/>
        </p:nvSpPr>
        <p:spPr>
          <a:xfrm>
            <a:off x="978811" y="378371"/>
            <a:ext cx="8291313" cy="4456387"/>
          </a:xfrm>
          <a:prstGeom prst="roundRect">
            <a:avLst>
              <a:gd name="adj" fmla="val 6814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Video from Camera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0792E82-8597-B117-AEC6-31D3253DA917}"/>
              </a:ext>
            </a:extLst>
          </p:cNvPr>
          <p:cNvSpPr/>
          <p:nvPr/>
        </p:nvSpPr>
        <p:spPr>
          <a:xfrm>
            <a:off x="4378294" y="4927080"/>
            <a:ext cx="1492345" cy="66669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Take a photo</a:t>
            </a:r>
          </a:p>
        </p:txBody>
      </p:sp>
    </p:spTree>
    <p:extLst>
      <p:ext uri="{BB962C8B-B14F-4D97-AF65-F5344CB8AC3E}">
        <p14:creationId xmlns:p14="http://schemas.microsoft.com/office/powerpoint/2010/main" val="199066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D554EC-1A6A-44E7-D282-E16175792D79}"/>
              </a:ext>
            </a:extLst>
          </p:cNvPr>
          <p:cNvSpPr/>
          <p:nvPr/>
        </p:nvSpPr>
        <p:spPr>
          <a:xfrm>
            <a:off x="613533" y="129786"/>
            <a:ext cx="11167479" cy="647159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579AB8-2BF9-B2BD-EBA1-BC9C3C63E3EC}"/>
              </a:ext>
            </a:extLst>
          </p:cNvPr>
          <p:cNvSpPr/>
          <p:nvPr/>
        </p:nvSpPr>
        <p:spPr>
          <a:xfrm>
            <a:off x="765943" y="217393"/>
            <a:ext cx="8651325" cy="5429476"/>
          </a:xfrm>
          <a:prstGeom prst="roundRect">
            <a:avLst>
              <a:gd name="adj" fmla="val 5299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FA8B02-BA13-2513-F3FF-25F07A59291A}"/>
              </a:ext>
            </a:extLst>
          </p:cNvPr>
          <p:cNvSpPr/>
          <p:nvPr/>
        </p:nvSpPr>
        <p:spPr>
          <a:xfrm>
            <a:off x="9569678" y="256620"/>
            <a:ext cx="2112570" cy="6223007"/>
          </a:xfrm>
          <a:prstGeom prst="roundRect">
            <a:avLst>
              <a:gd name="adj" fmla="val 11692"/>
            </a:avLst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6A0EBE-6B53-CC42-2119-6097D5C97458}"/>
              </a:ext>
            </a:extLst>
          </p:cNvPr>
          <p:cNvSpPr/>
          <p:nvPr/>
        </p:nvSpPr>
        <p:spPr>
          <a:xfrm>
            <a:off x="765943" y="5812932"/>
            <a:ext cx="8651325" cy="666696"/>
          </a:xfrm>
          <a:prstGeom prst="roundRect">
            <a:avLst>
              <a:gd name="adj" fmla="val 29033"/>
            </a:avLst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12A587-BECF-5345-5064-1F61136F8657}"/>
              </a:ext>
            </a:extLst>
          </p:cNvPr>
          <p:cNvSpPr/>
          <p:nvPr/>
        </p:nvSpPr>
        <p:spPr>
          <a:xfrm>
            <a:off x="978811" y="5909254"/>
            <a:ext cx="1301933" cy="47405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Exit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A369B32-85C7-8734-28A9-44C56560ACC3}"/>
              </a:ext>
            </a:extLst>
          </p:cNvPr>
          <p:cNvSpPr/>
          <p:nvPr/>
        </p:nvSpPr>
        <p:spPr>
          <a:xfrm>
            <a:off x="7968191" y="5909254"/>
            <a:ext cx="1301933" cy="47405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Next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EE30118-53A6-CD00-F408-B9730F5884CE}"/>
              </a:ext>
            </a:extLst>
          </p:cNvPr>
          <p:cNvSpPr/>
          <p:nvPr/>
        </p:nvSpPr>
        <p:spPr>
          <a:xfrm>
            <a:off x="9959337" y="474696"/>
            <a:ext cx="1333252" cy="9467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82D700A-36DB-AEB1-E7C2-1F0AF4FFE1D2}"/>
              </a:ext>
            </a:extLst>
          </p:cNvPr>
          <p:cNvSpPr/>
          <p:nvPr/>
        </p:nvSpPr>
        <p:spPr>
          <a:xfrm>
            <a:off x="9959337" y="1517742"/>
            <a:ext cx="1333252" cy="9467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923FD30-A9BB-47B5-7118-3601646C1146}"/>
              </a:ext>
            </a:extLst>
          </p:cNvPr>
          <p:cNvSpPr/>
          <p:nvPr/>
        </p:nvSpPr>
        <p:spPr>
          <a:xfrm>
            <a:off x="9959337" y="2558873"/>
            <a:ext cx="1333252" cy="9467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0C3304D-7A31-8377-7211-2CFF92679FDD}"/>
              </a:ext>
            </a:extLst>
          </p:cNvPr>
          <p:cNvSpPr/>
          <p:nvPr/>
        </p:nvSpPr>
        <p:spPr>
          <a:xfrm>
            <a:off x="978811" y="378371"/>
            <a:ext cx="8291313" cy="4456387"/>
          </a:xfrm>
          <a:prstGeom prst="roundRect">
            <a:avLst>
              <a:gd name="adj" fmla="val 681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Video from Camera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0792E82-8597-B117-AEC6-31D3253DA917}"/>
              </a:ext>
            </a:extLst>
          </p:cNvPr>
          <p:cNvSpPr/>
          <p:nvPr/>
        </p:nvSpPr>
        <p:spPr>
          <a:xfrm>
            <a:off x="4378294" y="4927080"/>
            <a:ext cx="1492345" cy="66669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Take a photo</a:t>
            </a:r>
          </a:p>
        </p:txBody>
      </p:sp>
    </p:spTree>
    <p:extLst>
      <p:ext uri="{BB962C8B-B14F-4D97-AF65-F5344CB8AC3E}">
        <p14:creationId xmlns:p14="http://schemas.microsoft.com/office/powerpoint/2010/main" val="4213075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D554EC-1A6A-44E7-D282-E16175792D79}"/>
              </a:ext>
            </a:extLst>
          </p:cNvPr>
          <p:cNvSpPr/>
          <p:nvPr/>
        </p:nvSpPr>
        <p:spPr>
          <a:xfrm>
            <a:off x="613533" y="129786"/>
            <a:ext cx="11167479" cy="647159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FA8B02-BA13-2513-F3FF-25F07A59291A}"/>
              </a:ext>
            </a:extLst>
          </p:cNvPr>
          <p:cNvSpPr/>
          <p:nvPr/>
        </p:nvSpPr>
        <p:spPr>
          <a:xfrm>
            <a:off x="762009" y="256622"/>
            <a:ext cx="2112570" cy="6223007"/>
          </a:xfrm>
          <a:prstGeom prst="roundRect">
            <a:avLst>
              <a:gd name="adj" fmla="val 11692"/>
            </a:avLst>
          </a:prstGeom>
          <a:solidFill>
            <a:srgbClr val="AE02A6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EE30118-53A6-CD00-F408-B9730F5884CE}"/>
              </a:ext>
            </a:extLst>
          </p:cNvPr>
          <p:cNvSpPr/>
          <p:nvPr/>
        </p:nvSpPr>
        <p:spPr>
          <a:xfrm>
            <a:off x="1151668" y="474698"/>
            <a:ext cx="1333252" cy="9467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82D700A-36DB-AEB1-E7C2-1F0AF4FFE1D2}"/>
              </a:ext>
            </a:extLst>
          </p:cNvPr>
          <p:cNvSpPr/>
          <p:nvPr/>
        </p:nvSpPr>
        <p:spPr>
          <a:xfrm>
            <a:off x="1151668" y="1517744"/>
            <a:ext cx="1333252" cy="9467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923FD30-A9BB-47B5-7118-3601646C1146}"/>
              </a:ext>
            </a:extLst>
          </p:cNvPr>
          <p:cNvSpPr/>
          <p:nvPr/>
        </p:nvSpPr>
        <p:spPr>
          <a:xfrm>
            <a:off x="1151668" y="2558875"/>
            <a:ext cx="1333252" cy="9467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4949354-09A7-25FC-2BCC-4280A72F9367}"/>
              </a:ext>
            </a:extLst>
          </p:cNvPr>
          <p:cNvSpPr/>
          <p:nvPr/>
        </p:nvSpPr>
        <p:spPr>
          <a:xfrm>
            <a:off x="3023055" y="5782403"/>
            <a:ext cx="8651325" cy="666696"/>
          </a:xfrm>
          <a:prstGeom prst="roundRect">
            <a:avLst>
              <a:gd name="adj" fmla="val 29033"/>
            </a:avLst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21909B0-9914-4BBA-5370-F70F5A45CD8D}"/>
              </a:ext>
            </a:extLst>
          </p:cNvPr>
          <p:cNvSpPr/>
          <p:nvPr/>
        </p:nvSpPr>
        <p:spPr>
          <a:xfrm>
            <a:off x="3235923" y="5878725"/>
            <a:ext cx="1301933" cy="47405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Exit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9ACB9D4-CA71-7250-36C2-C27B52C600E0}"/>
              </a:ext>
            </a:extLst>
          </p:cNvPr>
          <p:cNvSpPr/>
          <p:nvPr/>
        </p:nvSpPr>
        <p:spPr>
          <a:xfrm>
            <a:off x="10225303" y="5878725"/>
            <a:ext cx="1301933" cy="47405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Next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591CA5E-A72E-1818-7D63-DD36B466A6E2}"/>
              </a:ext>
            </a:extLst>
          </p:cNvPr>
          <p:cNvSpPr/>
          <p:nvPr/>
        </p:nvSpPr>
        <p:spPr>
          <a:xfrm>
            <a:off x="3023055" y="171266"/>
            <a:ext cx="8651325" cy="5416815"/>
          </a:xfrm>
          <a:prstGeom prst="roundRect">
            <a:avLst>
              <a:gd name="adj" fmla="val 5299"/>
            </a:avLst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000C769-DA91-E816-8402-A8794C4D7152}"/>
              </a:ext>
            </a:extLst>
          </p:cNvPr>
          <p:cNvSpPr/>
          <p:nvPr/>
        </p:nvSpPr>
        <p:spPr>
          <a:xfrm>
            <a:off x="5745588" y="5038256"/>
            <a:ext cx="1054805" cy="47336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Save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2B7D942-76AE-0BF7-EFB7-4C640F7C4D72}"/>
              </a:ext>
            </a:extLst>
          </p:cNvPr>
          <p:cNvSpPr/>
          <p:nvPr/>
        </p:nvSpPr>
        <p:spPr>
          <a:xfrm>
            <a:off x="7915622" y="5038256"/>
            <a:ext cx="1133785" cy="47336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Delete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F3EA07-0866-E306-97AD-FADAC3B12B0A}"/>
              </a:ext>
            </a:extLst>
          </p:cNvPr>
          <p:cNvSpPr txBox="1"/>
          <p:nvPr/>
        </p:nvSpPr>
        <p:spPr>
          <a:xfrm>
            <a:off x="6722727" y="240174"/>
            <a:ext cx="1430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Editor</a:t>
            </a:r>
            <a:endParaRPr lang="en-GB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49F379D-9710-F5BB-8C37-B11395183CD8}"/>
              </a:ext>
            </a:extLst>
          </p:cNvPr>
          <p:cNvSpPr/>
          <p:nvPr/>
        </p:nvSpPr>
        <p:spPr>
          <a:xfrm>
            <a:off x="5284101" y="948060"/>
            <a:ext cx="4227760" cy="47336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Sprite name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7E6E6E8-378A-0ADC-59B7-9509D3925393}"/>
              </a:ext>
            </a:extLst>
          </p:cNvPr>
          <p:cNvSpPr/>
          <p:nvPr/>
        </p:nvSpPr>
        <p:spPr>
          <a:xfrm>
            <a:off x="5349714" y="3652022"/>
            <a:ext cx="4227760" cy="47336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Costume name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6A0F112-7EEC-C07F-5987-3EC0584DD60D}"/>
              </a:ext>
            </a:extLst>
          </p:cNvPr>
          <p:cNvSpPr/>
          <p:nvPr/>
        </p:nvSpPr>
        <p:spPr>
          <a:xfrm>
            <a:off x="6096000" y="1678570"/>
            <a:ext cx="2735188" cy="174391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</a:t>
            </a:r>
          </a:p>
        </p:txBody>
      </p:sp>
    </p:spTree>
    <p:extLst>
      <p:ext uri="{BB962C8B-B14F-4D97-AF65-F5344CB8AC3E}">
        <p14:creationId xmlns:p14="http://schemas.microsoft.com/office/powerpoint/2010/main" val="447821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C59933-56E7-ACE3-4F1F-130E96B2CBCB}"/>
              </a:ext>
            </a:extLst>
          </p:cNvPr>
          <p:cNvSpPr/>
          <p:nvPr/>
        </p:nvSpPr>
        <p:spPr>
          <a:xfrm>
            <a:off x="1711445" y="690224"/>
            <a:ext cx="9001784" cy="5032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369AF8-816E-F35C-A6EF-0C95D3C1B4B2}"/>
              </a:ext>
            </a:extLst>
          </p:cNvPr>
          <p:cNvSpPr/>
          <p:nvPr/>
        </p:nvSpPr>
        <p:spPr>
          <a:xfrm>
            <a:off x="5529316" y="4545638"/>
            <a:ext cx="1488920" cy="636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 / Stop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7734EE-859D-F878-09E6-EE910C040DEF}"/>
              </a:ext>
            </a:extLst>
          </p:cNvPr>
          <p:cNvSpPr/>
          <p:nvPr/>
        </p:nvSpPr>
        <p:spPr>
          <a:xfrm>
            <a:off x="1792471" y="5029354"/>
            <a:ext cx="1319172" cy="625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Back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7DC2A30-581B-205F-D039-7B0022697303}"/>
              </a:ext>
            </a:extLst>
          </p:cNvPr>
          <p:cNvSpPr/>
          <p:nvPr/>
        </p:nvSpPr>
        <p:spPr>
          <a:xfrm>
            <a:off x="3043576" y="1135626"/>
            <a:ext cx="6337521" cy="3340750"/>
          </a:xfrm>
          <a:prstGeom prst="roundRect">
            <a:avLst>
              <a:gd name="adj" fmla="val 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Video from Camera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8AFD437-854E-FAD3-23BB-18277642FACD}"/>
              </a:ext>
            </a:extLst>
          </p:cNvPr>
          <p:cNvSpPr/>
          <p:nvPr/>
        </p:nvSpPr>
        <p:spPr>
          <a:xfrm>
            <a:off x="9319711" y="5029353"/>
            <a:ext cx="1319172" cy="625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496474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C59933-56E7-ACE3-4F1F-130E96B2CBCB}"/>
              </a:ext>
            </a:extLst>
          </p:cNvPr>
          <p:cNvSpPr/>
          <p:nvPr/>
        </p:nvSpPr>
        <p:spPr>
          <a:xfrm>
            <a:off x="1711445" y="690224"/>
            <a:ext cx="9001784" cy="5032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B90B10B-8736-8E90-1DB4-F2487627A65B}"/>
              </a:ext>
            </a:extLst>
          </p:cNvPr>
          <p:cNvSpPr/>
          <p:nvPr/>
        </p:nvSpPr>
        <p:spPr>
          <a:xfrm>
            <a:off x="3043576" y="1261132"/>
            <a:ext cx="6337521" cy="3340750"/>
          </a:xfrm>
          <a:prstGeom prst="roundRect">
            <a:avLst>
              <a:gd name="adj" fmla="val 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Video from Camera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369AF8-816E-F35C-A6EF-0C95D3C1B4B2}"/>
              </a:ext>
            </a:extLst>
          </p:cNvPr>
          <p:cNvSpPr/>
          <p:nvPr/>
        </p:nvSpPr>
        <p:spPr>
          <a:xfrm>
            <a:off x="9151057" y="4960722"/>
            <a:ext cx="1488920" cy="636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Next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2F8444-FB6C-8C0D-685F-948CDB981145}"/>
              </a:ext>
            </a:extLst>
          </p:cNvPr>
          <p:cNvSpPr/>
          <p:nvPr/>
        </p:nvSpPr>
        <p:spPr>
          <a:xfrm>
            <a:off x="1846259" y="4971779"/>
            <a:ext cx="1319172" cy="625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180875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C59933-56E7-ACE3-4F1F-130E96B2CBCB}"/>
              </a:ext>
            </a:extLst>
          </p:cNvPr>
          <p:cNvSpPr/>
          <p:nvPr/>
        </p:nvSpPr>
        <p:spPr>
          <a:xfrm>
            <a:off x="1711445" y="690224"/>
            <a:ext cx="9001784" cy="5032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B90B10B-8736-8E90-1DB4-F2487627A65B}"/>
              </a:ext>
            </a:extLst>
          </p:cNvPr>
          <p:cNvSpPr/>
          <p:nvPr/>
        </p:nvSpPr>
        <p:spPr>
          <a:xfrm>
            <a:off x="2527213" y="1416511"/>
            <a:ext cx="4701786" cy="2808093"/>
          </a:xfrm>
          <a:prstGeom prst="roundRect">
            <a:avLst>
              <a:gd name="adj" fmla="val 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Video from Camera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369AF8-816E-F35C-A6EF-0C95D3C1B4B2}"/>
              </a:ext>
            </a:extLst>
          </p:cNvPr>
          <p:cNvSpPr/>
          <p:nvPr/>
        </p:nvSpPr>
        <p:spPr>
          <a:xfrm>
            <a:off x="2527213" y="4256968"/>
            <a:ext cx="4701786" cy="200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Slider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997225-D8BE-F152-48E8-5FFD3134CC42}"/>
              </a:ext>
            </a:extLst>
          </p:cNvPr>
          <p:cNvSpPr/>
          <p:nvPr/>
        </p:nvSpPr>
        <p:spPr>
          <a:xfrm>
            <a:off x="4218520" y="4503181"/>
            <a:ext cx="1319172" cy="625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Save Frame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514E9C-0417-C68F-9D07-EF7EAB927A05}"/>
              </a:ext>
            </a:extLst>
          </p:cNvPr>
          <p:cNvSpPr/>
          <p:nvPr/>
        </p:nvSpPr>
        <p:spPr>
          <a:xfrm>
            <a:off x="7525716" y="1363801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811328F-64B8-6F86-6D83-85FAB047CD9F}"/>
              </a:ext>
            </a:extLst>
          </p:cNvPr>
          <p:cNvSpPr/>
          <p:nvPr/>
        </p:nvSpPr>
        <p:spPr>
          <a:xfrm>
            <a:off x="8927533" y="1363801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47A0AB-C0AA-AD5B-9C25-E17F4E7FEFC2}"/>
              </a:ext>
            </a:extLst>
          </p:cNvPr>
          <p:cNvSpPr/>
          <p:nvPr/>
        </p:nvSpPr>
        <p:spPr>
          <a:xfrm>
            <a:off x="7496171" y="2389239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C3F6BF0-7A34-D911-404D-A50386A018C3}"/>
              </a:ext>
            </a:extLst>
          </p:cNvPr>
          <p:cNvSpPr/>
          <p:nvPr/>
        </p:nvSpPr>
        <p:spPr>
          <a:xfrm>
            <a:off x="8911380" y="2404398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4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9E86561-CE46-E621-AA91-41DAD382CAFB}"/>
              </a:ext>
            </a:extLst>
          </p:cNvPr>
          <p:cNvSpPr/>
          <p:nvPr/>
        </p:nvSpPr>
        <p:spPr>
          <a:xfrm>
            <a:off x="7496171" y="3414677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5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971B80-B2E7-1F89-D99C-DA691F4F5514}"/>
              </a:ext>
            </a:extLst>
          </p:cNvPr>
          <p:cNvSpPr/>
          <p:nvPr/>
        </p:nvSpPr>
        <p:spPr>
          <a:xfrm>
            <a:off x="8884161" y="3414676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6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1EB7C0C-18EE-62E6-4B66-F8D18894F6F9}"/>
              </a:ext>
            </a:extLst>
          </p:cNvPr>
          <p:cNvSpPr/>
          <p:nvPr/>
        </p:nvSpPr>
        <p:spPr>
          <a:xfrm>
            <a:off x="9310136" y="5033514"/>
            <a:ext cx="1319172" cy="625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Next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25B7089-6E4C-6438-D6D5-1292A74B81CA}"/>
              </a:ext>
            </a:extLst>
          </p:cNvPr>
          <p:cNvSpPr/>
          <p:nvPr/>
        </p:nvSpPr>
        <p:spPr>
          <a:xfrm>
            <a:off x="10336673" y="1363801"/>
            <a:ext cx="230076" cy="2996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Slider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700492F-6269-D628-1A64-7E1896BA2FFB}"/>
              </a:ext>
            </a:extLst>
          </p:cNvPr>
          <p:cNvSpPr/>
          <p:nvPr/>
        </p:nvSpPr>
        <p:spPr>
          <a:xfrm>
            <a:off x="1830679" y="5014209"/>
            <a:ext cx="1319172" cy="625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37951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C59933-56E7-ACE3-4F1F-130E96B2CBCB}"/>
              </a:ext>
            </a:extLst>
          </p:cNvPr>
          <p:cNvSpPr/>
          <p:nvPr/>
        </p:nvSpPr>
        <p:spPr>
          <a:xfrm>
            <a:off x="1711445" y="690224"/>
            <a:ext cx="9001784" cy="5032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514E9C-0417-C68F-9D07-EF7EAB927A05}"/>
              </a:ext>
            </a:extLst>
          </p:cNvPr>
          <p:cNvSpPr/>
          <p:nvPr/>
        </p:nvSpPr>
        <p:spPr>
          <a:xfrm>
            <a:off x="1938255" y="3377625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811328F-64B8-6F86-6D83-85FAB047CD9F}"/>
              </a:ext>
            </a:extLst>
          </p:cNvPr>
          <p:cNvSpPr/>
          <p:nvPr/>
        </p:nvSpPr>
        <p:spPr>
          <a:xfrm>
            <a:off x="3384256" y="3377623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47A0AB-C0AA-AD5B-9C25-E17F4E7FEFC2}"/>
              </a:ext>
            </a:extLst>
          </p:cNvPr>
          <p:cNvSpPr/>
          <p:nvPr/>
        </p:nvSpPr>
        <p:spPr>
          <a:xfrm>
            <a:off x="4830257" y="3377624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C3F6BF0-7A34-D911-404D-A50386A018C3}"/>
              </a:ext>
            </a:extLst>
          </p:cNvPr>
          <p:cNvSpPr/>
          <p:nvPr/>
        </p:nvSpPr>
        <p:spPr>
          <a:xfrm>
            <a:off x="6276258" y="3377623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4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9E86561-CE46-E621-AA91-41DAD382CAFB}"/>
              </a:ext>
            </a:extLst>
          </p:cNvPr>
          <p:cNvSpPr/>
          <p:nvPr/>
        </p:nvSpPr>
        <p:spPr>
          <a:xfrm>
            <a:off x="7722259" y="3372338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5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971B80-B2E7-1F89-D99C-DA691F4F5514}"/>
              </a:ext>
            </a:extLst>
          </p:cNvPr>
          <p:cNvSpPr/>
          <p:nvPr/>
        </p:nvSpPr>
        <p:spPr>
          <a:xfrm>
            <a:off x="9147303" y="3372337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6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1EB7C0C-18EE-62E6-4B66-F8D18894F6F9}"/>
              </a:ext>
            </a:extLst>
          </p:cNvPr>
          <p:cNvSpPr/>
          <p:nvPr/>
        </p:nvSpPr>
        <p:spPr>
          <a:xfrm>
            <a:off x="8952346" y="4833882"/>
            <a:ext cx="1319172" cy="625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Export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25B7089-6E4C-6438-D6D5-1292A74B81CA}"/>
              </a:ext>
            </a:extLst>
          </p:cNvPr>
          <p:cNvSpPr/>
          <p:nvPr/>
        </p:nvSpPr>
        <p:spPr>
          <a:xfrm>
            <a:off x="4524805" y="4507106"/>
            <a:ext cx="3380025" cy="221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Slider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FCA1A14-2C97-0784-D9E1-6FE670DCF333}"/>
              </a:ext>
            </a:extLst>
          </p:cNvPr>
          <p:cNvSpPr/>
          <p:nvPr/>
        </p:nvSpPr>
        <p:spPr>
          <a:xfrm>
            <a:off x="4108234" y="810423"/>
            <a:ext cx="4354448" cy="23738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1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07E49B6-2528-DF30-B19E-FEC19B319089}"/>
              </a:ext>
            </a:extLst>
          </p:cNvPr>
          <p:cNvSpPr/>
          <p:nvPr/>
        </p:nvSpPr>
        <p:spPr>
          <a:xfrm>
            <a:off x="2065084" y="4833882"/>
            <a:ext cx="1319172" cy="625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1329535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D00F5A-8DB9-4AA9-4ADF-5E6D20B22693}"/>
              </a:ext>
            </a:extLst>
          </p:cNvPr>
          <p:cNvSpPr/>
          <p:nvPr/>
        </p:nvSpPr>
        <p:spPr>
          <a:xfrm>
            <a:off x="613533" y="129786"/>
            <a:ext cx="11167479" cy="6471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5A9B25-B820-7741-4D5C-0671E45EE250}"/>
              </a:ext>
            </a:extLst>
          </p:cNvPr>
          <p:cNvSpPr/>
          <p:nvPr/>
        </p:nvSpPr>
        <p:spPr>
          <a:xfrm>
            <a:off x="5144238" y="2931979"/>
            <a:ext cx="2085738" cy="658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38431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D00F5A-8DB9-4AA9-4ADF-5E6D20B22693}"/>
              </a:ext>
            </a:extLst>
          </p:cNvPr>
          <p:cNvSpPr/>
          <p:nvPr/>
        </p:nvSpPr>
        <p:spPr>
          <a:xfrm>
            <a:off x="613533" y="129786"/>
            <a:ext cx="11167479" cy="6471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5A9B25-B820-7741-4D5C-0671E45EE250}"/>
              </a:ext>
            </a:extLst>
          </p:cNvPr>
          <p:cNvSpPr/>
          <p:nvPr/>
        </p:nvSpPr>
        <p:spPr>
          <a:xfrm>
            <a:off x="3307904" y="4353725"/>
            <a:ext cx="1854032" cy="60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47814D-301A-485F-01E5-268C6238BA8F}"/>
              </a:ext>
            </a:extLst>
          </p:cNvPr>
          <p:cNvSpPr/>
          <p:nvPr/>
        </p:nvSpPr>
        <p:spPr>
          <a:xfrm>
            <a:off x="3028511" y="958645"/>
            <a:ext cx="6337521" cy="3340750"/>
          </a:xfrm>
          <a:prstGeom prst="roundRect">
            <a:avLst>
              <a:gd name="adj" fmla="val 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Video from Camera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87E4DA6-DB3C-1426-5483-BD0776D0EF80}"/>
              </a:ext>
            </a:extLst>
          </p:cNvPr>
          <p:cNvSpPr/>
          <p:nvPr/>
        </p:nvSpPr>
        <p:spPr>
          <a:xfrm>
            <a:off x="5218312" y="4353725"/>
            <a:ext cx="1854032" cy="60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67CF3B-735F-C2A5-E8C5-0C5EA9226A32}"/>
              </a:ext>
            </a:extLst>
          </p:cNvPr>
          <p:cNvSpPr/>
          <p:nvPr/>
        </p:nvSpPr>
        <p:spPr>
          <a:xfrm>
            <a:off x="7128720" y="4353725"/>
            <a:ext cx="1854032" cy="60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Replay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C6C2EA-0340-A8DF-4DEB-C498199C2717}"/>
              </a:ext>
            </a:extLst>
          </p:cNvPr>
          <p:cNvSpPr/>
          <p:nvPr/>
        </p:nvSpPr>
        <p:spPr>
          <a:xfrm>
            <a:off x="747584" y="5905255"/>
            <a:ext cx="1854032" cy="60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Exit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4628EF-1CF8-4CB8-BD30-1B354BCA0DCD}"/>
              </a:ext>
            </a:extLst>
          </p:cNvPr>
          <p:cNvSpPr/>
          <p:nvPr/>
        </p:nvSpPr>
        <p:spPr>
          <a:xfrm>
            <a:off x="9802111" y="5911155"/>
            <a:ext cx="1854032" cy="60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4156512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D00F5A-8DB9-4AA9-4ADF-5E6D20B22693}"/>
              </a:ext>
            </a:extLst>
          </p:cNvPr>
          <p:cNvSpPr/>
          <p:nvPr/>
        </p:nvSpPr>
        <p:spPr>
          <a:xfrm>
            <a:off x="613533" y="129786"/>
            <a:ext cx="11167479" cy="6471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5A9B25-B820-7741-4D5C-0671E45EE250}"/>
              </a:ext>
            </a:extLst>
          </p:cNvPr>
          <p:cNvSpPr/>
          <p:nvPr/>
        </p:nvSpPr>
        <p:spPr>
          <a:xfrm>
            <a:off x="3825774" y="4766760"/>
            <a:ext cx="1854032" cy="60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Select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47814D-301A-485F-01E5-268C6238BA8F}"/>
              </a:ext>
            </a:extLst>
          </p:cNvPr>
          <p:cNvSpPr/>
          <p:nvPr/>
        </p:nvSpPr>
        <p:spPr>
          <a:xfrm>
            <a:off x="1605630" y="1138547"/>
            <a:ext cx="6337521" cy="3340750"/>
          </a:xfrm>
          <a:prstGeom prst="roundRect">
            <a:avLst>
              <a:gd name="adj" fmla="val 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Video from Camera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C6C2EA-0340-A8DF-4DEB-C498199C2717}"/>
              </a:ext>
            </a:extLst>
          </p:cNvPr>
          <p:cNvSpPr/>
          <p:nvPr/>
        </p:nvSpPr>
        <p:spPr>
          <a:xfrm>
            <a:off x="747584" y="5905255"/>
            <a:ext cx="1854032" cy="60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Exit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4628EF-1CF8-4CB8-BD30-1B354BCA0DCD}"/>
              </a:ext>
            </a:extLst>
          </p:cNvPr>
          <p:cNvSpPr/>
          <p:nvPr/>
        </p:nvSpPr>
        <p:spPr>
          <a:xfrm>
            <a:off x="9802111" y="5911155"/>
            <a:ext cx="1854032" cy="60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Next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8D5194-99D8-C8F2-F014-593B415B445B}"/>
              </a:ext>
            </a:extLst>
          </p:cNvPr>
          <p:cNvSpPr/>
          <p:nvPr/>
        </p:nvSpPr>
        <p:spPr>
          <a:xfrm>
            <a:off x="10322891" y="256622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A393E27-FA8C-3647-9E94-2ED478FF9B34}"/>
              </a:ext>
            </a:extLst>
          </p:cNvPr>
          <p:cNvSpPr/>
          <p:nvPr/>
        </p:nvSpPr>
        <p:spPr>
          <a:xfrm>
            <a:off x="10322891" y="1258622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91F1126-EA8B-7658-5F3B-1E31DC1C8C7E}"/>
              </a:ext>
            </a:extLst>
          </p:cNvPr>
          <p:cNvSpPr/>
          <p:nvPr/>
        </p:nvSpPr>
        <p:spPr>
          <a:xfrm>
            <a:off x="10322891" y="2264355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CA6743D-34C0-8C32-599A-0A7D49B8AAF3}"/>
              </a:ext>
            </a:extLst>
          </p:cNvPr>
          <p:cNvSpPr/>
          <p:nvPr/>
        </p:nvSpPr>
        <p:spPr>
          <a:xfrm>
            <a:off x="10322891" y="3270088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7078EB1-7CEF-40F0-0850-0B4D30DF7A30}"/>
              </a:ext>
            </a:extLst>
          </p:cNvPr>
          <p:cNvSpPr/>
          <p:nvPr/>
        </p:nvSpPr>
        <p:spPr>
          <a:xfrm>
            <a:off x="10322891" y="4275821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3BB0B35-9325-7ABB-9E10-38490487F598}"/>
              </a:ext>
            </a:extLst>
          </p:cNvPr>
          <p:cNvSpPr/>
          <p:nvPr/>
        </p:nvSpPr>
        <p:spPr>
          <a:xfrm>
            <a:off x="2423497" y="4528507"/>
            <a:ext cx="4701786" cy="200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Slider</a:t>
            </a:r>
          </a:p>
        </p:txBody>
      </p:sp>
    </p:spTree>
    <p:extLst>
      <p:ext uri="{BB962C8B-B14F-4D97-AF65-F5344CB8AC3E}">
        <p14:creationId xmlns:p14="http://schemas.microsoft.com/office/powerpoint/2010/main" val="276160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D00F5A-8DB9-4AA9-4ADF-5E6D20B22693}"/>
              </a:ext>
            </a:extLst>
          </p:cNvPr>
          <p:cNvSpPr/>
          <p:nvPr/>
        </p:nvSpPr>
        <p:spPr>
          <a:xfrm>
            <a:off x="613533" y="129786"/>
            <a:ext cx="11167479" cy="6471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242CA1A-8B0D-DFC0-9740-83D388F215D6}"/>
              </a:ext>
            </a:extLst>
          </p:cNvPr>
          <p:cNvSpPr/>
          <p:nvPr/>
        </p:nvSpPr>
        <p:spPr>
          <a:xfrm>
            <a:off x="747584" y="5905255"/>
            <a:ext cx="1854032" cy="60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Exit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D7BFDFD-9696-09DF-DB58-405CECF05C06}"/>
              </a:ext>
            </a:extLst>
          </p:cNvPr>
          <p:cNvSpPr/>
          <p:nvPr/>
        </p:nvSpPr>
        <p:spPr>
          <a:xfrm>
            <a:off x="9802111" y="5911155"/>
            <a:ext cx="1854032" cy="60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526937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126</Words>
  <Application>Microsoft Office PowerPoint</Application>
  <PresentationFormat>Widescreen</PresentationFormat>
  <Paragraphs>82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Kallum Ibrahim Davies [kai4]</dc:creator>
  <cp:lastModifiedBy>Kallum Ibrahim Davies [kai4]</cp:lastModifiedBy>
  <cp:revision>5</cp:revision>
  <dcterms:created xsi:type="dcterms:W3CDTF">2023-01-25T14:23:08Z</dcterms:created>
  <dcterms:modified xsi:type="dcterms:W3CDTF">2023-03-20T16:15:42Z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2dfecbd-fc97-4e8a-a9cd-19ed496c406e_Enabled">
    <vt:lpwstr>true</vt:lpwstr>
  </property>
  <property fmtid="{D5CDD505-2E9C-101B-9397-08002B2CF9AE}" pid="3" name="MSIP_Label_f2dfecbd-fc97-4e8a-a9cd-19ed496c406e_SetDate">
    <vt:lpwstr>2023-01-25T16:47:50Z</vt:lpwstr>
  </property>
  <property fmtid="{D5CDD505-2E9C-101B-9397-08002B2CF9AE}" pid="4" name="MSIP_Label_f2dfecbd-fc97-4e8a-a9cd-19ed496c406e_Method">
    <vt:lpwstr>Standard</vt:lpwstr>
  </property>
  <property fmtid="{D5CDD505-2E9C-101B-9397-08002B2CF9AE}" pid="5" name="MSIP_Label_f2dfecbd-fc97-4e8a-a9cd-19ed496c406e_Name">
    <vt:lpwstr>defa4170-0d19-0005-0004-bc88714345d2</vt:lpwstr>
  </property>
  <property fmtid="{D5CDD505-2E9C-101B-9397-08002B2CF9AE}" pid="6" name="MSIP_Label_f2dfecbd-fc97-4e8a-a9cd-19ed496c406e_SiteId">
    <vt:lpwstr>d47b090e-3f5a-4ca0-84d0-9f89d269f175</vt:lpwstr>
  </property>
  <property fmtid="{D5CDD505-2E9C-101B-9397-08002B2CF9AE}" pid="7" name="MSIP_Label_f2dfecbd-fc97-4e8a-a9cd-19ed496c406e_ActionId">
    <vt:lpwstr>1339edf1-870f-4fd3-904f-87173a0904cb</vt:lpwstr>
  </property>
  <property fmtid="{D5CDD505-2E9C-101B-9397-08002B2CF9AE}" pid="8" name="MSIP_Label_f2dfecbd-fc97-4e8a-a9cd-19ed496c406e_ContentBits">
    <vt:lpwstr>0</vt:lpwstr>
  </property>
</Properties>
</file>