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FF1F0-B51A-4802-9765-3939FA72DFCE}" v="16" dt="2023-01-30T11:45:5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751" autoAdjust="0"/>
  </p:normalViewPr>
  <p:slideViewPr>
    <p:cSldViewPr snapToGrid="0">
      <p:cViewPr varScale="1">
        <p:scale>
          <a:sx n="91" d="100"/>
          <a:sy n="91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AC873-FFDF-430D-9584-A0F63408D93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81ED-E20C-4BA3-AA19-3839F49C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Icons?</a:t>
            </a:r>
          </a:p>
          <a:p>
            <a:r>
              <a:rPr lang="en-GB" dirty="0"/>
              <a:t>Need to ask the user for permissions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4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BA56-B990-2423-7CD6-BB996CC3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3CAC-0452-BF5C-813F-F263B8C1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878D-2090-2EB0-2930-FBAD9249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CB4B-3A46-CEAF-8C9A-4BE15191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3992-FC8F-2E7C-6C37-D7E50F6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7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6E9-81E7-8FE4-DE8D-950E35A9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6093-AD1D-0734-9CC6-29E71D320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2E75-78EF-9326-3E19-E1E9B19F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66CC-08FB-7364-2AF1-CBA998B2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750D-6236-2645-6AAD-4867B1E7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5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EAB6E-C317-3444-BE5E-A74C4A59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42CA3-66A8-E610-E619-6ADD8E14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AAE5-FE62-AD59-7F22-930A5E6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D12F-C9C7-F11E-E294-92648A21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44E7-D227-EF48-4466-B9A43EE6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C28-5257-8B66-4CB0-D2071D42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D900-E1D5-978C-E915-5E2AFFAA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3B1F-ACDE-3CB7-6F16-ACB37F55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6C0A-A942-34D8-165A-9BD284B7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B9EC-4DFC-924C-D91A-4EAE7244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FAE-BE0F-4242-A762-96417E4C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501A-6706-25D0-20CC-0019829A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D05D-9FB6-3D48-70D9-4A1C426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6903-BAFF-33FA-0200-7EAD539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3D2B-5E1D-9273-8914-9C92B90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A68-ECBD-C058-8B2E-6BEE692E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2B3-0341-AF8A-B92A-C9D77EF0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7753-ECAF-E078-1BBB-1E4CBE73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EF35-BD46-E456-FFD5-C98D0FFD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FE5F-7454-A323-6D0C-DEC3CE2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E83A-DCC9-E75F-7ED6-FF2A217B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9E7-DF39-7FC2-4412-DD51AB1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4D73-EAE5-2A72-BE1A-1EB1ADBB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6311-0B24-3A7D-C799-CF88B18A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A7FF3-D93D-A48A-EC80-9DE5F9B07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158F-D59E-03C7-E995-4A3CB582E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066B-8E7A-A3CD-E279-B69E8BAC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857B6-764C-FDDF-8B88-4698042E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5618A-AC54-79AB-5750-21321AF1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1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EED0-925F-C5DD-1259-9F0948D7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31AB8-9273-24BE-94F0-F47E7500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07613-C022-3933-0938-105E9BB8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7AAB6-A09F-2898-995D-9BE455BD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5C36F-F0C5-FA1C-4549-9DA4570C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0770C-B0FD-7C32-B389-8D8E071C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A39F-FD35-1A97-082D-84E97490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9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43B3-11E7-B5F5-3A97-F1A3BC3F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1823-F7C9-17FE-0EC3-88F11CF6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811FC-A2EC-597C-169C-E32C472F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D433-B1E4-6F4D-8E2D-691D6471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2B9D-3E2B-FFAE-A343-9D7D9DD3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D790-C7DE-B377-B823-4AEE7047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6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F596-F8DB-392A-D880-A64660B4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4852B-4C6A-0735-3A66-4A8AEEF5D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1CF2-AB47-466C-16CD-16481B73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BD8A3-2770-DB13-2734-6E7D991A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FFBB-6552-EA5F-F74D-EB4A4BE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21CD-9177-67EB-B639-BFAC4C00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C167C-76CE-CA05-897E-A0EC249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1F79-19F1-03EF-0E49-7A673865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4183-646C-6FA3-21B1-929AB389C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E681-82B4-4476-A87B-C0763714BAAD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40E-7E39-1334-847A-21187067A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D114-1C55-E3B5-2A9D-9031A11A3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F4F142-A50F-7205-2E2E-050046031364}"/>
              </a:ext>
            </a:extLst>
          </p:cNvPr>
          <p:cNvSpPr/>
          <p:nvPr/>
        </p:nvSpPr>
        <p:spPr>
          <a:xfrm>
            <a:off x="4817140" y="2817617"/>
            <a:ext cx="2790394" cy="99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5733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54EC-1A6A-44E7-D282-E16175792D79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579AB8-2BF9-B2BD-EBA1-BC9C3C63E3EC}"/>
              </a:ext>
            </a:extLst>
          </p:cNvPr>
          <p:cNvSpPr/>
          <p:nvPr/>
        </p:nvSpPr>
        <p:spPr>
          <a:xfrm>
            <a:off x="765943" y="256622"/>
            <a:ext cx="8651325" cy="5429476"/>
          </a:xfrm>
          <a:prstGeom prst="roundRect">
            <a:avLst>
              <a:gd name="adj" fmla="val 529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8B02-BA13-2513-F3FF-25F07A59291A}"/>
              </a:ext>
            </a:extLst>
          </p:cNvPr>
          <p:cNvSpPr/>
          <p:nvPr/>
        </p:nvSpPr>
        <p:spPr>
          <a:xfrm>
            <a:off x="9569678" y="256621"/>
            <a:ext cx="2112570" cy="5429476"/>
          </a:xfrm>
          <a:prstGeom prst="roundRect">
            <a:avLst>
              <a:gd name="adj" fmla="val 1169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6A0EBE-6B53-CC42-2119-6097D5C97458}"/>
              </a:ext>
            </a:extLst>
          </p:cNvPr>
          <p:cNvSpPr/>
          <p:nvPr/>
        </p:nvSpPr>
        <p:spPr>
          <a:xfrm>
            <a:off x="765943" y="5812932"/>
            <a:ext cx="10916305" cy="666696"/>
          </a:xfrm>
          <a:prstGeom prst="roundRect">
            <a:avLst>
              <a:gd name="adj" fmla="val 29033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2A587-BECF-5345-5064-1F61136F8657}"/>
              </a:ext>
            </a:extLst>
          </p:cNvPr>
          <p:cNvSpPr/>
          <p:nvPr/>
        </p:nvSpPr>
        <p:spPr>
          <a:xfrm>
            <a:off x="978811" y="5909254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369B32-85C7-8734-28A9-44C56560ACC3}"/>
              </a:ext>
            </a:extLst>
          </p:cNvPr>
          <p:cNvSpPr/>
          <p:nvPr/>
        </p:nvSpPr>
        <p:spPr>
          <a:xfrm>
            <a:off x="10124124" y="5909253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30118-53A6-CD00-F408-B9730F5884CE}"/>
              </a:ext>
            </a:extLst>
          </p:cNvPr>
          <p:cNvSpPr/>
          <p:nvPr/>
        </p:nvSpPr>
        <p:spPr>
          <a:xfrm>
            <a:off x="9959337" y="474696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700A-36DB-AEB1-E7C2-1F0AF4FFE1D2}"/>
              </a:ext>
            </a:extLst>
          </p:cNvPr>
          <p:cNvSpPr/>
          <p:nvPr/>
        </p:nvSpPr>
        <p:spPr>
          <a:xfrm>
            <a:off x="9959337" y="1517742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23FD30-A9BB-47B5-7118-3601646C1146}"/>
              </a:ext>
            </a:extLst>
          </p:cNvPr>
          <p:cNvSpPr/>
          <p:nvPr/>
        </p:nvSpPr>
        <p:spPr>
          <a:xfrm>
            <a:off x="9959337" y="2558873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3304D-7A31-8377-7211-2CFF92679FDD}"/>
              </a:ext>
            </a:extLst>
          </p:cNvPr>
          <p:cNvSpPr/>
          <p:nvPr/>
        </p:nvSpPr>
        <p:spPr>
          <a:xfrm>
            <a:off x="978811" y="378371"/>
            <a:ext cx="8291313" cy="4456387"/>
          </a:xfrm>
          <a:prstGeom prst="roundRect">
            <a:avLst>
              <a:gd name="adj" fmla="val 681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792E82-8597-B117-AEC6-31D3253DA917}"/>
              </a:ext>
            </a:extLst>
          </p:cNvPr>
          <p:cNvSpPr/>
          <p:nvPr/>
        </p:nvSpPr>
        <p:spPr>
          <a:xfrm>
            <a:off x="4378294" y="4927080"/>
            <a:ext cx="1492345" cy="6666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Take a photo</a:t>
            </a:r>
          </a:p>
        </p:txBody>
      </p:sp>
    </p:spTree>
    <p:extLst>
      <p:ext uri="{BB962C8B-B14F-4D97-AF65-F5344CB8AC3E}">
        <p14:creationId xmlns:p14="http://schemas.microsoft.com/office/powerpoint/2010/main" val="1990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5529316" y="4545638"/>
            <a:ext cx="1488920" cy="63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/ 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7734EE-859D-F878-09E6-EE910C040DEF}"/>
              </a:ext>
            </a:extLst>
          </p:cNvPr>
          <p:cNvSpPr/>
          <p:nvPr/>
        </p:nvSpPr>
        <p:spPr>
          <a:xfrm>
            <a:off x="1792471" y="5029354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DC2A30-581B-205F-D039-7B0022697303}"/>
              </a:ext>
            </a:extLst>
          </p:cNvPr>
          <p:cNvSpPr/>
          <p:nvPr/>
        </p:nvSpPr>
        <p:spPr>
          <a:xfrm>
            <a:off x="3043576" y="1135626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AFD437-854E-FAD3-23BB-18277642FACD}"/>
              </a:ext>
            </a:extLst>
          </p:cNvPr>
          <p:cNvSpPr/>
          <p:nvPr/>
        </p:nvSpPr>
        <p:spPr>
          <a:xfrm>
            <a:off x="9319711" y="5029353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964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90B10B-8736-8E90-1DB4-F2487627A65B}"/>
              </a:ext>
            </a:extLst>
          </p:cNvPr>
          <p:cNvSpPr/>
          <p:nvPr/>
        </p:nvSpPr>
        <p:spPr>
          <a:xfrm>
            <a:off x="3043576" y="1261132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9151057" y="4960722"/>
            <a:ext cx="1488920" cy="63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2F8444-FB6C-8C0D-685F-948CDB981145}"/>
              </a:ext>
            </a:extLst>
          </p:cNvPr>
          <p:cNvSpPr/>
          <p:nvPr/>
        </p:nvSpPr>
        <p:spPr>
          <a:xfrm>
            <a:off x="1846259" y="4971779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087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90B10B-8736-8E90-1DB4-F2487627A65B}"/>
              </a:ext>
            </a:extLst>
          </p:cNvPr>
          <p:cNvSpPr/>
          <p:nvPr/>
        </p:nvSpPr>
        <p:spPr>
          <a:xfrm>
            <a:off x="2527213" y="1416511"/>
            <a:ext cx="4701786" cy="2808093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2527213" y="4256968"/>
            <a:ext cx="4701786" cy="2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997225-D8BE-F152-48E8-5FFD3134CC42}"/>
              </a:ext>
            </a:extLst>
          </p:cNvPr>
          <p:cNvSpPr/>
          <p:nvPr/>
        </p:nvSpPr>
        <p:spPr>
          <a:xfrm>
            <a:off x="4218520" y="4503181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Frame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14E9C-0417-C68F-9D07-EF7EAB927A05}"/>
              </a:ext>
            </a:extLst>
          </p:cNvPr>
          <p:cNvSpPr/>
          <p:nvPr/>
        </p:nvSpPr>
        <p:spPr>
          <a:xfrm>
            <a:off x="7525716" y="136380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1328F-64B8-6F86-6D83-85FAB047CD9F}"/>
              </a:ext>
            </a:extLst>
          </p:cNvPr>
          <p:cNvSpPr/>
          <p:nvPr/>
        </p:nvSpPr>
        <p:spPr>
          <a:xfrm>
            <a:off x="8927533" y="136380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A0AB-C0AA-AD5B-9C25-E17F4E7FEFC2}"/>
              </a:ext>
            </a:extLst>
          </p:cNvPr>
          <p:cNvSpPr/>
          <p:nvPr/>
        </p:nvSpPr>
        <p:spPr>
          <a:xfrm>
            <a:off x="7496171" y="2389239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F6BF0-7A34-D911-404D-A50386A018C3}"/>
              </a:ext>
            </a:extLst>
          </p:cNvPr>
          <p:cNvSpPr/>
          <p:nvPr/>
        </p:nvSpPr>
        <p:spPr>
          <a:xfrm>
            <a:off x="8911380" y="240439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86561-CE46-E621-AA91-41DAD382CAFB}"/>
              </a:ext>
            </a:extLst>
          </p:cNvPr>
          <p:cNvSpPr/>
          <p:nvPr/>
        </p:nvSpPr>
        <p:spPr>
          <a:xfrm>
            <a:off x="7496171" y="3414677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971B80-B2E7-1F89-D99C-DA691F4F5514}"/>
              </a:ext>
            </a:extLst>
          </p:cNvPr>
          <p:cNvSpPr/>
          <p:nvPr/>
        </p:nvSpPr>
        <p:spPr>
          <a:xfrm>
            <a:off x="8884161" y="3414676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EB7C0C-18EE-62E6-4B66-F8D18894F6F9}"/>
              </a:ext>
            </a:extLst>
          </p:cNvPr>
          <p:cNvSpPr/>
          <p:nvPr/>
        </p:nvSpPr>
        <p:spPr>
          <a:xfrm>
            <a:off x="9310136" y="5033514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B7089-6E4C-6438-D6D5-1292A74B81CA}"/>
              </a:ext>
            </a:extLst>
          </p:cNvPr>
          <p:cNvSpPr/>
          <p:nvPr/>
        </p:nvSpPr>
        <p:spPr>
          <a:xfrm>
            <a:off x="10336673" y="1363801"/>
            <a:ext cx="230076" cy="299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0492F-6269-D628-1A64-7E1896BA2FFB}"/>
              </a:ext>
            </a:extLst>
          </p:cNvPr>
          <p:cNvSpPr/>
          <p:nvPr/>
        </p:nvSpPr>
        <p:spPr>
          <a:xfrm>
            <a:off x="1830679" y="5014209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795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14E9C-0417-C68F-9D07-EF7EAB927A05}"/>
              </a:ext>
            </a:extLst>
          </p:cNvPr>
          <p:cNvSpPr/>
          <p:nvPr/>
        </p:nvSpPr>
        <p:spPr>
          <a:xfrm>
            <a:off x="1938255" y="3377625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1328F-64B8-6F86-6D83-85FAB047CD9F}"/>
              </a:ext>
            </a:extLst>
          </p:cNvPr>
          <p:cNvSpPr/>
          <p:nvPr/>
        </p:nvSpPr>
        <p:spPr>
          <a:xfrm>
            <a:off x="3384256" y="3377623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A0AB-C0AA-AD5B-9C25-E17F4E7FEFC2}"/>
              </a:ext>
            </a:extLst>
          </p:cNvPr>
          <p:cNvSpPr/>
          <p:nvPr/>
        </p:nvSpPr>
        <p:spPr>
          <a:xfrm>
            <a:off x="4830257" y="3377624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F6BF0-7A34-D911-404D-A50386A018C3}"/>
              </a:ext>
            </a:extLst>
          </p:cNvPr>
          <p:cNvSpPr/>
          <p:nvPr/>
        </p:nvSpPr>
        <p:spPr>
          <a:xfrm>
            <a:off x="6276258" y="3377623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86561-CE46-E621-AA91-41DAD382CAFB}"/>
              </a:ext>
            </a:extLst>
          </p:cNvPr>
          <p:cNvSpPr/>
          <p:nvPr/>
        </p:nvSpPr>
        <p:spPr>
          <a:xfrm>
            <a:off x="7722259" y="337233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971B80-B2E7-1F89-D99C-DA691F4F5514}"/>
              </a:ext>
            </a:extLst>
          </p:cNvPr>
          <p:cNvSpPr/>
          <p:nvPr/>
        </p:nvSpPr>
        <p:spPr>
          <a:xfrm>
            <a:off x="9147303" y="3372337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EB7C0C-18EE-62E6-4B66-F8D18894F6F9}"/>
              </a:ext>
            </a:extLst>
          </p:cNvPr>
          <p:cNvSpPr/>
          <p:nvPr/>
        </p:nvSpPr>
        <p:spPr>
          <a:xfrm>
            <a:off x="8952346" y="4833882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Export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B7089-6E4C-6438-D6D5-1292A74B81CA}"/>
              </a:ext>
            </a:extLst>
          </p:cNvPr>
          <p:cNvSpPr/>
          <p:nvPr/>
        </p:nvSpPr>
        <p:spPr>
          <a:xfrm>
            <a:off x="4524805" y="4507106"/>
            <a:ext cx="3380025" cy="221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CA1A14-2C97-0784-D9E1-6FE670DCF333}"/>
              </a:ext>
            </a:extLst>
          </p:cNvPr>
          <p:cNvSpPr/>
          <p:nvPr/>
        </p:nvSpPr>
        <p:spPr>
          <a:xfrm>
            <a:off x="4108234" y="810423"/>
            <a:ext cx="4354448" cy="2373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7E49B6-2528-DF30-B19E-FEC19B319089}"/>
              </a:ext>
            </a:extLst>
          </p:cNvPr>
          <p:cNvSpPr/>
          <p:nvPr/>
        </p:nvSpPr>
        <p:spPr>
          <a:xfrm>
            <a:off x="2065084" y="4833882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32953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5144238" y="2931979"/>
            <a:ext cx="2085738" cy="658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38431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3307904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7814D-301A-485F-01E5-268C6238BA8F}"/>
              </a:ext>
            </a:extLst>
          </p:cNvPr>
          <p:cNvSpPr/>
          <p:nvPr/>
        </p:nvSpPr>
        <p:spPr>
          <a:xfrm>
            <a:off x="3028511" y="958645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7E4DA6-DB3C-1426-5483-BD0776D0EF80}"/>
              </a:ext>
            </a:extLst>
          </p:cNvPr>
          <p:cNvSpPr/>
          <p:nvPr/>
        </p:nvSpPr>
        <p:spPr>
          <a:xfrm>
            <a:off x="5218312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7CF3B-735F-C2A5-E8C5-0C5EA9226A32}"/>
              </a:ext>
            </a:extLst>
          </p:cNvPr>
          <p:cNvSpPr/>
          <p:nvPr/>
        </p:nvSpPr>
        <p:spPr>
          <a:xfrm>
            <a:off x="7128720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6C2EA-0340-A8DF-4DEB-C498199C2717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628EF-1CF8-4CB8-BD30-1B354BCA0DCD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5651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3825774" y="4766760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7814D-301A-485F-01E5-268C6238BA8F}"/>
              </a:ext>
            </a:extLst>
          </p:cNvPr>
          <p:cNvSpPr/>
          <p:nvPr/>
        </p:nvSpPr>
        <p:spPr>
          <a:xfrm>
            <a:off x="1605630" y="1138547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6C2EA-0340-A8DF-4DEB-C498199C2717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628EF-1CF8-4CB8-BD30-1B354BCA0DCD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D5194-99D8-C8F2-F014-593B415B445B}"/>
              </a:ext>
            </a:extLst>
          </p:cNvPr>
          <p:cNvSpPr/>
          <p:nvPr/>
        </p:nvSpPr>
        <p:spPr>
          <a:xfrm>
            <a:off x="10322891" y="256622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393E27-FA8C-3647-9E94-2ED478FF9B34}"/>
              </a:ext>
            </a:extLst>
          </p:cNvPr>
          <p:cNvSpPr/>
          <p:nvPr/>
        </p:nvSpPr>
        <p:spPr>
          <a:xfrm>
            <a:off x="10322891" y="1258622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1F1126-EA8B-7658-5F3B-1E31DC1C8C7E}"/>
              </a:ext>
            </a:extLst>
          </p:cNvPr>
          <p:cNvSpPr/>
          <p:nvPr/>
        </p:nvSpPr>
        <p:spPr>
          <a:xfrm>
            <a:off x="10322891" y="2264355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A6743D-34C0-8C32-599A-0A7D49B8AAF3}"/>
              </a:ext>
            </a:extLst>
          </p:cNvPr>
          <p:cNvSpPr/>
          <p:nvPr/>
        </p:nvSpPr>
        <p:spPr>
          <a:xfrm>
            <a:off x="10322891" y="327008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078EB1-7CEF-40F0-0850-0B4D30DF7A30}"/>
              </a:ext>
            </a:extLst>
          </p:cNvPr>
          <p:cNvSpPr/>
          <p:nvPr/>
        </p:nvSpPr>
        <p:spPr>
          <a:xfrm>
            <a:off x="10322891" y="427582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BB0B35-9325-7ABB-9E10-38490487F598}"/>
              </a:ext>
            </a:extLst>
          </p:cNvPr>
          <p:cNvSpPr/>
          <p:nvPr/>
        </p:nvSpPr>
        <p:spPr>
          <a:xfrm>
            <a:off x="2423497" y="4528507"/>
            <a:ext cx="4701786" cy="2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27616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42CA1A-8B0D-DFC0-9740-83D388F215D6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7BFDFD-9696-09DF-DB58-405CECF05C06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52693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100</Words>
  <Application>Microsoft Office PowerPoint</Application>
  <PresentationFormat>Widescreen</PresentationFormat>
  <Paragraphs>62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Kallum Ibrahim Davies [kai4]</dc:creator>
  <cp:lastModifiedBy>Kallum Ibrahim Davies [kai4]</cp:lastModifiedBy>
  <cp:revision>3</cp:revision>
  <dcterms:created xsi:type="dcterms:W3CDTF">2023-01-25T14:23:08Z</dcterms:created>
  <dcterms:modified xsi:type="dcterms:W3CDTF">2023-02-27T19:48:07Z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2023-01-25T16:47:50Z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1339edf1-870f-4fd3-904f-87173a0904cb</vt:lpwstr>
  </property>
  <property fmtid="{D5CDD505-2E9C-101B-9397-08002B2CF9AE}" pid="8" name="MSIP_Label_f2dfecbd-fc97-4e8a-a9cd-19ed496c406e_ContentBits">
    <vt:lpwstr>0</vt:lpwstr>
  </property>
</Properties>
</file>