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0" r:id="rId4"/>
  </p:sldMasterIdLst>
  <p:sldIdLst>
    <p:sldId id="256" r:id="rId5"/>
    <p:sldId id="277" r:id="rId6"/>
    <p:sldId id="278" r:id="rId7"/>
    <p:sldId id="279" r:id="rId8"/>
    <p:sldId id="280" r:id="rId9"/>
    <p:sldId id="264" r:id="rId10"/>
    <p:sldId id="260" r:id="rId11"/>
    <p:sldId id="276" r:id="rId12"/>
    <p:sldId id="281" r:id="rId13"/>
    <p:sldId id="282" r:id="rId14"/>
    <p:sldId id="284" r:id="rId15"/>
    <p:sldId id="283" r:id="rId16"/>
    <p:sldId id="286" r:id="rId17"/>
    <p:sldId id="288" r:id="rId18"/>
    <p:sldId id="285" r:id="rId19"/>
    <p:sldId id="289" r:id="rId20"/>
    <p:sldId id="28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0CC4DD-549E-4FB0-832A-A172943A9B4C}">
          <p14:sldIdLst>
            <p14:sldId id="256"/>
            <p14:sldId id="277"/>
            <p14:sldId id="278"/>
            <p14:sldId id="279"/>
            <p14:sldId id="280"/>
            <p14:sldId id="264"/>
            <p14:sldId id="260"/>
            <p14:sldId id="276"/>
            <p14:sldId id="281"/>
            <p14:sldId id="282"/>
            <p14:sldId id="284"/>
            <p14:sldId id="283"/>
            <p14:sldId id="286"/>
            <p14:sldId id="288"/>
            <p14:sldId id="285"/>
            <p14:sldId id="289"/>
            <p14:sldId id="287"/>
            <p14:sldId id="274"/>
          </p14:sldIdLst>
        </p14:section>
        <p14:section name="Untitled Section" id="{CC47715F-1355-4127-AA43-969981DFAC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98" d="100"/>
          <a:sy n="98" d="100"/>
        </p:scale>
        <p:origin x="1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2-06T16:49:06.61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88C4F7-DD86-40E4-BA83-6838C8E845B2}">
      <dgm:prSet phldrT="[Text]"/>
      <dgm:spPr/>
      <dgm:t>
        <a:bodyPr/>
        <a:lstStyle/>
        <a:p>
          <a:r>
            <a:rPr lang="en-US" b="1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/>
      <dgm:spPr/>
      <dgm:t>
        <a:bodyPr/>
        <a:lstStyle/>
        <a:p>
          <a:r>
            <a:rPr lang="en-US" b="1"/>
            <a:t>Algorithms</a:t>
          </a:r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/>
      <dgm:spPr/>
      <dgm:t>
        <a:bodyPr/>
        <a:lstStyle/>
        <a:p>
          <a:r>
            <a:rPr lang="en-US" b="1"/>
            <a:t>Prototyping</a:t>
          </a:r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3CC5EAD8-B72C-4C0F-9E0B-1FC300101F58}">
      <dgm:prSet phldrT="[Text]"/>
      <dgm:spPr/>
      <dgm:t>
        <a:bodyPr/>
        <a:lstStyle/>
        <a:p>
          <a:r>
            <a:rPr lang="en-US" b="1"/>
            <a:t>Data science</a:t>
          </a:r>
        </a:p>
      </dgm:t>
    </dgm:pt>
    <dgm:pt modelId="{AC190C75-4853-4B2C-9A1A-B33A0E7FD066}" type="parTrans" cxnId="{5C5489B8-0923-472F-BC2A-DE917D6B0CD7}">
      <dgm:prSet/>
      <dgm:spPr/>
      <dgm:t>
        <a:bodyPr/>
        <a:lstStyle/>
        <a:p>
          <a:endParaRPr lang="en-US"/>
        </a:p>
      </dgm:t>
    </dgm:pt>
    <dgm:pt modelId="{5665E931-18EE-4C76-9FA7-26CF87B01FEF}" type="sibTrans" cxnId="{5C5489B8-0923-472F-BC2A-DE917D6B0CD7}">
      <dgm:prSet/>
      <dgm:spPr/>
      <dgm:t>
        <a:bodyPr/>
        <a:lstStyle/>
        <a:p>
          <a:endParaRPr lang="en-US"/>
        </a:p>
      </dgm:t>
    </dgm:pt>
    <dgm:pt modelId="{DEDC2F62-3BFE-43B0-A5A6-0FC8D1A25C4F}">
      <dgm:prSet phldrT="[Text]"/>
      <dgm:spPr/>
      <dgm:t>
        <a:bodyPr/>
        <a:lstStyle/>
        <a:p>
          <a:r>
            <a:rPr lang="en-US" b="1"/>
            <a:t>Parallelism</a:t>
          </a:r>
        </a:p>
      </dgm:t>
    </dgm:pt>
    <dgm:pt modelId="{1A33E366-DB28-4353-89C7-DCFE8A8237F2}" type="parTrans" cxnId="{2EC78C72-1235-44FE-B2DD-5149516C534A}">
      <dgm:prSet/>
      <dgm:spPr/>
      <dgm:t>
        <a:bodyPr/>
        <a:lstStyle/>
        <a:p>
          <a:endParaRPr lang="en-US"/>
        </a:p>
      </dgm:t>
    </dgm:pt>
    <dgm:pt modelId="{9F258BC7-06C7-4FFA-8137-B8E865683E2A}" type="sibTrans" cxnId="{2EC78C72-1235-44FE-B2DD-5149516C534A}">
      <dgm:prSet/>
      <dgm:spPr/>
      <dgm:t>
        <a:bodyPr/>
        <a:lstStyle/>
        <a:p>
          <a:endParaRPr lang="en-US"/>
        </a:p>
      </dgm:t>
    </dgm:pt>
    <dgm:pt modelId="{71841593-7BF4-4ADC-A0AC-246F2DB9AD34}">
      <dgm:prSet phldrT="[Text]"/>
      <dgm:spPr/>
      <dgm:t>
        <a:bodyPr/>
        <a:lstStyle/>
        <a:p>
          <a:r>
            <a:rPr lang="en-US" b="1"/>
            <a:t>Concurrency</a:t>
          </a:r>
        </a:p>
      </dgm:t>
    </dgm:pt>
    <dgm:pt modelId="{B6CBBDA1-7D78-4BA3-825D-EF84B9CD526B}" type="parTrans" cxnId="{30EACE4A-F91D-4C47-AB4C-ED910B8F5D32}">
      <dgm:prSet/>
      <dgm:spPr/>
      <dgm:t>
        <a:bodyPr/>
        <a:lstStyle/>
        <a:p>
          <a:endParaRPr lang="en-US"/>
        </a:p>
      </dgm:t>
    </dgm:pt>
    <dgm:pt modelId="{A2F6CFE3-279E-4666-ADA3-DA207C2456FE}" type="sibTrans" cxnId="{30EACE4A-F91D-4C47-AB4C-ED910B8F5D32}">
      <dgm:prSet/>
      <dgm:spPr/>
      <dgm:t>
        <a:bodyPr/>
        <a:lstStyle/>
        <a:p>
          <a:endParaRPr lang="en-US"/>
        </a:p>
      </dgm:t>
    </dgm:pt>
    <dgm:pt modelId="{12D29A76-87D4-4A18-8187-40969A829DA0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E87083DC-946D-457E-9FA9-FD25AF72E022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DED8E43-1755-49AF-91EB-55A9DA406269}" type="pres">
      <dgm:prSet presAssocID="{B388C4F7-DD86-40E4-BA83-6838C8E845B2}" presName="Accent2" presStyleLbl="node1" presStyleIdx="0" presStyleCnt="19"/>
      <dgm:spPr/>
    </dgm:pt>
    <dgm:pt modelId="{E4D77FF5-BA80-40A6-A9B0-51111FB7FFAB}" type="pres">
      <dgm:prSet presAssocID="{B388C4F7-DD86-40E4-BA83-6838C8E845B2}" presName="Accent3" presStyleLbl="node1" presStyleIdx="1" presStyleCnt="19"/>
      <dgm:spPr/>
    </dgm:pt>
    <dgm:pt modelId="{2B9A4737-B5B7-46AB-ACF6-F5F92133E6BF}" type="pres">
      <dgm:prSet presAssocID="{B388C4F7-DD86-40E4-BA83-6838C8E845B2}" presName="Accent4" presStyleLbl="node1" presStyleIdx="2" presStyleCnt="19"/>
      <dgm:spPr/>
    </dgm:pt>
    <dgm:pt modelId="{B2136C40-6E75-43BF-89DD-D390794C1B1F}" type="pres">
      <dgm:prSet presAssocID="{B388C4F7-DD86-40E4-BA83-6838C8E845B2}" presName="Accent5" presStyleLbl="node1" presStyleIdx="3" presStyleCnt="19"/>
      <dgm:spPr/>
    </dgm:pt>
    <dgm:pt modelId="{34BAF001-6876-43FE-9FE6-F7E3B4E2F8A7}" type="pres">
      <dgm:prSet presAssocID="{B388C4F7-DD86-40E4-BA83-6838C8E845B2}" presName="Accent6" presStyleLbl="node1" presStyleIdx="4" presStyleCnt="19"/>
      <dgm:spPr/>
    </dgm:pt>
    <dgm:pt modelId="{68A64956-8594-4EAA-BAAF-DFF8810CF37E}" type="pres">
      <dgm:prSet presAssocID="{27C8F191-CB8B-4A89-9EDF-D94B6E4ADC92}" presName="Child1" presStyleLbl="node1" presStyleIdx="5" presStyleCnt="19">
        <dgm:presLayoutVars>
          <dgm:chMax val="0"/>
          <dgm:chPref val="0"/>
        </dgm:presLayoutVars>
      </dgm:prSet>
      <dgm:spPr/>
    </dgm:pt>
    <dgm:pt modelId="{08251465-2BAD-4456-ABFE-AC6AB868EDE4}" type="pres">
      <dgm:prSet presAssocID="{27C8F191-CB8B-4A89-9EDF-D94B6E4ADC92}" presName="Accent7" presStyleCnt="0"/>
      <dgm:spPr/>
    </dgm:pt>
    <dgm:pt modelId="{8377DB5C-211E-4F9C-AF60-3D2FDD3DD5F6}" type="pres">
      <dgm:prSet presAssocID="{27C8F191-CB8B-4A89-9EDF-D94B6E4ADC92}" presName="AccentHold1" presStyleLbl="node1" presStyleIdx="6" presStyleCnt="19"/>
      <dgm:spPr/>
    </dgm:pt>
    <dgm:pt modelId="{70DC7CE5-DC2E-4CE6-ACD4-537BDBCB5066}" type="pres">
      <dgm:prSet presAssocID="{27C8F191-CB8B-4A89-9EDF-D94B6E4ADC92}" presName="Accent8" presStyleCnt="0"/>
      <dgm:spPr/>
    </dgm:pt>
    <dgm:pt modelId="{569F3C3B-CF78-423A-8227-3B74D20BD523}" type="pres">
      <dgm:prSet presAssocID="{27C8F191-CB8B-4A89-9EDF-D94B6E4ADC92}" presName="AccentHold2" presStyleLbl="node1" presStyleIdx="7" presStyleCnt="19"/>
      <dgm:spPr/>
    </dgm:pt>
    <dgm:pt modelId="{A62C10C3-EB8C-43E3-9C10-47EA4511E9C9}" type="pres">
      <dgm:prSet presAssocID="{AEFF5EA2-6931-4098-96C8-31AE53CB425B}" presName="Child2" presStyleLbl="node1" presStyleIdx="8" presStyleCnt="19">
        <dgm:presLayoutVars>
          <dgm:chMax val="0"/>
          <dgm:chPref val="0"/>
        </dgm:presLayoutVars>
      </dgm:prSet>
      <dgm:spPr/>
    </dgm:pt>
    <dgm:pt modelId="{E1AF657A-8B77-4897-8B8C-B8C31CAB060D}" type="pres">
      <dgm:prSet presAssocID="{AEFF5EA2-6931-4098-96C8-31AE53CB425B}" presName="Accent9" presStyleCnt="0"/>
      <dgm:spPr/>
    </dgm:pt>
    <dgm:pt modelId="{7F06BE58-BFD8-4BA8-8D9E-AB77D88EE9B6}" type="pres">
      <dgm:prSet presAssocID="{AEFF5EA2-6931-4098-96C8-31AE53CB425B}" presName="AccentHold1" presStyleLbl="node1" presStyleIdx="9" presStyleCnt="19"/>
      <dgm:spPr/>
    </dgm:pt>
    <dgm:pt modelId="{BFB20975-AA44-4F1E-8AFC-2A7FEEC9C5CF}" type="pres">
      <dgm:prSet presAssocID="{AEFF5EA2-6931-4098-96C8-31AE53CB425B}" presName="Accent10" presStyleCnt="0"/>
      <dgm:spPr/>
    </dgm:pt>
    <dgm:pt modelId="{D973AC00-D263-4BDA-9BB6-6ABB6A2F8162}" type="pres">
      <dgm:prSet presAssocID="{AEFF5EA2-6931-4098-96C8-31AE53CB425B}" presName="AccentHold2" presStyleLbl="node1" presStyleIdx="10" presStyleCnt="19"/>
      <dgm:spPr/>
    </dgm:pt>
    <dgm:pt modelId="{5B5E3831-571E-4BD6-A801-5096E6D27007}" type="pres">
      <dgm:prSet presAssocID="{AEFF5EA2-6931-4098-96C8-31AE53CB425B}" presName="Accent11" presStyleCnt="0"/>
      <dgm:spPr/>
    </dgm:pt>
    <dgm:pt modelId="{9033556A-F820-4423-8924-16BD56405850}" type="pres">
      <dgm:prSet presAssocID="{AEFF5EA2-6931-4098-96C8-31AE53CB425B}" presName="AccentHold3" presStyleLbl="node1" presStyleIdx="11" presStyleCnt="19"/>
      <dgm:spPr/>
    </dgm:pt>
    <dgm:pt modelId="{5C0C5DCC-BAB2-47B1-BF09-E128A2446149}" type="pres">
      <dgm:prSet presAssocID="{3CC5EAD8-B72C-4C0F-9E0B-1FC300101F58}" presName="Child3" presStyleLbl="node1" presStyleIdx="12" presStyleCnt="19">
        <dgm:presLayoutVars>
          <dgm:chMax val="0"/>
          <dgm:chPref val="0"/>
        </dgm:presLayoutVars>
      </dgm:prSet>
      <dgm:spPr/>
    </dgm:pt>
    <dgm:pt modelId="{5EBBD672-BEBE-4764-B678-E3E7EC9CC35C}" type="pres">
      <dgm:prSet presAssocID="{3CC5EAD8-B72C-4C0F-9E0B-1FC300101F58}" presName="Accent12" presStyleCnt="0"/>
      <dgm:spPr/>
    </dgm:pt>
    <dgm:pt modelId="{50149347-B6E0-4F9B-B815-1CC1A00F3CF3}" type="pres">
      <dgm:prSet presAssocID="{3CC5EAD8-B72C-4C0F-9E0B-1FC300101F58}" presName="AccentHold1" presStyleLbl="node1" presStyleIdx="13" presStyleCnt="19"/>
      <dgm:spPr/>
    </dgm:pt>
    <dgm:pt modelId="{317EBACB-2F99-45E6-9280-F375F4294AC4}" type="pres">
      <dgm:prSet presAssocID="{DEDC2F62-3BFE-43B0-A5A6-0FC8D1A25C4F}" presName="Child4" presStyleLbl="node1" presStyleIdx="14" presStyleCnt="19">
        <dgm:presLayoutVars>
          <dgm:chMax val="0"/>
          <dgm:chPref val="0"/>
        </dgm:presLayoutVars>
      </dgm:prSet>
      <dgm:spPr/>
    </dgm:pt>
    <dgm:pt modelId="{1F4ED6D8-AA69-4219-AE9F-DBCD25B1B898}" type="pres">
      <dgm:prSet presAssocID="{DEDC2F62-3BFE-43B0-A5A6-0FC8D1A25C4F}" presName="Accent13" presStyleCnt="0"/>
      <dgm:spPr/>
    </dgm:pt>
    <dgm:pt modelId="{B358B03D-4C11-4854-956C-019C2EB67C91}" type="pres">
      <dgm:prSet presAssocID="{DEDC2F62-3BFE-43B0-A5A6-0FC8D1A25C4F}" presName="AccentHold1" presStyleLbl="node1" presStyleIdx="15" presStyleCnt="19"/>
      <dgm:spPr/>
    </dgm:pt>
    <dgm:pt modelId="{B04E5D10-E6B8-4724-AF45-EB814F73ABD8}" type="pres">
      <dgm:prSet presAssocID="{71841593-7BF4-4ADC-A0AC-246F2DB9AD34}" presName="Child5" presStyleLbl="node1" presStyleIdx="16" presStyleCnt="19">
        <dgm:presLayoutVars>
          <dgm:chMax val="0"/>
          <dgm:chPref val="0"/>
        </dgm:presLayoutVars>
      </dgm:prSet>
      <dgm:spPr/>
    </dgm:pt>
    <dgm:pt modelId="{CA363AD7-9D55-4A1E-BA96-BDF0B0C6943F}" type="pres">
      <dgm:prSet presAssocID="{71841593-7BF4-4ADC-A0AC-246F2DB9AD34}" presName="Accent15" presStyleCnt="0"/>
      <dgm:spPr/>
    </dgm:pt>
    <dgm:pt modelId="{C848A629-ADB1-446F-BF13-1B54ECE044E4}" type="pres">
      <dgm:prSet presAssocID="{71841593-7BF4-4ADC-A0AC-246F2DB9AD34}" presName="AccentHold2" presStyleLbl="node1" presStyleIdx="17" presStyleCnt="19"/>
      <dgm:spPr/>
    </dgm:pt>
    <dgm:pt modelId="{85F397C4-247D-4661-9718-F773D533D09F}" type="pres">
      <dgm:prSet presAssocID="{71841593-7BF4-4ADC-A0AC-246F2DB9AD34}" presName="Accent16" presStyleCnt="0"/>
      <dgm:spPr/>
    </dgm:pt>
    <dgm:pt modelId="{20D4210F-F447-4A06-B5FE-1BA0B27AFD1E}" type="pres">
      <dgm:prSet presAssocID="{71841593-7BF4-4ADC-A0AC-246F2DB9AD34}" presName="AccentHold3" presStyleLbl="node1" presStyleIdx="18" presStyleCnt="19"/>
      <dgm:spPr/>
    </dgm:pt>
  </dgm:ptLst>
  <dgm:cxnLst>
    <dgm:cxn modelId="{9BE7CE0A-ED37-4E2C-984D-7F78EE90DC52}" type="presOf" srcId="{71841593-7BF4-4ADC-A0AC-246F2DB9AD34}" destId="{B04E5D10-E6B8-4724-AF45-EB814F73ABD8}" srcOrd="0" destOrd="0" presId="urn:microsoft.com/office/officeart/2009/3/layout/CircleRelationship"/>
    <dgm:cxn modelId="{FCD31D31-01F6-410D-9784-CF20A3469466}" type="presOf" srcId="{27C8F191-CB8B-4A89-9EDF-D94B6E4ADC92}" destId="{68A64956-8594-4EAA-BAAF-DFF8810CF37E}" srcOrd="0" destOrd="0" presId="urn:microsoft.com/office/officeart/2009/3/layout/CircleRelationship"/>
    <dgm:cxn modelId="{30EACE4A-F91D-4C47-AB4C-ED910B8F5D32}" srcId="{B388C4F7-DD86-40E4-BA83-6838C8E845B2}" destId="{71841593-7BF4-4ADC-A0AC-246F2DB9AD34}" srcOrd="4" destOrd="0" parTransId="{B6CBBDA1-7D78-4BA3-825D-EF84B9CD526B}" sibTransId="{A2F6CFE3-279E-4666-ADA3-DA207C2456FE}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DFA7156E-7330-4539-9401-B483CA4B59CD}" type="presOf" srcId="{AEFF5EA2-6931-4098-96C8-31AE53CB425B}" destId="{A62C10C3-EB8C-43E3-9C10-47EA4511E9C9}" srcOrd="0" destOrd="0" presId="urn:microsoft.com/office/officeart/2009/3/layout/CircleRelationship"/>
    <dgm:cxn modelId="{2EC78C72-1235-44FE-B2DD-5149516C534A}" srcId="{B388C4F7-DD86-40E4-BA83-6838C8E845B2}" destId="{DEDC2F62-3BFE-43B0-A5A6-0FC8D1A25C4F}" srcOrd="3" destOrd="0" parTransId="{1A33E366-DB28-4353-89C7-DCFE8A8237F2}" sibTransId="{9F258BC7-06C7-4FFA-8137-B8E865683E2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4C72D90-3232-483B-A52D-4FA8811F5C4C}" type="presOf" srcId="{DEDC2F62-3BFE-43B0-A5A6-0FC8D1A25C4F}" destId="{317EBACB-2F99-45E6-9280-F375F4294AC4}" srcOrd="0" destOrd="0" presId="urn:microsoft.com/office/officeart/2009/3/layout/CircleRelationship"/>
    <dgm:cxn modelId="{52D26995-DC0E-4026-BA4A-CEB6EAA63CE8}" type="presOf" srcId="{BE5B76ED-C686-4E97-9A28-74231B4FDDD1}" destId="{12D29A76-87D4-4A18-8187-40969A829DA0}" srcOrd="0" destOrd="0" presId="urn:microsoft.com/office/officeart/2009/3/layout/CircleRelationship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5C5489B8-0923-472F-BC2A-DE917D6B0CD7}" srcId="{B388C4F7-DD86-40E4-BA83-6838C8E845B2}" destId="{3CC5EAD8-B72C-4C0F-9E0B-1FC300101F58}" srcOrd="2" destOrd="0" parTransId="{AC190C75-4853-4B2C-9A1A-B33A0E7FD066}" sibTransId="{5665E931-18EE-4C76-9FA7-26CF87B01FEF}"/>
    <dgm:cxn modelId="{670465B9-F7DC-4C5C-9652-1E3AE56A9507}" type="presOf" srcId="{B388C4F7-DD86-40E4-BA83-6838C8E845B2}" destId="{E87083DC-946D-457E-9FA9-FD25AF72E022}" srcOrd="0" destOrd="0" presId="urn:microsoft.com/office/officeart/2009/3/layout/CircleRelationship"/>
    <dgm:cxn modelId="{FA10C1D9-2769-4361-A815-8FA36F4E1B3D}" type="presOf" srcId="{3CC5EAD8-B72C-4C0F-9E0B-1FC300101F58}" destId="{5C0C5DCC-BAB2-47B1-BF09-E128A2446149}" srcOrd="0" destOrd="0" presId="urn:microsoft.com/office/officeart/2009/3/layout/CircleRelationship"/>
    <dgm:cxn modelId="{0FADCC1E-9133-4EF1-9772-6B0CD017E10B}" type="presParOf" srcId="{12D29A76-87D4-4A18-8187-40969A829DA0}" destId="{E87083DC-946D-457E-9FA9-FD25AF72E022}" srcOrd="0" destOrd="0" presId="urn:microsoft.com/office/officeart/2009/3/layout/CircleRelationship"/>
    <dgm:cxn modelId="{D2A70C12-302C-4D73-980A-729DABC20336}" type="presParOf" srcId="{12D29A76-87D4-4A18-8187-40969A829DA0}" destId="{8DED8E43-1755-49AF-91EB-55A9DA406269}" srcOrd="1" destOrd="0" presId="urn:microsoft.com/office/officeart/2009/3/layout/CircleRelationship"/>
    <dgm:cxn modelId="{1C7A74C8-3CF6-4D80-9A02-6D4EA12FF2DB}" type="presParOf" srcId="{12D29A76-87D4-4A18-8187-40969A829DA0}" destId="{E4D77FF5-BA80-40A6-A9B0-51111FB7FFAB}" srcOrd="2" destOrd="0" presId="urn:microsoft.com/office/officeart/2009/3/layout/CircleRelationship"/>
    <dgm:cxn modelId="{98D247C2-EFFB-447B-95A9-F41E4BA4B101}" type="presParOf" srcId="{12D29A76-87D4-4A18-8187-40969A829DA0}" destId="{2B9A4737-B5B7-46AB-ACF6-F5F92133E6BF}" srcOrd="3" destOrd="0" presId="urn:microsoft.com/office/officeart/2009/3/layout/CircleRelationship"/>
    <dgm:cxn modelId="{FF6D7800-62EC-4BCA-BBBF-04861EDB8F35}" type="presParOf" srcId="{12D29A76-87D4-4A18-8187-40969A829DA0}" destId="{B2136C40-6E75-43BF-89DD-D390794C1B1F}" srcOrd="4" destOrd="0" presId="urn:microsoft.com/office/officeart/2009/3/layout/CircleRelationship"/>
    <dgm:cxn modelId="{14B1E1AB-4DAA-43B5-8376-CC18CAF291A5}" type="presParOf" srcId="{12D29A76-87D4-4A18-8187-40969A829DA0}" destId="{34BAF001-6876-43FE-9FE6-F7E3B4E2F8A7}" srcOrd="5" destOrd="0" presId="urn:microsoft.com/office/officeart/2009/3/layout/CircleRelationship"/>
    <dgm:cxn modelId="{D802BD29-DFC7-49F7-BDE5-AB977E3D3D1F}" type="presParOf" srcId="{12D29A76-87D4-4A18-8187-40969A829DA0}" destId="{68A64956-8594-4EAA-BAAF-DFF8810CF37E}" srcOrd="6" destOrd="0" presId="urn:microsoft.com/office/officeart/2009/3/layout/CircleRelationship"/>
    <dgm:cxn modelId="{99268ABC-6793-456D-A2E1-92D0A38DD179}" type="presParOf" srcId="{12D29A76-87D4-4A18-8187-40969A829DA0}" destId="{08251465-2BAD-4456-ABFE-AC6AB868EDE4}" srcOrd="7" destOrd="0" presId="urn:microsoft.com/office/officeart/2009/3/layout/CircleRelationship"/>
    <dgm:cxn modelId="{D0D4A247-2D97-4408-9BFE-F5E23637B7A1}" type="presParOf" srcId="{08251465-2BAD-4456-ABFE-AC6AB868EDE4}" destId="{8377DB5C-211E-4F9C-AF60-3D2FDD3DD5F6}" srcOrd="0" destOrd="0" presId="urn:microsoft.com/office/officeart/2009/3/layout/CircleRelationship"/>
    <dgm:cxn modelId="{EFD7A7DB-0018-42FA-BC70-722F59148184}" type="presParOf" srcId="{12D29A76-87D4-4A18-8187-40969A829DA0}" destId="{70DC7CE5-DC2E-4CE6-ACD4-537BDBCB5066}" srcOrd="8" destOrd="0" presId="urn:microsoft.com/office/officeart/2009/3/layout/CircleRelationship"/>
    <dgm:cxn modelId="{2BE95D9B-68D1-4EE9-911C-DC683EC46A97}" type="presParOf" srcId="{70DC7CE5-DC2E-4CE6-ACD4-537BDBCB5066}" destId="{569F3C3B-CF78-423A-8227-3B74D20BD523}" srcOrd="0" destOrd="0" presId="urn:microsoft.com/office/officeart/2009/3/layout/CircleRelationship"/>
    <dgm:cxn modelId="{88408CEE-19C0-4AD4-82D8-241A0FE9A783}" type="presParOf" srcId="{12D29A76-87D4-4A18-8187-40969A829DA0}" destId="{A62C10C3-EB8C-43E3-9C10-47EA4511E9C9}" srcOrd="9" destOrd="0" presId="urn:microsoft.com/office/officeart/2009/3/layout/CircleRelationship"/>
    <dgm:cxn modelId="{800F4885-71C1-49DC-AAD8-4ACB4AD1E42D}" type="presParOf" srcId="{12D29A76-87D4-4A18-8187-40969A829DA0}" destId="{E1AF657A-8B77-4897-8B8C-B8C31CAB060D}" srcOrd="10" destOrd="0" presId="urn:microsoft.com/office/officeart/2009/3/layout/CircleRelationship"/>
    <dgm:cxn modelId="{0F457D99-C910-4F71-9EB8-B8C7A249BE1C}" type="presParOf" srcId="{E1AF657A-8B77-4897-8B8C-B8C31CAB060D}" destId="{7F06BE58-BFD8-4BA8-8D9E-AB77D88EE9B6}" srcOrd="0" destOrd="0" presId="urn:microsoft.com/office/officeart/2009/3/layout/CircleRelationship"/>
    <dgm:cxn modelId="{E7804CF6-AA9B-4997-819D-99A636E7D77B}" type="presParOf" srcId="{12D29A76-87D4-4A18-8187-40969A829DA0}" destId="{BFB20975-AA44-4F1E-8AFC-2A7FEEC9C5CF}" srcOrd="11" destOrd="0" presId="urn:microsoft.com/office/officeart/2009/3/layout/CircleRelationship"/>
    <dgm:cxn modelId="{C095E741-294C-4942-B30B-38D9FDD71708}" type="presParOf" srcId="{BFB20975-AA44-4F1E-8AFC-2A7FEEC9C5CF}" destId="{D973AC00-D263-4BDA-9BB6-6ABB6A2F8162}" srcOrd="0" destOrd="0" presId="urn:microsoft.com/office/officeart/2009/3/layout/CircleRelationship"/>
    <dgm:cxn modelId="{0B327DF6-D67D-4B90-98FF-006CEFD075B4}" type="presParOf" srcId="{12D29A76-87D4-4A18-8187-40969A829DA0}" destId="{5B5E3831-571E-4BD6-A801-5096E6D27007}" srcOrd="12" destOrd="0" presId="urn:microsoft.com/office/officeart/2009/3/layout/CircleRelationship"/>
    <dgm:cxn modelId="{F6C9CDF9-4340-4895-A3FF-35B6070C229B}" type="presParOf" srcId="{5B5E3831-571E-4BD6-A801-5096E6D27007}" destId="{9033556A-F820-4423-8924-16BD56405850}" srcOrd="0" destOrd="0" presId="urn:microsoft.com/office/officeart/2009/3/layout/CircleRelationship"/>
    <dgm:cxn modelId="{D85CDFDC-38EC-449C-AF50-18D69108281E}" type="presParOf" srcId="{12D29A76-87D4-4A18-8187-40969A829DA0}" destId="{5C0C5DCC-BAB2-47B1-BF09-E128A2446149}" srcOrd="13" destOrd="0" presId="urn:microsoft.com/office/officeart/2009/3/layout/CircleRelationship"/>
    <dgm:cxn modelId="{4340B5FE-0F94-4F4C-AB87-6B3E3F3BEAA7}" type="presParOf" srcId="{12D29A76-87D4-4A18-8187-40969A829DA0}" destId="{5EBBD672-BEBE-4764-B678-E3E7EC9CC35C}" srcOrd="14" destOrd="0" presId="urn:microsoft.com/office/officeart/2009/3/layout/CircleRelationship"/>
    <dgm:cxn modelId="{7A7F0C7B-8C95-43F5-AFEA-64F32E91DB74}" type="presParOf" srcId="{5EBBD672-BEBE-4764-B678-E3E7EC9CC35C}" destId="{50149347-B6E0-4F9B-B815-1CC1A00F3CF3}" srcOrd="0" destOrd="0" presId="urn:microsoft.com/office/officeart/2009/3/layout/CircleRelationship"/>
    <dgm:cxn modelId="{3E8D3D9B-8D77-4C51-A9B9-2A29DB38FCD1}" type="presParOf" srcId="{12D29A76-87D4-4A18-8187-40969A829DA0}" destId="{317EBACB-2F99-45E6-9280-F375F4294AC4}" srcOrd="15" destOrd="0" presId="urn:microsoft.com/office/officeart/2009/3/layout/CircleRelationship"/>
    <dgm:cxn modelId="{FE005C49-9C74-41DC-A7DA-16205FE55F87}" type="presParOf" srcId="{12D29A76-87D4-4A18-8187-40969A829DA0}" destId="{1F4ED6D8-AA69-4219-AE9F-DBCD25B1B898}" srcOrd="16" destOrd="0" presId="urn:microsoft.com/office/officeart/2009/3/layout/CircleRelationship"/>
    <dgm:cxn modelId="{3C3AA337-ED3F-403E-B34B-56A40306F9C2}" type="presParOf" srcId="{1F4ED6D8-AA69-4219-AE9F-DBCD25B1B898}" destId="{B358B03D-4C11-4854-956C-019C2EB67C91}" srcOrd="0" destOrd="0" presId="urn:microsoft.com/office/officeart/2009/3/layout/CircleRelationship"/>
    <dgm:cxn modelId="{390494CA-4CF1-4BE2-B273-E9193DD978B5}" type="presParOf" srcId="{12D29A76-87D4-4A18-8187-40969A829DA0}" destId="{B04E5D10-E6B8-4724-AF45-EB814F73ABD8}" srcOrd="17" destOrd="0" presId="urn:microsoft.com/office/officeart/2009/3/layout/CircleRelationship"/>
    <dgm:cxn modelId="{CC339FC1-47F8-493A-BD35-5EAA71BD050A}" type="presParOf" srcId="{12D29A76-87D4-4A18-8187-40969A829DA0}" destId="{CA363AD7-9D55-4A1E-BA96-BDF0B0C6943F}" srcOrd="18" destOrd="0" presId="urn:microsoft.com/office/officeart/2009/3/layout/CircleRelationship"/>
    <dgm:cxn modelId="{4A9B8815-6788-4C4D-B842-678634C44C6F}" type="presParOf" srcId="{CA363AD7-9D55-4A1E-BA96-BDF0B0C6943F}" destId="{C848A629-ADB1-446F-BF13-1B54ECE044E4}" srcOrd="0" destOrd="0" presId="urn:microsoft.com/office/officeart/2009/3/layout/CircleRelationship"/>
    <dgm:cxn modelId="{621F9998-4E45-4806-AC1F-E460E2F3104C}" type="presParOf" srcId="{12D29A76-87D4-4A18-8187-40969A829DA0}" destId="{85F397C4-247D-4661-9718-F773D533D09F}" srcOrd="19" destOrd="0" presId="urn:microsoft.com/office/officeart/2009/3/layout/CircleRelationship"/>
    <dgm:cxn modelId="{A0625DA6-AF00-4CD7-B2C0-0E34BCEE1E38}" type="presParOf" srcId="{85F397C4-247D-4661-9718-F773D533D09F}" destId="{20D4210F-F447-4A06-B5FE-1BA0B27AFD1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083DC-946D-457E-9FA9-FD25AF72E022}">
      <dsp:nvSpPr>
        <dsp:cNvPr id="0" name=""/>
        <dsp:cNvSpPr/>
      </dsp:nvSpPr>
      <dsp:spPr>
        <a:xfrm>
          <a:off x="3165899" y="929380"/>
          <a:ext cx="2726754" cy="2727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Problem Solving</a:t>
          </a:r>
        </a:p>
      </dsp:txBody>
      <dsp:txXfrm>
        <a:off x="3565223" y="1328773"/>
        <a:ext cx="1928106" cy="1928437"/>
      </dsp:txXfrm>
    </dsp:sp>
    <dsp:sp modelId="{8DED8E43-1755-49AF-91EB-55A9DA406269}">
      <dsp:nvSpPr>
        <dsp:cNvPr id="0" name=""/>
        <dsp:cNvSpPr/>
      </dsp:nvSpPr>
      <dsp:spPr>
        <a:xfrm>
          <a:off x="4004341" y="3453865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77FF5-BA80-40A6-A9B0-51111FB7FFAB}">
      <dsp:nvSpPr>
        <dsp:cNvPr id="0" name=""/>
        <dsp:cNvSpPr/>
      </dsp:nvSpPr>
      <dsp:spPr>
        <a:xfrm>
          <a:off x="6068285" y="2036157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172786"/>
                <a:satOff val="-914"/>
                <a:lumOff val="-349"/>
                <a:alphaOff val="0"/>
                <a:tint val="98000"/>
                <a:lumMod val="100000"/>
              </a:schemeClr>
            </a:gs>
            <a:gs pos="100000">
              <a:schemeClr val="accent2">
                <a:hueOff val="-172786"/>
                <a:satOff val="-914"/>
                <a:lumOff val="-34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A4737-B5B7-46AB-ACF6-F5F92133E6BF}">
      <dsp:nvSpPr>
        <dsp:cNvPr id="0" name=""/>
        <dsp:cNvSpPr/>
      </dsp:nvSpPr>
      <dsp:spPr>
        <a:xfrm>
          <a:off x="5017855" y="3687794"/>
          <a:ext cx="303159" cy="303620"/>
        </a:xfrm>
        <a:prstGeom prst="ellipse">
          <a:avLst/>
        </a:prstGeom>
        <a:gradFill rotWithShape="0">
          <a:gsLst>
            <a:gs pos="0">
              <a:schemeClr val="accent2">
                <a:hueOff val="-345572"/>
                <a:satOff val="-1828"/>
                <a:lumOff val="-697"/>
                <a:alphaOff val="0"/>
                <a:tint val="98000"/>
                <a:lumMod val="100000"/>
              </a:schemeClr>
            </a:gs>
            <a:gs pos="100000">
              <a:schemeClr val="accent2">
                <a:hueOff val="-345572"/>
                <a:satOff val="-1828"/>
                <a:lumOff val="-69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36C40-6E75-43BF-89DD-D390794C1B1F}">
      <dsp:nvSpPr>
        <dsp:cNvPr id="0" name=""/>
        <dsp:cNvSpPr/>
      </dsp:nvSpPr>
      <dsp:spPr>
        <a:xfrm>
          <a:off x="4065868" y="1235925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518358"/>
                <a:satOff val="-2742"/>
                <a:lumOff val="-1046"/>
                <a:alphaOff val="0"/>
                <a:tint val="98000"/>
                <a:lumMod val="100000"/>
              </a:schemeClr>
            </a:gs>
            <a:gs pos="100000">
              <a:schemeClr val="accent2">
                <a:hueOff val="-518358"/>
                <a:satOff val="-2742"/>
                <a:lumOff val="-104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BAF001-6876-43FE-9FE6-F7E3B4E2F8A7}">
      <dsp:nvSpPr>
        <dsp:cNvPr id="0" name=""/>
        <dsp:cNvSpPr/>
      </dsp:nvSpPr>
      <dsp:spPr>
        <a:xfrm>
          <a:off x="3373972" y="2493781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691144"/>
                <a:satOff val="-3656"/>
                <a:lumOff val="-1394"/>
                <a:alphaOff val="0"/>
                <a:tint val="98000"/>
                <a:lumMod val="100000"/>
              </a:schemeClr>
            </a:gs>
            <a:gs pos="100000">
              <a:schemeClr val="accent2">
                <a:hueOff val="-691144"/>
                <a:satOff val="-3656"/>
                <a:lumOff val="-13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64956-8594-4EAA-BAAF-DFF8810CF37E}">
      <dsp:nvSpPr>
        <dsp:cNvPr id="0" name=""/>
        <dsp:cNvSpPr/>
      </dsp:nvSpPr>
      <dsp:spPr>
        <a:xfrm>
          <a:off x="2313474" y="1421606"/>
          <a:ext cx="1108600" cy="1108726"/>
        </a:xfrm>
        <a:prstGeom prst="ellipse">
          <a:avLst/>
        </a:prstGeom>
        <a:gradFill rotWithShape="0">
          <a:gsLst>
            <a:gs pos="0">
              <a:schemeClr val="accent2">
                <a:hueOff val="-863930"/>
                <a:satOff val="-4570"/>
                <a:lumOff val="-1743"/>
                <a:alphaOff val="0"/>
                <a:tint val="98000"/>
                <a:lumMod val="100000"/>
              </a:schemeClr>
            </a:gs>
            <a:gs pos="100000">
              <a:schemeClr val="accent2">
                <a:hueOff val="-863930"/>
                <a:satOff val="-4570"/>
                <a:lumOff val="-174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Algorithms</a:t>
          </a:r>
        </a:p>
      </dsp:txBody>
      <dsp:txXfrm>
        <a:off x="2475825" y="1583975"/>
        <a:ext cx="783898" cy="783988"/>
      </dsp:txXfrm>
    </dsp:sp>
    <dsp:sp modelId="{8377DB5C-211E-4F9C-AF60-3D2FDD3DD5F6}">
      <dsp:nvSpPr>
        <dsp:cNvPr id="0" name=""/>
        <dsp:cNvSpPr/>
      </dsp:nvSpPr>
      <dsp:spPr>
        <a:xfrm>
          <a:off x="4415452" y="1245672"/>
          <a:ext cx="303159" cy="303620"/>
        </a:xfrm>
        <a:prstGeom prst="ellipse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F3C3B-CF78-423A-8227-3B74D20BD523}">
      <dsp:nvSpPr>
        <dsp:cNvPr id="0" name=""/>
        <dsp:cNvSpPr/>
      </dsp:nvSpPr>
      <dsp:spPr>
        <a:xfrm>
          <a:off x="2418069" y="2854909"/>
          <a:ext cx="548147" cy="548271"/>
        </a:xfrm>
        <a:prstGeom prst="ellipse">
          <a:avLst/>
        </a:prstGeom>
        <a:gradFill rotWithShape="0">
          <a:gsLst>
            <a:gs pos="0">
              <a:schemeClr val="accent2">
                <a:hueOff val="-1209502"/>
                <a:satOff val="-6398"/>
                <a:lumOff val="-2440"/>
                <a:alphaOff val="0"/>
                <a:tint val="98000"/>
                <a:lumMod val="100000"/>
              </a:schemeClr>
            </a:gs>
            <a:gs pos="100000">
              <a:schemeClr val="accent2">
                <a:hueOff val="-1209502"/>
                <a:satOff val="-6398"/>
                <a:lumOff val="-244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C10C3-EB8C-43E3-9C10-47EA4511E9C9}">
      <dsp:nvSpPr>
        <dsp:cNvPr id="0" name=""/>
        <dsp:cNvSpPr/>
      </dsp:nvSpPr>
      <dsp:spPr>
        <a:xfrm>
          <a:off x="6172880" y="900139"/>
          <a:ext cx="1108600" cy="1108726"/>
        </a:xfrm>
        <a:prstGeom prst="ellipse">
          <a:avLst/>
        </a:prstGeom>
        <a:gradFill rotWithShape="0">
          <a:gsLst>
            <a:gs pos="0">
              <a:schemeClr val="accent2">
                <a:hueOff val="-1382288"/>
                <a:satOff val="-7312"/>
                <a:lumOff val="-2788"/>
                <a:alphaOff val="0"/>
                <a:tint val="98000"/>
                <a:lumMod val="100000"/>
              </a:schemeClr>
            </a:gs>
            <a:gs pos="100000">
              <a:schemeClr val="accent2">
                <a:hueOff val="-1382288"/>
                <a:satOff val="-7312"/>
                <a:lumOff val="-278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Prototyping</a:t>
          </a:r>
        </a:p>
      </dsp:txBody>
      <dsp:txXfrm>
        <a:off x="6335231" y="1062508"/>
        <a:ext cx="783898" cy="783988"/>
      </dsp:txXfrm>
    </dsp:sp>
    <dsp:sp modelId="{7F06BE58-BFD8-4BA8-8D9E-AB77D88EE9B6}">
      <dsp:nvSpPr>
        <dsp:cNvPr id="0" name=""/>
        <dsp:cNvSpPr/>
      </dsp:nvSpPr>
      <dsp:spPr>
        <a:xfrm>
          <a:off x="5677869" y="1665282"/>
          <a:ext cx="303159" cy="303620"/>
        </a:xfrm>
        <a:prstGeom prst="ellips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3AC00-D263-4BDA-9BB6-6ABB6A2F8162}">
      <dsp:nvSpPr>
        <dsp:cNvPr id="0" name=""/>
        <dsp:cNvSpPr/>
      </dsp:nvSpPr>
      <dsp:spPr>
        <a:xfrm>
          <a:off x="2209438" y="3507474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1727860"/>
                <a:satOff val="-9141"/>
                <a:lumOff val="-3486"/>
                <a:alphaOff val="0"/>
                <a:tint val="98000"/>
                <a:lumMod val="100000"/>
              </a:schemeClr>
            </a:gs>
            <a:gs pos="100000">
              <a:schemeClr val="accent2">
                <a:hueOff val="-1727860"/>
                <a:satOff val="-9141"/>
                <a:lumOff val="-348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3556A-F820-4423-8924-16BD56405850}">
      <dsp:nvSpPr>
        <dsp:cNvPr id="0" name=""/>
        <dsp:cNvSpPr/>
      </dsp:nvSpPr>
      <dsp:spPr>
        <a:xfrm>
          <a:off x="4399791" y="3194594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1900646"/>
                <a:satOff val="-10055"/>
                <a:lumOff val="-3834"/>
                <a:alphaOff val="0"/>
                <a:tint val="98000"/>
                <a:lumMod val="100000"/>
              </a:schemeClr>
            </a:gs>
            <a:gs pos="100000">
              <a:schemeClr val="accent2">
                <a:hueOff val="-1900646"/>
                <a:satOff val="-10055"/>
                <a:lumOff val="-38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0C5DCC-BAB2-47B1-BF09-E128A2446149}">
      <dsp:nvSpPr>
        <dsp:cNvPr id="0" name=""/>
        <dsp:cNvSpPr/>
      </dsp:nvSpPr>
      <dsp:spPr>
        <a:xfrm>
          <a:off x="6694180" y="2815921"/>
          <a:ext cx="1108600" cy="1108726"/>
        </a:xfrm>
        <a:prstGeom prst="ellipse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science</a:t>
          </a:r>
        </a:p>
      </dsp:txBody>
      <dsp:txXfrm>
        <a:off x="6856531" y="2978290"/>
        <a:ext cx="783898" cy="783988"/>
      </dsp:txXfrm>
    </dsp:sp>
    <dsp:sp modelId="{50149347-B6E0-4F9B-B815-1CC1A00F3CF3}">
      <dsp:nvSpPr>
        <dsp:cNvPr id="0" name=""/>
        <dsp:cNvSpPr/>
      </dsp:nvSpPr>
      <dsp:spPr>
        <a:xfrm>
          <a:off x="6381512" y="2777420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2246218"/>
                <a:satOff val="-11883"/>
                <a:lumOff val="-4531"/>
                <a:alphaOff val="0"/>
                <a:tint val="98000"/>
                <a:lumMod val="100000"/>
              </a:schemeClr>
            </a:gs>
            <a:gs pos="100000">
              <a:schemeClr val="accent2">
                <a:hueOff val="-2246218"/>
                <a:satOff val="-11883"/>
                <a:lumOff val="-453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EBACB-2F99-45E6-9280-F375F4294AC4}">
      <dsp:nvSpPr>
        <dsp:cNvPr id="0" name=""/>
        <dsp:cNvSpPr/>
      </dsp:nvSpPr>
      <dsp:spPr>
        <a:xfrm>
          <a:off x="3512127" y="3764796"/>
          <a:ext cx="1108600" cy="1108726"/>
        </a:xfrm>
        <a:prstGeom prst="ellipse">
          <a:avLst/>
        </a:prstGeom>
        <a:gradFill rotWithShape="0">
          <a:gsLst>
            <a:gs pos="0">
              <a:schemeClr val="accent2">
                <a:hueOff val="-2419004"/>
                <a:satOff val="-12797"/>
                <a:lumOff val="-4880"/>
                <a:alphaOff val="0"/>
                <a:tint val="98000"/>
                <a:lumMod val="100000"/>
              </a:schemeClr>
            </a:gs>
            <a:gs pos="100000">
              <a:schemeClr val="accent2">
                <a:hueOff val="-2419004"/>
                <a:satOff val="-12797"/>
                <a:lumOff val="-488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Parallelism</a:t>
          </a:r>
        </a:p>
      </dsp:txBody>
      <dsp:txXfrm>
        <a:off x="3674478" y="3927165"/>
        <a:ext cx="783898" cy="783988"/>
      </dsp:txXfrm>
    </dsp:sp>
    <dsp:sp modelId="{B358B03D-4C11-4854-956C-019C2EB67C91}">
      <dsp:nvSpPr>
        <dsp:cNvPr id="0" name=""/>
        <dsp:cNvSpPr/>
      </dsp:nvSpPr>
      <dsp:spPr>
        <a:xfrm>
          <a:off x="4502149" y="3727270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2591790"/>
                <a:satOff val="-13711"/>
                <a:lumOff val="-5228"/>
                <a:alphaOff val="0"/>
                <a:tint val="98000"/>
                <a:lumMod val="100000"/>
              </a:schemeClr>
            </a:gs>
            <a:gs pos="100000">
              <a:schemeClr val="accent2">
                <a:hueOff val="-2591790"/>
                <a:satOff val="-13711"/>
                <a:lumOff val="-522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4E5D10-E6B8-4724-AF45-EB814F73ABD8}">
      <dsp:nvSpPr>
        <dsp:cNvPr id="0" name=""/>
        <dsp:cNvSpPr/>
      </dsp:nvSpPr>
      <dsp:spPr>
        <a:xfrm>
          <a:off x="4569269" y="0"/>
          <a:ext cx="1108600" cy="1108726"/>
        </a:xfrm>
        <a:prstGeom prst="ellipse">
          <a:avLst/>
        </a:prstGeom>
        <a:gradFill rotWithShape="0">
          <a:gsLst>
            <a:gs pos="0">
              <a:schemeClr val="accent2">
                <a:hueOff val="-2764576"/>
                <a:satOff val="-14625"/>
                <a:lumOff val="-5577"/>
                <a:alphaOff val="0"/>
                <a:tint val="98000"/>
                <a:lumMod val="100000"/>
              </a:schemeClr>
            </a:gs>
            <a:gs pos="100000">
              <a:schemeClr val="accent2">
                <a:hueOff val="-2764576"/>
                <a:satOff val="-14625"/>
                <a:lumOff val="-557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Concurrency</a:t>
          </a:r>
        </a:p>
      </dsp:txBody>
      <dsp:txXfrm>
        <a:off x="4731620" y="162369"/>
        <a:ext cx="783898" cy="783988"/>
      </dsp:txXfrm>
    </dsp:sp>
    <dsp:sp modelId="{C848A629-ADB1-446F-BF13-1B54ECE044E4}">
      <dsp:nvSpPr>
        <dsp:cNvPr id="0" name=""/>
        <dsp:cNvSpPr/>
      </dsp:nvSpPr>
      <dsp:spPr>
        <a:xfrm>
          <a:off x="3202256" y="1201810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2937362"/>
                <a:satOff val="-15539"/>
                <a:lumOff val="-5925"/>
                <a:alphaOff val="0"/>
                <a:tint val="98000"/>
                <a:lumMod val="100000"/>
              </a:schemeClr>
            </a:gs>
            <a:gs pos="100000">
              <a:schemeClr val="accent2">
                <a:hueOff val="-2937362"/>
                <a:satOff val="-15539"/>
                <a:lumOff val="-592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4210F-F447-4A06-B5FE-1BA0B27AFD1E}">
      <dsp:nvSpPr>
        <dsp:cNvPr id="0" name=""/>
        <dsp:cNvSpPr/>
      </dsp:nvSpPr>
      <dsp:spPr>
        <a:xfrm>
          <a:off x="5761770" y="272917"/>
          <a:ext cx="219818" cy="219795"/>
        </a:xfrm>
        <a:prstGeom prst="ellips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0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1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8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8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8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61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74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How can F# can make us better as developers?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US"/>
              <a:t>Kevin Avignon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54" r="8693" b="-1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9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58B37B0-8B00-4E1E-BC67-140C48D39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2" r="87" b="2"/>
          <a:stretch/>
        </p:blipFill>
        <p:spPr>
          <a:xfrm>
            <a:off x="11239753" y="5027983"/>
            <a:ext cx="359506" cy="373582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11E-268C-4481-AB69-DC107E0D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&amp; Lack of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37F4-283E-4A8B-B1F1-5F6413FCB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59283-D706-47D6-8D47-CEFCDAB97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5F85-0A19-4FBE-A2D2-6B61E2E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0D35-943C-4020-BAED-2B3075F33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1081-6580-402F-AA47-5327C42A9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3B92-DBC3-4A70-875E-CA9226CF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C8C2-8982-4326-B180-86C18A34D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560" y="1506780"/>
            <a:ext cx="3831490" cy="3649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 Type</a:t>
            </a:r>
          </a:p>
          <a:p>
            <a:pPr lvl="1"/>
            <a:r>
              <a:rPr lang="en-US" dirty="0"/>
              <a:t>Discriminated Union: Providing support for values that can be one of a number of named cases. Each of those cases can have different values and types. T</a:t>
            </a:r>
          </a:p>
          <a:p>
            <a:pPr lvl="2"/>
            <a:r>
              <a:rPr lang="en-US" dirty="0"/>
              <a:t>Useful for heterogenous data</a:t>
            </a:r>
          </a:p>
          <a:p>
            <a:pPr lvl="2"/>
            <a:r>
              <a:rPr lang="en-US" dirty="0"/>
              <a:t>Can represent both valid and invalid cases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43D4D7-88CD-4444-8AC2-1445F9034FDD}"/>
              </a:ext>
            </a:extLst>
          </p:cNvPr>
          <p:cNvSpPr txBox="1">
            <a:spLocks/>
          </p:cNvSpPr>
          <p:nvPr/>
        </p:nvSpPr>
        <p:spPr>
          <a:xfrm>
            <a:off x="551070" y="1506780"/>
            <a:ext cx="3831490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Product Types </a:t>
            </a:r>
          </a:p>
          <a:p>
            <a:pPr lvl="1"/>
            <a:r>
              <a:rPr lang="en-US" dirty="0"/>
              <a:t>Records – Simple aggregation of named values with optional members (Reference or struct)</a:t>
            </a:r>
          </a:p>
          <a:p>
            <a:pPr lvl="2"/>
            <a:r>
              <a:rPr lang="en-US" dirty="0"/>
              <a:t>Ex: type Point2D = { X: float, Y: float }  // (reference)</a:t>
            </a:r>
          </a:p>
          <a:p>
            <a:pPr lvl="1"/>
            <a:r>
              <a:rPr lang="en-US" dirty="0"/>
              <a:t>Tuples – Grouping of unnamed but ordered values with possibly different types. (Reference or struct)</a:t>
            </a:r>
          </a:p>
          <a:p>
            <a:pPr lvl="2"/>
            <a:r>
              <a:rPr lang="en-US" dirty="0"/>
              <a:t>Ex: struct (5.20, 7.56) // Struct tuples of floats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5B412E-130C-49A7-9B15-B496FA89D6D7}"/>
              </a:ext>
            </a:extLst>
          </p:cNvPr>
          <p:cNvSpPr txBox="1">
            <a:spLocks/>
          </p:cNvSpPr>
          <p:nvPr/>
        </p:nvSpPr>
        <p:spPr>
          <a:xfrm>
            <a:off x="8287324" y="1506780"/>
            <a:ext cx="3831490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Unit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874F-812A-4372-BA08-CD1EF77F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Types -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860A-598E-4C14-B131-FC3FC0A7E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20A3-29AE-42F7-BA3E-D25F18097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5C0D-0F41-4995-AD5B-8CA58A2B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Types - Basic Immutable collections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4454-AE98-4FC1-B1EC-0C843DCC4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2912804" cy="3649134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427F-EDC5-4CCD-BBC5-7DC14E21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102" y="2142067"/>
            <a:ext cx="2912804" cy="3649133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1BAC9CE-D22F-44C1-BD32-A1CCA9E80C77}"/>
              </a:ext>
            </a:extLst>
          </p:cNvPr>
          <p:cNvSpPr txBox="1">
            <a:spLocks/>
          </p:cNvSpPr>
          <p:nvPr/>
        </p:nvSpPr>
        <p:spPr>
          <a:xfrm>
            <a:off x="7182402" y="2142068"/>
            <a:ext cx="291280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6841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0310-3D6B-4CBA-8CE6-FF8091ED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REPl</a:t>
            </a:r>
            <a:r>
              <a:rPr lang="en-US" dirty="0"/>
              <a:t> – F#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666-E2CE-4277-9325-74192D4CEC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192C6-FE1F-4394-B22A-0B2B4E22A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14189B-886A-4078-81D6-742C07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learn the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7DE41-7F5F-4F61-88E4-1AB3AA43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pure F# types (Tuples – Records – Unions)</a:t>
            </a:r>
          </a:p>
          <a:p>
            <a:r>
              <a:rPr lang="en-US" dirty="0"/>
              <a:t>Use little types (especially union types)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Document domain model</a:t>
            </a:r>
          </a:p>
          <a:p>
            <a:r>
              <a:rPr lang="en-US" dirty="0"/>
              <a:t>Using |&gt; (pipe) and &gt;&gt; (composition) operators	</a:t>
            </a:r>
          </a:p>
          <a:p>
            <a:pPr lvl="1"/>
            <a:r>
              <a:rPr lang="en-US" dirty="0"/>
              <a:t>More idiomatic than nested function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1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D1476-5633-4676-81EC-D26E611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F# keypoints to remember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6DAF-B092-4327-8F8D-C19BC08C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Once a value is created, values are immutable by default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Functions are the first citizens of F#, not objects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Fewer lines of code 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Brings an increased understanding of code with less to keep in mind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Correct code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The type system is strict, but fair. If there’s a mismatch of types, you’ll know at design-time.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It encourage experimentation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With FSI, you can quickly validate whether or not a piece of code works as intended.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Easier to test code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Functional programming focuses on combining small isolated functions into a pipeline of functions. </a:t>
            </a:r>
          </a:p>
          <a:p>
            <a:pPr>
              <a:lnSpc>
                <a:spcPct val="90000"/>
              </a:lnSpc>
            </a:pPr>
            <a:r>
              <a:rPr lang="en-US" sz="1100" dirty="0" err="1"/>
              <a:t>Interops</a:t>
            </a:r>
            <a:r>
              <a:rPr lang="en-US" sz="1100" dirty="0"/>
              <a:t> with .NET libraries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It doesn’t work solely with F# code only, you can leverage any .NET library that C# and VB.NET can use.</a:t>
            </a:r>
          </a:p>
          <a:p>
            <a:pPr lvl="1"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852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9BC9-55D2-45C7-88AE-91CA8B9D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Testimonials</a:t>
            </a:r>
            <a:r>
              <a:rPr lang="en-US" sz="66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DD066-560E-4C4E-BD06-DD43A4B2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Yan Cui – Lead software engineer @ </a:t>
            </a:r>
            <a:r>
              <a:rPr lang="en-US" dirty="0" err="1"/>
              <a:t>GameSys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712A-1DF3-4892-A864-280E0F8D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Provides an order of magnitude increase in productivity</a:t>
            </a:r>
          </a:p>
          <a:p>
            <a:r>
              <a:rPr lang="en-US" dirty="0"/>
              <a:t>Allows one developer to replace a Java team</a:t>
            </a:r>
          </a:p>
          <a:p>
            <a:r>
              <a:rPr lang="en-US" dirty="0"/>
              <a:t>Rules engine for social slot games serves </a:t>
            </a:r>
            <a:r>
              <a:rPr lang="en-US" b="1" dirty="0"/>
              <a:t>700,000 unique players</a:t>
            </a:r>
            <a:r>
              <a:rPr lang="en-US" dirty="0"/>
              <a:t> and </a:t>
            </a:r>
            <a:r>
              <a:rPr lang="en-US" b="1" dirty="0"/>
              <a:t>150,000,000 requests</a:t>
            </a:r>
            <a:r>
              <a:rPr lang="en-US" dirty="0"/>
              <a:t> per day </a:t>
            </a:r>
          </a:p>
        </p:txBody>
      </p:sp>
    </p:spTree>
    <p:extLst>
      <p:ext uri="{BB962C8B-B14F-4D97-AF65-F5344CB8AC3E}">
        <p14:creationId xmlns:p14="http://schemas.microsoft.com/office/powerpoint/2010/main" val="33743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2A0B5-C93C-4020-8A19-42E6AED7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Rachel Reese– Senior Software engineer @ 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F1C6-D4EA-4FEF-A824-37637BBB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Jet.com uses event-driven functional microservices</a:t>
            </a:r>
          </a:p>
          <a:p>
            <a:pPr lvl="1"/>
            <a:r>
              <a:rPr lang="en-US" dirty="0"/>
              <a:t>Moved from 30k to 2.5 M users in three (3) months</a:t>
            </a:r>
          </a:p>
          <a:p>
            <a:pPr lvl="1"/>
            <a:r>
              <a:rPr lang="en-US" dirty="0"/>
              <a:t>Barely stressed our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61340-403C-4C1D-9CAA-5410625D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Dom Syme – Principal Engineer @ Microsoft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C47-C8D4-475C-875A-5CCA6714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F#’s powerful type inference means less typing, more thinking</a:t>
            </a:r>
          </a:p>
          <a:p>
            <a:r>
              <a:rPr lang="en-US" dirty="0"/>
              <a:t>Type-inferred code is easily refactored</a:t>
            </a:r>
          </a:p>
          <a:p>
            <a:r>
              <a:rPr lang="en-US" dirty="0"/>
              <a:t>Immediate scaling to massive data sets</a:t>
            </a:r>
          </a:p>
        </p:txBody>
      </p:sp>
    </p:spTree>
    <p:extLst>
      <p:ext uri="{BB962C8B-B14F-4D97-AF65-F5344CB8AC3E}">
        <p14:creationId xmlns:p14="http://schemas.microsoft.com/office/powerpoint/2010/main" val="5392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0" y="120073"/>
            <a:ext cx="10437091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Strong areas of F#</a:t>
            </a:r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4522560"/>
              </p:ext>
            </p:extLst>
          </p:nvPr>
        </p:nvGraphicFramePr>
        <p:xfrm>
          <a:off x="905162" y="1477818"/>
          <a:ext cx="10012219" cy="487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Why selecting F# is a good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D062-7A0C-40A0-9F9D-159EE3FF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language has predictable behavior: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Variables should not be allowed to change their type.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Objects containing the same values should be equal by default.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Comparing objects of different types is a compile-time error.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Objects must </a:t>
            </a:r>
            <a:r>
              <a:rPr lang="en-US" i="1" dirty="0"/>
              <a:t>always</a:t>
            </a:r>
            <a:r>
              <a:rPr lang="en-US" dirty="0"/>
              <a:t> be initialized to a valid state. Not doing so is a compile-time error.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Once created, objects and collections </a:t>
            </a:r>
            <a:r>
              <a:rPr lang="en-US" i="1" dirty="0"/>
              <a:t>must</a:t>
            </a:r>
            <a:r>
              <a:rPr lang="en-US" dirty="0"/>
              <a:t> be immutable.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No nulls allowed.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Missing data or errors must be made explicit in the function signature.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41430-BF47-40C9-9C4E-94DC43FC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F# Feature set overview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EAC20E67-EC6F-45B9-BEDE-93C1CC7F6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260FE-7330-4DC8-89C7-E65DEA21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Function as First citizen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E74D-7A1B-4F08-AB00-90443DB5C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243892"/>
            <a:ext cx="10820400" cy="354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Functions are things that you’d manipulate like an object in OO languages (ex: C#)</a:t>
            </a:r>
          </a:p>
          <a:p>
            <a:r>
              <a:rPr lang="en-US" sz="2000"/>
              <a:t>Functions have their own special signature </a:t>
            </a:r>
          </a:p>
          <a:p>
            <a:pPr lvl="1"/>
            <a:r>
              <a:rPr lang="en-US" sz="2000"/>
              <a:t>Let square x = x * x will generate the following signature (x:int -&gt; int)</a:t>
            </a:r>
          </a:p>
          <a:p>
            <a:pPr lvl="2"/>
            <a:r>
              <a:rPr lang="en-US" sz="2000"/>
              <a:t>The signature means that when given an int, it will generate an int.</a:t>
            </a:r>
          </a:p>
        </p:txBody>
      </p:sp>
    </p:spTree>
    <p:extLst>
      <p:ext uri="{BB962C8B-B14F-4D97-AF65-F5344CB8AC3E}">
        <p14:creationId xmlns:p14="http://schemas.microsoft.com/office/powerpoint/2010/main" val="32858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How can F# can make us better as developers?</vt:lpstr>
      <vt:lpstr>Testimonials </vt:lpstr>
      <vt:lpstr>Yan Cui – Lead software engineer @ GameSys</vt:lpstr>
      <vt:lpstr>Rachel Reese– Senior Software engineer @ JET</vt:lpstr>
      <vt:lpstr>Dom Syme – Principal Engineer @ Microsoft</vt:lpstr>
      <vt:lpstr>Strong areas of F#</vt:lpstr>
      <vt:lpstr>Why selecting F# is a good idea</vt:lpstr>
      <vt:lpstr>F# Feature set overview</vt:lpstr>
      <vt:lpstr>Function as First citizen</vt:lpstr>
      <vt:lpstr>Immutability &amp; Lack of Null</vt:lpstr>
      <vt:lpstr>Type Inference </vt:lpstr>
      <vt:lpstr>Core Types</vt:lpstr>
      <vt:lpstr>Core Types - Option</vt:lpstr>
      <vt:lpstr>Core Types - Basic Immutable collections </vt:lpstr>
      <vt:lpstr>The REPl – F# Interactive</vt:lpstr>
      <vt:lpstr>Tips to learn the language</vt:lpstr>
      <vt:lpstr>F# keypoints to remember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2019-02-06T18:20:42Z</dcterms:created>
  <dcterms:modified xsi:type="dcterms:W3CDTF">2019-02-08T01:58:35Z</dcterms:modified>
</cp:coreProperties>
</file>