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notesMasterIdLst>
    <p:notesMasterId r:id="rId18"/>
  </p:notesMasterIdLst>
  <p:sldIdLst>
    <p:sldId id="271" r:id="rId2"/>
    <p:sldId id="282" r:id="rId3"/>
    <p:sldId id="283" r:id="rId4"/>
    <p:sldId id="284" r:id="rId5"/>
    <p:sldId id="275" r:id="rId6"/>
    <p:sldId id="276" r:id="rId7"/>
    <p:sldId id="285" r:id="rId8"/>
    <p:sldId id="290" r:id="rId9"/>
    <p:sldId id="286" r:id="rId10"/>
    <p:sldId id="281" r:id="rId11"/>
    <p:sldId id="287" r:id="rId12"/>
    <p:sldId id="288" r:id="rId13"/>
    <p:sldId id="289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-78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C3D89-3B70-475C-8D42-0936E1B700D7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3A7B4-5BE2-4DAA-ADA0-042702ED9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02709F-9A78-81FC-A77C-594E1E41E232}"/>
              </a:ext>
            </a:extLst>
          </p:cNvPr>
          <p:cNvSpPr txBox="1"/>
          <p:nvPr/>
        </p:nvSpPr>
        <p:spPr>
          <a:xfrm>
            <a:off x="2250831" y="1895611"/>
            <a:ext cx="867976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Arial Narrow" pitchFamily="34" charset="0"/>
              </a:rPr>
              <a:t>Design and Implementation of Smart </a:t>
            </a:r>
            <a:r>
              <a:rPr lang="en-US" sz="3200" b="1" dirty="0" err="1">
                <a:solidFill>
                  <a:srgbClr val="7030A0"/>
                </a:solidFill>
                <a:latin typeface="Arial Narrow" pitchFamily="34" charset="0"/>
              </a:rPr>
              <a:t>Borewell</a:t>
            </a:r>
            <a:r>
              <a:rPr lang="en-US" sz="3200" b="1" dirty="0">
                <a:solidFill>
                  <a:srgbClr val="7030A0"/>
                </a:solidFill>
                <a:latin typeface="Arial Narrow" pitchFamily="34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Arial Narrow" pitchFamily="34" charset="0"/>
              </a:rPr>
              <a:t>Safety</a:t>
            </a:r>
            <a:r>
              <a:rPr lang="en-US" sz="3200" b="1" dirty="0">
                <a:solidFill>
                  <a:srgbClr val="7030A0"/>
                </a:solidFill>
                <a:latin typeface="Arial Narrow" pitchFamily="34" charset="0"/>
              </a:rPr>
              <a:t> System and using Solar Technology</a:t>
            </a:r>
          </a:p>
        </p:txBody>
      </p:sp>
      <p:sp>
        <p:nvSpPr>
          <p:cNvPr id="6" name="Rectangle 5"/>
          <p:cNvSpPr/>
          <p:nvPr/>
        </p:nvSpPr>
        <p:spPr>
          <a:xfrm>
            <a:off x="1688123" y="2349305"/>
            <a:ext cx="689317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200" dirty="0">
              <a:latin typeface="Arial Narrow" pitchFamily="34" charset="0"/>
              <a:cs typeface="Arial" pitchFamily="34" charset="0"/>
            </a:endParaRP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Presented by</a:t>
            </a:r>
          </a:p>
          <a:p>
            <a:endParaRPr lang="en-US" dirty="0"/>
          </a:p>
          <a:p>
            <a:r>
              <a:rPr lang="en-US" sz="2400" dirty="0" err="1">
                <a:latin typeface="Arial" pitchFamily="34" charset="0"/>
                <a:cs typeface="Arial" pitchFamily="34" charset="0"/>
              </a:rPr>
              <a:t>Arunadevi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       (720821104009)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Divine Angel M  (720821104026)                        </a:t>
            </a:r>
          </a:p>
          <a:p>
            <a:r>
              <a:rPr lang="en-US" sz="2400" dirty="0" err="1">
                <a:latin typeface="Arial" pitchFamily="34" charset="0"/>
                <a:cs typeface="Arial" pitchFamily="34" charset="0"/>
              </a:rPr>
              <a:t>Kaviya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K            (720821104048)</a:t>
            </a:r>
          </a:p>
          <a:p>
            <a:r>
              <a:rPr lang="en-US" sz="2400" dirty="0" err="1">
                <a:latin typeface="Arial" pitchFamily="34" charset="0"/>
                <a:cs typeface="Arial" pitchFamily="34" charset="0"/>
              </a:rPr>
              <a:t>Keerthika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        (720821104049)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4567" y="0"/>
            <a:ext cx="9762978" cy="158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455878" y="3105835"/>
            <a:ext cx="420624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Guidance by</a:t>
            </a:r>
          </a:p>
          <a:p>
            <a:endParaRPr lang="en-US" sz="2400" dirty="0">
              <a:latin typeface="Arial Narrow" pitchFamily="34" charset="0"/>
            </a:endParaRPr>
          </a:p>
          <a:p>
            <a:r>
              <a:rPr lang="en-US" sz="2400" dirty="0" err="1">
                <a:latin typeface="Arial" pitchFamily="34" charset="0"/>
                <a:cs typeface="Arial" pitchFamily="34" charset="0"/>
              </a:rPr>
              <a:t>Mrs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S.Suganya.,M.E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Ph.D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).,</a:t>
            </a:r>
          </a:p>
          <a:p>
            <a:r>
              <a:rPr lang="en-US" sz="2400" dirty="0">
                <a:latin typeface="Arial Narrow" pitchFamily="34" charset="0"/>
                <a:cs typeface="Arial" pitchFamily="34" charset="0"/>
              </a:rPr>
              <a:t>Assistant Professor /ECE., </a:t>
            </a:r>
          </a:p>
        </p:txBody>
      </p:sp>
    </p:spTree>
    <p:extLst>
      <p:ext uri="{BB962C8B-B14F-4D97-AF65-F5344CB8AC3E}">
        <p14:creationId xmlns:p14="http://schemas.microsoft.com/office/powerpoint/2010/main" val="739938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4055" y="1209821"/>
            <a:ext cx="3460946" cy="2957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54776" y="1153550"/>
            <a:ext cx="3051932" cy="2982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744394" y="4698611"/>
            <a:ext cx="2982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Field Device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5556738" y="4487594"/>
            <a:ext cx="355912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      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Hub Device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911" y="548640"/>
            <a:ext cx="68810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Implementation output</a:t>
            </a:r>
          </a:p>
        </p:txBody>
      </p:sp>
      <p:sp>
        <p:nvSpPr>
          <p:cNvPr id="3" name="Rectangle 2"/>
          <p:cNvSpPr/>
          <p:nvPr/>
        </p:nvSpPr>
        <p:spPr>
          <a:xfrm>
            <a:off x="787792" y="1582341"/>
            <a:ext cx="1015687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implementation output of the Smart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Borewell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Safety System effectively ensures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borewell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safety. In normal conditions, the field device continuously monitors using PIR and ultrasonic sensors, with the hub device displaying “Good“. When motion is detected, the field device sends a signal via the RF module, triggering the hub device to activate the buzzer and LED indicator, displaying "Warning: Motion Detected.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the event of a fall, the ultrasonic sensor sends an emergency signal, causing the hub device to emit a continuous buzzer sound and display "Emergency: Fall Detected." The system operates on solar power with battery backup, ensuring uninterrupted functionality. Real-time communication between the devices is maintained, with any loss of connection displayed as "Connection Error." This reliable system provides immediate alerts, enhances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borewell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safety, and minimizes potential accidents, making it a practical and efficient solution for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borewell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management.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73723" y="1885069"/>
            <a:ext cx="10663311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sensors at the Field Device continuously monitor the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borewell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area.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When a potential hazard is detected, the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Arduino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Uno at the Field Device sends an alert signal using the RF Module.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Hub Device receives the signal, triggering both the warning indicator and buzzer to notify the authorities.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solar-powered setup ensures the system remains functional even in the absence of an external power source.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system provides real-time, reliable, and cost-effective monitoring, enhancing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borewell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safety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1858" y="548640"/>
            <a:ext cx="60685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atin typeface="Times New Roman" pitchFamily="18" charset="0"/>
                <a:cs typeface="Times New Roman" pitchFamily="18" charset="0"/>
              </a:rPr>
              <a:t>Final Output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8640" y="393895"/>
            <a:ext cx="62712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atin typeface="Times New Roman" pitchFamily="18" charset="0"/>
                <a:cs typeface="Times New Roman" pitchFamily="18" charset="0"/>
              </a:rPr>
              <a:t> References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633046" y="1181686"/>
            <a:ext cx="10860259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Harishankar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S., Kumar, R. S.,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Sudharsan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K. P.,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Vignesh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U., &amp;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Viveknath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T. (2014). Solar Powered Smart Irrigation System.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Advances in Electronic and Electric Engineering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4(4), 341-346.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Theo, S. (2023). Solar Power Irrigation System for Sustainable Agriculture.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Electronics For You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Magazine.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Kumar, V., &amp; Singh, R. (2021). Solar Water Pumping System with Automation.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International Journal of Innovative Research in Multidisciplinary Field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7(3), 141-145.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Suresh, H., &amp; Kumar, R. (2020). Smart Irrigation System using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with Solar Power.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International Journal of Engineering Research &amp; Technology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9(6), 1234-123.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Ajlouni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M. F., Al-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Nuaimy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A., &amp; Al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Smadi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T. (2022). Design and Implementation of Fully Automated Solar Powered Irrigation System.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International Journal of Network Security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24(3), 500-507.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Kumar, R., &amp; Sharma, A. (2021). Solar Based Automatic Irrigation System.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SSRN Electronic Journal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MDPI. (2023). Solar Energy: Applications, Trends Analysis,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Bibliometric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Analysis, and Outlook.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Sustainability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15(2), 1418.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Kumar, A., &amp; Singh, P. (2020). Smart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Borewell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Child Rescue System.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International Journal of Engineering Research &amp; Technology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9(8), 150-155.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407962" y="225083"/>
            <a:ext cx="11408899" cy="646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Sharma, P., &amp; Gupta, R. (2019). Solar-Powered Automated </a:t>
            </a:r>
            <a:r>
              <a:rPr kumimoji="0" 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Borewell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Rescue System. </a:t>
            </a:r>
            <a:r>
              <a:rPr kumimoji="0" 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International Journal of Innovative Technology and Exploring Engineering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8(10), 2500-2505.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Patel, M., &amp; Desai, K. (2018). </a:t>
            </a:r>
            <a:r>
              <a:rPr kumimoji="0" 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IoT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-Based </a:t>
            </a:r>
            <a:r>
              <a:rPr kumimoji="0" 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Borewell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Safety and Monitoring System. </a:t>
            </a:r>
            <a:r>
              <a:rPr kumimoji="0" 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International Journal of Computer Applications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180(42), 25-30.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Singh, S., &amp; </a:t>
            </a:r>
            <a:r>
              <a:rPr kumimoji="0" 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Kaur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G. (2017). Design of Solar-Powered </a:t>
            </a:r>
            <a:r>
              <a:rPr kumimoji="0" 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Borewell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Protection System Using GSM. </a:t>
            </a:r>
            <a:r>
              <a:rPr kumimoji="0" 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International Journal of Advanced Research in Electrical, Electronics and Instrumentation Engineering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6(5), 4000-4005.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Reddy, P. S., &amp; </a:t>
            </a:r>
            <a:r>
              <a:rPr kumimoji="0" 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Rao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V. (2016). Solar-Powered </a:t>
            </a:r>
            <a:r>
              <a:rPr kumimoji="0" 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Borewell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Safety Mechanism with Real-Time Monitoring. </a:t>
            </a:r>
            <a:r>
              <a:rPr kumimoji="0" 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International Journal of Engineering Trends and Technology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35(7), 320-325.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Khan, M., &amp; </a:t>
            </a:r>
            <a:r>
              <a:rPr kumimoji="0" 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Rahman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A. (2015). Development of a Solar-Based Automated Safety System for </a:t>
            </a:r>
            <a:r>
              <a:rPr kumimoji="0" 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Borewells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 </a:t>
            </a:r>
            <a:r>
              <a:rPr kumimoji="0" 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International Journal of Scientific &amp; Engineering Research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6(9), 1050-1055.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Mehta, R., &amp; Patel, S. (2014). </a:t>
            </a:r>
            <a:r>
              <a:rPr kumimoji="0" 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Borewell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Safety System Using Solar Energy and Wireless Communication. </a:t>
            </a:r>
            <a:r>
              <a:rPr kumimoji="0" 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International Journal of Emerging Technology and Advanced Engineering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4(8), 500-505.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Chaudhary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A., &amp; Sharma, M. (2013). Implementation of Solar-Powered </a:t>
            </a:r>
            <a:r>
              <a:rPr kumimoji="0" 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Borewell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Monitoring and Safety System. </a:t>
            </a:r>
            <a:r>
              <a:rPr kumimoji="0" 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International Journal of Scientific Research Engineering &amp; Technology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2(6), 360-365.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Verma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P., &amp; Singh, R. (2012). Solar Energy-Based </a:t>
            </a:r>
            <a:r>
              <a:rPr kumimoji="0" 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Borewell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Protection and Monitoring System. </a:t>
            </a:r>
            <a:r>
              <a:rPr kumimoji="0" 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International Journal of Engineering Research and Applications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2(4), 1500-1505.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323557" y="225082"/>
            <a:ext cx="11619914" cy="646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Gupta, S., &amp; Jain, A. (2011). Design and Development of Solar-Powered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Borewell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Safety System.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International Journal of Computer Applications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26(3), 45-50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Kumar, N., &amp; Reddy, S. (2010). Solar-Powered </a:t>
            </a:r>
            <a:r>
              <a:rPr kumimoji="0" 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Borewell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Safety and Monitoring System Using GSM. </a:t>
            </a:r>
            <a:r>
              <a:rPr kumimoji="0" 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International Journal of Engineering Science and Technology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2(9), 4500-4505.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Sharma, D., &amp; Singh, P. (2009). Development of a Solar-Based </a:t>
            </a:r>
            <a:r>
              <a:rPr kumimoji="0" 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Borewell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Safety Mechanism. </a:t>
            </a:r>
            <a:r>
              <a:rPr kumimoji="0" 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International Journal of Recent Trends in Engineering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1(2), 150-155.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Patil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R., &amp; </a:t>
            </a:r>
            <a:r>
              <a:rPr kumimoji="0" 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Deshmukh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S. (2008). Solar Energy Utilization in </a:t>
            </a:r>
            <a:r>
              <a:rPr kumimoji="0" 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Borewell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Safety Systems. </a:t>
            </a:r>
            <a:r>
              <a:rPr kumimoji="0" 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International Journal of Engineering and Innovative Technology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3(4), 200-205.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Kumar, M., &amp; Singh, V. (2007). Automated </a:t>
            </a:r>
            <a:r>
              <a:rPr kumimoji="0" 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Borewell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Safety System Using Solar Power. </a:t>
            </a:r>
            <a:r>
              <a:rPr kumimoji="0" 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International Journal of Advanced Research in Computer Science and Software Engineering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7(5), 1000-1005.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Rao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K., &amp; Reddy, P. (2006). Solar-Powered </a:t>
            </a:r>
            <a:r>
              <a:rPr kumimoji="0" 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Borewell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Monitoring and Safety System. </a:t>
            </a:r>
            <a:r>
              <a:rPr kumimoji="0" 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International Journal of Electrical and Electronics Engineering Research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4(3), 300-305.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Sharma, K., &amp; Gupta, R. (2005). Design of a Solar-Based </a:t>
            </a:r>
            <a:r>
              <a:rPr kumimoji="0" 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Borewell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Safety Mechanism. </a:t>
            </a:r>
            <a:r>
              <a:rPr kumimoji="0" 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International Journal of Innovative Research in Science, Engineering and Technology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4(6), 500-505.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Mehta, P., &amp; Patel, D. (2004). </a:t>
            </a:r>
            <a:r>
              <a:rPr kumimoji="0" 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Borewell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Safety System Using Solar Energy. </a:t>
            </a:r>
            <a:r>
              <a:rPr kumimoji="0" 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International Journal of Engineering Research and Development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2(8), 150-155.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782" y="2841674"/>
            <a:ext cx="50221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latin typeface="Arial" pitchFamily="34" charset="0"/>
                <a:cs typeface="Arial" pitchFamily="34" charset="0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7626" y="196948"/>
            <a:ext cx="63259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atin typeface="Times New Roman" pitchFamily="18" charset="0"/>
                <a:cs typeface="Times New Roman" pitchFamily="18" charset="0"/>
              </a:rPr>
              <a:t>  Abstract</a:t>
            </a:r>
          </a:p>
        </p:txBody>
      </p:sp>
      <p:sp>
        <p:nvSpPr>
          <p:cNvPr id="3" name="Rectangle 2"/>
          <p:cNvSpPr/>
          <p:nvPr/>
        </p:nvSpPr>
        <p:spPr>
          <a:xfrm>
            <a:off x="731520" y="1167618"/>
            <a:ext cx="9805182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Borewells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are essential sources of groundwater, but abandoned and uncovered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borewells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pose significant safety hazards, leading to tragic accidents, particularly involving children. This paper presents the design and implementation of a Smart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Borewell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Safety System utilizing solar technology to ensure an efficient and eco-friendly solution. The proposed system integrates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-based sensors to detect unauthorized access, obstacles, or human/animal presence in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borewell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Additionally, an automated covering mechanism is employed to prevent accidental falls. 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Solar power is used to ensure continuous operation, reducing dependency on conventional electricity sources and promoting sustainability. The system also features real-time alerts via GSM or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networks, allowing immediate response in case of emergencies. This innovative approach aims to enhance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borewell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safety while leveraging renewable energy, making it a cost-effective and reliable solution for rural and urban areas.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8640" y="534572"/>
            <a:ext cx="60348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3" name="Rectangle 2"/>
          <p:cNvSpPr/>
          <p:nvPr/>
        </p:nvSpPr>
        <p:spPr>
          <a:xfrm>
            <a:off x="801857" y="1406768"/>
            <a:ext cx="969264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To develop a smart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borewell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safety system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that can prevent accidents caused by open or abandoned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borewells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using automated safety mechanisms.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To integrate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-based sensors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for real-time monitoring of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borewell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openings, detecting unauthorized access, or detecting the presence of objects, humans, or animals.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To implement an automated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borewell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covering mechanism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that activates when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borewell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not in use, ensuring safety and preventing accidental falls.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To utilize solar energy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as a sustainable power source for the system, reducing dependency on conventional electricity and making it suitable for remote areas.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To enable real-time alerts and notifications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via GSM,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or wireless communication, ensuring immediate action can be taken in case of emergency.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To enhance public safety and awareness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regarding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borewell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hazards by deploying an efficient and cost-effective solution for both rural and urban environments.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7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To design a user-friendly and low-maintenance system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that can be easily installed and operated by local authorities or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borewell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owners.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1858" y="309489"/>
            <a:ext cx="60653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00332" y="1305342"/>
            <a:ext cx="993179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Borewells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are widely used as a primary source of water in agricultural, industrial, and residential areas. However, open and unattended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borewells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pose a significant safety risk, particularly to children and animals. Incidents of accidental falls into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borewells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have raised serious concerns, emphasizing the need for an effective safety mechanism.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Design and Implementation of a Smart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Borewell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Safety System Using Solar Technology aims to address these safety challenges through a reliable, automated solution. The system comprises two key components: the Field Device and the Hub Device. The Field Device is strategically installed at a common monitoring location, equipped with sensors such as Passive Infrared (PIR) sensors, ultrasonic sensors, and an RF module for communication. It also incorporates a solar panel for sustainable power management. On the other hand, the Hub Device is placed at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borewell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site, consisting of a buzzer, warning indicator, and an RF module to receive alerts.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the event of unauthorized access or detected movement near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borewell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the system triggers visual and audible alerts through the Hub Device. This proactive notification system enhances the safety of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borewells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particularly in remote or unsupervised areas. The incorporation of solar technology ensures the system remains operational without relying on external power sources, making it eco-friendly and cost-effective.</a:t>
            </a:r>
          </a:p>
          <a:p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3190133" y="9791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67656" y="1393372"/>
          <a:ext cx="10895987" cy="51122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1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1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8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770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 Narrow" pitchFamily="34" charset="0"/>
                        </a:rPr>
                        <a:t>Author(s)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itchFamily="34" charset="0"/>
                      </a:endParaRPr>
                    </a:p>
                    <a:p>
                      <a:r>
                        <a:rPr lang="en-US" sz="2000" b="1" dirty="0">
                          <a:latin typeface="Arial Narrow" pitchFamily="34" charset="0"/>
                        </a:rPr>
                        <a:t>Year,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itchFamily="34" charset="0"/>
                      </a:endParaRPr>
                    </a:p>
                    <a:p>
                      <a:r>
                        <a:rPr lang="en-US" sz="2000" b="1" dirty="0" err="1">
                          <a:latin typeface="Arial Narrow" pitchFamily="34" charset="0"/>
                        </a:rPr>
                        <a:t>Titel</a:t>
                      </a:r>
                      <a:endParaRPr lang="en-US" sz="2000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itchFamily="34" charset="0"/>
                      </a:endParaRPr>
                    </a:p>
                    <a:p>
                      <a:r>
                        <a:rPr lang="en-US" sz="2000" b="1" dirty="0">
                          <a:latin typeface="Arial Narrow" pitchFamily="34" charset="0"/>
                        </a:rPr>
                        <a:t>Journal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itchFamily="34" charset="0"/>
                      </a:endParaRPr>
                    </a:p>
                    <a:p>
                      <a:r>
                        <a:rPr lang="en-US" sz="2000" b="1" dirty="0">
                          <a:latin typeface="Arial Narrow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8574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Arial" pitchFamily="34" charset="0"/>
                          <a:cs typeface="Arial" pitchFamily="34" charset="0"/>
                        </a:rPr>
                        <a:t>Utkarsh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Sharma, </a:t>
                      </a:r>
                      <a:r>
                        <a:rPr lang="en-US" sz="1800" dirty="0" err="1">
                          <a:latin typeface="Arial" pitchFamily="34" charset="0"/>
                          <a:cs typeface="Arial" pitchFamily="34" charset="0"/>
                        </a:rPr>
                        <a:t>Bhim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Singh, </a:t>
                      </a:r>
                      <a:r>
                        <a:rPr lang="en-US" sz="1800" dirty="0" err="1">
                          <a:latin typeface="Arial" pitchFamily="34" charset="0"/>
                          <a:cs typeface="Arial" pitchFamily="34" charset="0"/>
                        </a:rPr>
                        <a:t>Shailendra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cs typeface="Arial" pitchFamily="34" charset="0"/>
                        </a:rPr>
                        <a:t>Kuma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2017, Vol. 11, Issue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Intelligent Grid Interfaced Solar Water Pumping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IET Renewable Power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Proposes a solar-powered water pumping system with maximum power tracking and efficient motor drive control.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8574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Arial" pitchFamily="34" charset="0"/>
                          <a:cs typeface="Arial" pitchFamily="34" charset="0"/>
                        </a:rPr>
                        <a:t>Anjanee Kumar Mishra, Bhim Singh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2021, Vol. 14, Issue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Solar-Powered Switched Reluctance Motor-Driven Water Pumping System with Battery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IET Power Electronics</a:t>
                      </a:r>
                      <a:endParaRPr lang="en-US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Presents a solar water pump with battery storage for continuous operation using a bidirectional DC-DC converter.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33046" y="0"/>
            <a:ext cx="62179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Arial Narrow" pitchFamily="34" charset="0"/>
            </a:endParaRPr>
          </a:p>
          <a:p>
            <a:r>
              <a:rPr lang="en-US" sz="5400" b="1" dirty="0">
                <a:latin typeface="Times New Roman" pitchFamily="18" charset="0"/>
                <a:cs typeface="Times New Roman" pitchFamily="18" charset="0"/>
              </a:rPr>
              <a:t>Literature Survey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81354" y="1195753"/>
          <a:ext cx="11633981" cy="5571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6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6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6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6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48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95422"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Arial" pitchFamily="34" charset="0"/>
                          <a:cs typeface="Arial" pitchFamily="34" charset="0"/>
                        </a:rPr>
                        <a:t>Karthick</a:t>
                      </a:r>
                      <a:r>
                        <a:rPr lang="en-US" b="0" dirty="0">
                          <a:latin typeface="Arial" pitchFamily="34" charset="0"/>
                          <a:cs typeface="Arial" pitchFamily="34" charset="0"/>
                        </a:rPr>
                        <a:t> P, </a:t>
                      </a:r>
                      <a:r>
                        <a:rPr lang="en-US" b="0" dirty="0" err="1">
                          <a:latin typeface="Arial" pitchFamily="34" charset="0"/>
                          <a:cs typeface="Arial" pitchFamily="34" charset="0"/>
                        </a:rPr>
                        <a:t>Muralidharan</a:t>
                      </a:r>
                      <a:r>
                        <a:rPr lang="en-US" b="0" dirty="0">
                          <a:latin typeface="Arial" pitchFamily="34" charset="0"/>
                          <a:cs typeface="Arial" pitchFamily="34" charset="0"/>
                        </a:rPr>
                        <a:t> R, </a:t>
                      </a:r>
                      <a:r>
                        <a:rPr lang="en-US" b="0" dirty="0" err="1">
                          <a:latin typeface="Arial" pitchFamily="34" charset="0"/>
                          <a:cs typeface="Arial" pitchFamily="34" charset="0"/>
                        </a:rPr>
                        <a:t>Pavithra</a:t>
                      </a:r>
                      <a:r>
                        <a:rPr lang="en-US" b="0" dirty="0">
                          <a:latin typeface="Arial" pitchFamily="34" charset="0"/>
                          <a:cs typeface="Arial" pitchFamily="34" charset="0"/>
                        </a:rPr>
                        <a:t> M, </a:t>
                      </a:r>
                      <a:r>
                        <a:rPr lang="en-US" b="0" dirty="0" err="1">
                          <a:latin typeface="Arial" pitchFamily="34" charset="0"/>
                          <a:cs typeface="Arial" pitchFamily="34" charset="0"/>
                        </a:rPr>
                        <a:t>Pavithra</a:t>
                      </a:r>
                      <a:r>
                        <a:rPr lang="en-US" b="0" dirty="0">
                          <a:latin typeface="Arial" pitchFamily="34" charset="0"/>
                          <a:cs typeface="Arial" pitchFamily="34" charset="0"/>
                        </a:rPr>
                        <a:t> P, </a:t>
                      </a:r>
                      <a:r>
                        <a:rPr lang="en-US" b="0" dirty="0" err="1">
                          <a:latin typeface="Arial" pitchFamily="34" charset="0"/>
                          <a:cs typeface="Arial" pitchFamily="34" charset="0"/>
                        </a:rPr>
                        <a:t>Yuvarani</a:t>
                      </a:r>
                      <a:r>
                        <a:rPr lang="en-US" b="0" dirty="0"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itchFamily="34" charset="0"/>
                          <a:cs typeface="Arial" pitchFamily="34" charset="0"/>
                        </a:rPr>
                        <a:t>2019, Vol. 8, Suppl. Issue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itchFamily="34" charset="0"/>
                          <a:cs typeface="Arial" pitchFamily="34" charset="0"/>
                        </a:rPr>
                        <a:t>Smart </a:t>
                      </a:r>
                      <a:r>
                        <a:rPr lang="en-US" b="0" dirty="0" err="1">
                          <a:latin typeface="Arial" pitchFamily="34" charset="0"/>
                          <a:cs typeface="Arial" pitchFamily="34" charset="0"/>
                        </a:rPr>
                        <a:t>Borewell</a:t>
                      </a:r>
                      <a:r>
                        <a:rPr lang="en-US" b="0" dirty="0">
                          <a:latin typeface="Arial" pitchFamily="34" charset="0"/>
                          <a:cs typeface="Arial" pitchFamily="34" charset="0"/>
                        </a:rPr>
                        <a:t> Optimizer and Monitoring System to Enhance </a:t>
                      </a:r>
                      <a:r>
                        <a:rPr lang="en-US" b="0" dirty="0" err="1">
                          <a:latin typeface="Arial" pitchFamily="34" charset="0"/>
                          <a:cs typeface="Arial" pitchFamily="34" charset="0"/>
                        </a:rPr>
                        <a:t>Borewell</a:t>
                      </a:r>
                      <a:r>
                        <a:rPr lang="en-US" b="0" dirty="0">
                          <a:latin typeface="Arial" pitchFamily="34" charset="0"/>
                          <a:cs typeface="Arial" pitchFamily="34" charset="0"/>
                        </a:rPr>
                        <a:t>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itchFamily="34" charset="0"/>
                          <a:cs typeface="Arial" pitchFamily="34" charset="0"/>
                        </a:rPr>
                        <a:t>South Asian Journal of Engineering and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itchFamily="34" charset="0"/>
                          <a:cs typeface="Arial" pitchFamily="34" charset="0"/>
                        </a:rPr>
                        <a:t>Develops a system to optimize </a:t>
                      </a:r>
                      <a:r>
                        <a:rPr lang="en-US" b="0" dirty="0" err="1">
                          <a:latin typeface="Arial" pitchFamily="34" charset="0"/>
                          <a:cs typeface="Arial" pitchFamily="34" charset="0"/>
                        </a:rPr>
                        <a:t>borewell</a:t>
                      </a:r>
                      <a:r>
                        <a:rPr lang="en-US" b="0" dirty="0">
                          <a:latin typeface="Arial" pitchFamily="34" charset="0"/>
                          <a:cs typeface="Arial" pitchFamily="34" charset="0"/>
                        </a:rPr>
                        <a:t> usage and monitor water levels, preventing </a:t>
                      </a:r>
                      <a:r>
                        <a:rPr lang="en-US" b="0" dirty="0" err="1">
                          <a:latin typeface="Arial" pitchFamily="34" charset="0"/>
                          <a:cs typeface="Arial" pitchFamily="34" charset="0"/>
                        </a:rPr>
                        <a:t>borewell</a:t>
                      </a:r>
                      <a:r>
                        <a:rPr lang="en-US" b="0" dirty="0">
                          <a:latin typeface="Arial" pitchFamily="34" charset="0"/>
                          <a:cs typeface="Arial" pitchFamily="34" charset="0"/>
                        </a:rPr>
                        <a:t> depletion.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3972"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Arial" pitchFamily="34" charset="0"/>
                          <a:cs typeface="Arial" pitchFamily="34" charset="0"/>
                        </a:rPr>
                        <a:t>B.Ravikumar</a:t>
                      </a:r>
                      <a:r>
                        <a:rPr lang="en-US" b="0" dirty="0">
                          <a:latin typeface="Arial" pitchFamily="34" charset="0"/>
                          <a:cs typeface="Arial" pitchFamily="34" charset="0"/>
                        </a:rPr>
                        <a:t>, V. </a:t>
                      </a:r>
                      <a:r>
                        <a:rPr lang="en-US" b="0" dirty="0" err="1">
                          <a:latin typeface="Arial" pitchFamily="34" charset="0"/>
                          <a:cs typeface="Arial" pitchFamily="34" charset="0"/>
                        </a:rPr>
                        <a:t>Supriya</a:t>
                      </a:r>
                      <a:r>
                        <a:rPr lang="en-US" b="0" dirty="0">
                          <a:latin typeface="Arial" pitchFamily="34" charset="0"/>
                          <a:cs typeface="Arial" pitchFamily="34" charset="0"/>
                        </a:rPr>
                        <a:t>, E. </a:t>
                      </a:r>
                      <a:r>
                        <a:rPr lang="en-US" b="0" dirty="0" err="1">
                          <a:latin typeface="Arial" pitchFamily="34" charset="0"/>
                          <a:cs typeface="Arial" pitchFamily="34" charset="0"/>
                        </a:rPr>
                        <a:t>Meenaloshini</a:t>
                      </a:r>
                      <a:r>
                        <a:rPr lang="en-US" b="0" dirty="0">
                          <a:latin typeface="Arial" pitchFamily="34" charset="0"/>
                          <a:cs typeface="Arial" pitchFamily="34" charset="0"/>
                        </a:rPr>
                        <a:t>, S. U. </a:t>
                      </a:r>
                      <a:r>
                        <a:rPr lang="en-US" b="0" dirty="0" err="1">
                          <a:latin typeface="Arial" pitchFamily="34" charset="0"/>
                          <a:cs typeface="Arial" pitchFamily="34" charset="0"/>
                        </a:rPr>
                        <a:t>Teja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itchFamily="34" charset="0"/>
                          <a:cs typeface="Arial" pitchFamily="34" charset="0"/>
                        </a:rPr>
                        <a:t>2024, Vol. 7, No.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itchFamily="34" charset="0"/>
                          <a:cs typeface="Arial" pitchFamily="34" charset="0"/>
                        </a:rPr>
                        <a:t>Solar Powered Smart Irrigation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itchFamily="34" charset="0"/>
                          <a:cs typeface="Arial" pitchFamily="34" charset="0"/>
                        </a:rPr>
                        <a:t>International Journal of Research in Engineering, Science and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itchFamily="34" charset="0"/>
                          <a:cs typeface="Arial" pitchFamily="34" charset="0"/>
                        </a:rPr>
                        <a:t>Implements an </a:t>
                      </a:r>
                      <a:r>
                        <a:rPr lang="en-US" b="0" dirty="0" err="1">
                          <a:latin typeface="Arial" pitchFamily="34" charset="0"/>
                          <a:cs typeface="Arial" pitchFamily="34" charset="0"/>
                        </a:rPr>
                        <a:t>IoT</a:t>
                      </a:r>
                      <a:r>
                        <a:rPr lang="en-US" b="0" dirty="0">
                          <a:latin typeface="Arial" pitchFamily="34" charset="0"/>
                          <a:cs typeface="Arial" pitchFamily="34" charset="0"/>
                        </a:rPr>
                        <a:t>-based solar-powered irrigation system with soil moisture sensors for efficient water management.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3972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itchFamily="34" charset="0"/>
                          <a:cs typeface="Arial" pitchFamily="34" charset="0"/>
                        </a:rPr>
                        <a:t>Megha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dirty="0" err="1">
                          <a:latin typeface="Arial" pitchFamily="34" charset="0"/>
                          <a:cs typeface="Arial" pitchFamily="34" charset="0"/>
                        </a:rPr>
                        <a:t>Bhaskar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dirty="0" err="1">
                          <a:latin typeface="Arial" pitchFamily="34" charset="0"/>
                          <a:cs typeface="Arial" pitchFamily="34" charset="0"/>
                        </a:rPr>
                        <a:t>Dharmik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dirty="0" err="1">
                          <a:latin typeface="Arial" pitchFamily="34" charset="0"/>
                          <a:cs typeface="Arial" pitchFamily="34" charset="0"/>
                        </a:rPr>
                        <a:t>Divya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dirty="0" err="1">
                          <a:latin typeface="Arial" pitchFamily="34" charset="0"/>
                          <a:cs typeface="Arial" pitchFamily="34" charset="0"/>
                        </a:rPr>
                        <a:t>Meshram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2023, Vol. 4, No.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Solar Powered Smart Irrigation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Solar Powered Smart Irrigation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Discusses various smart irrigation systems using solar power and automation for water conservation.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0166" y="436098"/>
            <a:ext cx="78638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atin typeface="Times New Roman" pitchFamily="18" charset="0"/>
                <a:cs typeface="Times New Roman" pitchFamily="18" charset="0"/>
              </a:rPr>
              <a:t>  Proposed Methodology </a:t>
            </a:r>
          </a:p>
        </p:txBody>
      </p:sp>
      <p:sp>
        <p:nvSpPr>
          <p:cNvPr id="3" name="Rectangle 2"/>
          <p:cNvSpPr/>
          <p:nvPr/>
        </p:nvSpPr>
        <p:spPr>
          <a:xfrm>
            <a:off x="2124222" y="2152357"/>
            <a:ext cx="4698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Field Device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600" y="2138289"/>
            <a:ext cx="1702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Hub</a:t>
            </a:r>
            <a:r>
              <a:rPr lang="en-US" dirty="0"/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Device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2D2FEF-A292-8185-7C5D-62AE3DD63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52" y="3024554"/>
            <a:ext cx="4192172" cy="2944589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3D94142-4BA0-DD99-370D-E299216B4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243" y="2827606"/>
            <a:ext cx="4501662" cy="34465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1520" y="295422"/>
            <a:ext cx="1026941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atin typeface="Times New Roman" pitchFamily="18" charset="0"/>
                <a:cs typeface="Times New Roman" pitchFamily="18" charset="0"/>
              </a:rPr>
              <a:t> System Components &amp; Design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lphaUcPeriod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Power Supply &amp; Energy Management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Solar panel powers the system. And Battery storage ensures 24/7 operation.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B. Microcontroller Unit (Processing &amp; Control)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/Raspberry Pi/ESP32 processes sensor data and controls actions.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C. Sensor-Based Monitoring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Ultrasonic Sensor: Detects obstacles/objects near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borewell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IR Sensor/Camera Sensor: Identifies unauthorized movement.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Water Level Sensor: Monitors groundwater levels.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D. Automated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Borewell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Cover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Motorized lid opens when in use, closes when idle. And Controlled via relay circuits based on sensor input.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E. Emergency Alert &amp; Communication System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GSM Module/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Sends SMS/notifications to authorities &amp; users.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Buzzer &amp; LED Indicators: Alerts for unauthorized access or hazards.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1520" y="0"/>
            <a:ext cx="10058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Working </a:t>
            </a:r>
            <a:r>
              <a:rPr lang="en-US" sz="4800" b="1" dirty="0" err="1">
                <a:latin typeface="Times New Roman" pitchFamily="18" charset="0"/>
                <a:cs typeface="Times New Roman" pitchFamily="18" charset="0"/>
              </a:rPr>
              <a:t>Principle&amp;Implementation</a:t>
            </a: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 Steps</a:t>
            </a:r>
          </a:p>
        </p:txBody>
      </p:sp>
      <p:sp>
        <p:nvSpPr>
          <p:cNvPr id="3" name="Rectangle 2"/>
          <p:cNvSpPr/>
          <p:nvPr/>
        </p:nvSpPr>
        <p:spPr>
          <a:xfrm>
            <a:off x="801859" y="2053883"/>
            <a:ext cx="984738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Step 1: Solar Power Management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Solar panel charges a battery for 24/7 power. And Power unit regulates voltage for components.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Step 2: Real-Time Monitoring &amp; Detection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Sensors scan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borewell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entry &amp; surroundings.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Detects movement, obstacles, or human presence, triggering alerts.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Step 3: Automated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Borewell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Cover Operation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Motorized cover stays closed when not in use. And Shuts immediately on unauthorized          access or falls.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Step 4: Alert &amp; Notification System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Buzzer &amp; LED activate on detection. And GSM/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sends alerts to authorities &amp; users.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Updates location &amp; status.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461</TotalTime>
  <Words>2023</Words>
  <Application>Microsoft Office PowerPoint</Application>
  <PresentationFormat>Widescreen</PresentationFormat>
  <Paragraphs>170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KAVI K</dc:creator>
  <cp:lastModifiedBy>Guest User</cp:lastModifiedBy>
  <cp:revision>37</cp:revision>
  <dcterms:created xsi:type="dcterms:W3CDTF">2025-02-22T04:56:15Z</dcterms:created>
  <dcterms:modified xsi:type="dcterms:W3CDTF">2025-03-26T13:53:02Z</dcterms:modified>
</cp:coreProperties>
</file>