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772650" y="4364355"/>
            <a:ext cx="4064000" cy="460375"/>
          </a:xfrm>
          <a:prstGeom prst="rect">
            <a:avLst/>
          </a:prstGeom>
          <a:noFill/>
        </p:spPr>
        <p:txBody>
          <a:bodyPr wrap="square" rtlCol="0">
            <a:spAutoFit/>
          </a:bodyPr>
          <a:p>
            <a:r>
              <a:rPr lang="en-US" sz="2400"/>
              <a:t>Kavikumar k</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11491</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46</cp:revision>
  <dcterms:created xsi:type="dcterms:W3CDTF">2021-05-26T16:50:00Z</dcterms:created>
  <dcterms:modified xsi:type="dcterms:W3CDTF">2024-05-03T06:58:40Z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43E4998A0BB94FD28EC411BF5FAE351F_13</vt:lpwstr>
  </property>
  <property fmtid="{D5CDD505-2E9C-101B-9397-08002B2CF9AE}" pid="4" name="KSOProductBuildVer">
    <vt:lpwstr>1033-12.2.0.16731</vt:lpwstr>
  </property>
</Properties>
</file>