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333" r:id="rId2"/>
    <p:sldId id="660" r:id="rId3"/>
    <p:sldId id="647" r:id="rId4"/>
    <p:sldId id="671" r:id="rId5"/>
    <p:sldId id="672" r:id="rId6"/>
    <p:sldId id="670" r:id="rId7"/>
    <p:sldId id="673" r:id="rId8"/>
    <p:sldId id="674" r:id="rId9"/>
    <p:sldId id="675" r:id="rId10"/>
    <p:sldId id="676" r:id="rId11"/>
    <p:sldId id="677" r:id="rId12"/>
    <p:sldId id="6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1F2C412-2A8B-9048-B81D-9B96F7DE033B}">
          <p14:sldIdLst>
            <p14:sldId id="333"/>
            <p14:sldId id="660"/>
            <p14:sldId id="647"/>
            <p14:sldId id="671"/>
            <p14:sldId id="672"/>
            <p14:sldId id="670"/>
            <p14:sldId id="673"/>
            <p14:sldId id="674"/>
            <p14:sldId id="675"/>
            <p14:sldId id="676"/>
            <p14:sldId id="677"/>
            <p14:sldId id="6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C59"/>
    <a:srgbClr val="FD5A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FAF329-8085-422D-BD2E-BA4C5516D164}" v="192" dt="2024-01-28T17:08:44.3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4061" autoAdjust="0"/>
  </p:normalViewPr>
  <p:slideViewPr>
    <p:cSldViewPr snapToGrid="0">
      <p:cViewPr varScale="1">
        <p:scale>
          <a:sx n="74" d="100"/>
          <a:sy n="74" d="100"/>
        </p:scale>
        <p:origin x="5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BF49DD-BB19-4C32-A977-74B1FA5CEE45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891A69E-5FBD-4018-AE73-65FAE7B61308}">
      <dgm:prSet/>
      <dgm:spPr/>
      <dgm:t>
        <a:bodyPr/>
        <a:lstStyle/>
        <a:p>
          <a:r>
            <a:rPr lang="en-US" b="1" i="0" dirty="0"/>
            <a:t>Keywords</a:t>
          </a:r>
          <a:endParaRPr lang="en-US" dirty="0"/>
        </a:p>
      </dgm:t>
    </dgm:pt>
    <dgm:pt modelId="{9BFECF3F-451B-4E8F-9C86-239ED8990267}" type="parTrans" cxnId="{C5560C32-9A83-492E-AFE0-5BB36604FB50}">
      <dgm:prSet/>
      <dgm:spPr/>
      <dgm:t>
        <a:bodyPr/>
        <a:lstStyle/>
        <a:p>
          <a:endParaRPr lang="en-US"/>
        </a:p>
      </dgm:t>
    </dgm:pt>
    <dgm:pt modelId="{6FEAF113-E57C-4ABE-91B1-320024271DCC}" type="sibTrans" cxnId="{C5560C32-9A83-492E-AFE0-5BB36604FB50}">
      <dgm:prSet/>
      <dgm:spPr/>
      <dgm:t>
        <a:bodyPr/>
        <a:lstStyle/>
        <a:p>
          <a:endParaRPr lang="en-US"/>
        </a:p>
      </dgm:t>
    </dgm:pt>
    <dgm:pt modelId="{75FB4E19-0595-469C-AA63-8D69C54FAF31}">
      <dgm:prSet/>
      <dgm:spPr/>
      <dgm:t>
        <a:bodyPr/>
        <a:lstStyle/>
        <a:p>
          <a:r>
            <a:rPr lang="en-US" b="0" i="0"/>
            <a:t>Reserved words with special meanings in the programming language (e.g., if, else, for).</a:t>
          </a:r>
          <a:endParaRPr lang="en-US"/>
        </a:p>
      </dgm:t>
    </dgm:pt>
    <dgm:pt modelId="{AD7BC917-AE2E-49DD-BA37-71AB192CDE71}" type="parTrans" cxnId="{F23D7B89-0FF4-4090-9B48-ED15FFFB22F1}">
      <dgm:prSet/>
      <dgm:spPr/>
      <dgm:t>
        <a:bodyPr/>
        <a:lstStyle/>
        <a:p>
          <a:endParaRPr lang="en-US"/>
        </a:p>
      </dgm:t>
    </dgm:pt>
    <dgm:pt modelId="{ABFA93D7-8422-424D-AC95-7DD362654898}" type="sibTrans" cxnId="{F23D7B89-0FF4-4090-9B48-ED15FFFB22F1}">
      <dgm:prSet/>
      <dgm:spPr/>
      <dgm:t>
        <a:bodyPr/>
        <a:lstStyle/>
        <a:p>
          <a:endParaRPr lang="en-US"/>
        </a:p>
      </dgm:t>
    </dgm:pt>
    <dgm:pt modelId="{0F05E825-DA35-4165-A62C-F2A09EFB4652}">
      <dgm:prSet/>
      <dgm:spPr/>
      <dgm:t>
        <a:bodyPr/>
        <a:lstStyle/>
        <a:p>
          <a:r>
            <a:rPr lang="en-US" b="1" i="0" dirty="0"/>
            <a:t>Identifiers</a:t>
          </a:r>
          <a:endParaRPr lang="en-US" dirty="0"/>
        </a:p>
      </dgm:t>
    </dgm:pt>
    <dgm:pt modelId="{285D2ABF-A1FC-468A-98C7-E17B5DED9F30}" type="parTrans" cxnId="{BA271381-10F9-4188-82E6-B5064CD5A1C8}">
      <dgm:prSet/>
      <dgm:spPr/>
      <dgm:t>
        <a:bodyPr/>
        <a:lstStyle/>
        <a:p>
          <a:endParaRPr lang="en-US"/>
        </a:p>
      </dgm:t>
    </dgm:pt>
    <dgm:pt modelId="{59406244-A592-45A5-8A8C-A87D8C1751C7}" type="sibTrans" cxnId="{BA271381-10F9-4188-82E6-B5064CD5A1C8}">
      <dgm:prSet/>
      <dgm:spPr/>
      <dgm:t>
        <a:bodyPr/>
        <a:lstStyle/>
        <a:p>
          <a:endParaRPr lang="en-US"/>
        </a:p>
      </dgm:t>
    </dgm:pt>
    <dgm:pt modelId="{B0CE3E89-4653-45BA-9C41-31B35A2C3F3B}">
      <dgm:prSet/>
      <dgm:spPr/>
      <dgm:t>
        <a:bodyPr/>
        <a:lstStyle/>
        <a:p>
          <a:r>
            <a:rPr lang="en-US" b="0" i="0"/>
            <a:t>User-defined names for variables, functions, or other entities (e.g., variableName, calculateTotal).</a:t>
          </a:r>
          <a:endParaRPr lang="en-US"/>
        </a:p>
      </dgm:t>
    </dgm:pt>
    <dgm:pt modelId="{E5081B11-D0F6-42D7-BDBA-1C90A31B8640}" type="parTrans" cxnId="{6A01ABCE-D9EB-4E00-9806-44146684215E}">
      <dgm:prSet/>
      <dgm:spPr/>
      <dgm:t>
        <a:bodyPr/>
        <a:lstStyle/>
        <a:p>
          <a:endParaRPr lang="en-US"/>
        </a:p>
      </dgm:t>
    </dgm:pt>
    <dgm:pt modelId="{F6A68874-8879-4384-8A26-C03A7064541F}" type="sibTrans" cxnId="{6A01ABCE-D9EB-4E00-9806-44146684215E}">
      <dgm:prSet/>
      <dgm:spPr/>
      <dgm:t>
        <a:bodyPr/>
        <a:lstStyle/>
        <a:p>
          <a:endParaRPr lang="en-US"/>
        </a:p>
      </dgm:t>
    </dgm:pt>
    <dgm:pt modelId="{A381B9FE-73CF-4892-ACE8-6383ABC175C7}">
      <dgm:prSet/>
      <dgm:spPr/>
      <dgm:t>
        <a:bodyPr/>
        <a:lstStyle/>
        <a:p>
          <a:r>
            <a:rPr lang="en-US" b="1" i="0" dirty="0"/>
            <a:t>Literals / Constants</a:t>
          </a:r>
          <a:endParaRPr lang="en-US" dirty="0"/>
        </a:p>
      </dgm:t>
    </dgm:pt>
    <dgm:pt modelId="{33687382-8C8D-4059-9CEE-66B5A4102563}" type="parTrans" cxnId="{7344156C-2332-4772-A774-5C110D0DC6C4}">
      <dgm:prSet/>
      <dgm:spPr/>
      <dgm:t>
        <a:bodyPr/>
        <a:lstStyle/>
        <a:p>
          <a:endParaRPr lang="en-US"/>
        </a:p>
      </dgm:t>
    </dgm:pt>
    <dgm:pt modelId="{9DC0A28D-4524-4FED-9450-0191AD100DC0}" type="sibTrans" cxnId="{7344156C-2332-4772-A774-5C110D0DC6C4}">
      <dgm:prSet/>
      <dgm:spPr/>
      <dgm:t>
        <a:bodyPr/>
        <a:lstStyle/>
        <a:p>
          <a:endParaRPr lang="en-US"/>
        </a:p>
      </dgm:t>
    </dgm:pt>
    <dgm:pt modelId="{87788A6D-6A92-4288-8587-A377488BA5A7}">
      <dgm:prSet/>
      <dgm:spPr/>
      <dgm:t>
        <a:bodyPr/>
        <a:lstStyle/>
        <a:p>
          <a:r>
            <a:rPr lang="en-US" b="0" i="0"/>
            <a:t>Constants representing fixed values (e.g., numeric literals like 123, string literals like "Hello").</a:t>
          </a:r>
          <a:endParaRPr lang="en-US"/>
        </a:p>
      </dgm:t>
    </dgm:pt>
    <dgm:pt modelId="{160A1A24-8A02-43C0-A195-F5FA672CB555}" type="parTrans" cxnId="{7FF447F9-3FB4-4ADC-94CD-B18260A2D6D8}">
      <dgm:prSet/>
      <dgm:spPr/>
      <dgm:t>
        <a:bodyPr/>
        <a:lstStyle/>
        <a:p>
          <a:endParaRPr lang="en-US"/>
        </a:p>
      </dgm:t>
    </dgm:pt>
    <dgm:pt modelId="{659643AA-5B5D-4F67-BA1A-FC924EF9147D}" type="sibTrans" cxnId="{7FF447F9-3FB4-4ADC-94CD-B18260A2D6D8}">
      <dgm:prSet/>
      <dgm:spPr/>
      <dgm:t>
        <a:bodyPr/>
        <a:lstStyle/>
        <a:p>
          <a:endParaRPr lang="en-US"/>
        </a:p>
      </dgm:t>
    </dgm:pt>
    <dgm:pt modelId="{39571153-F654-487B-B682-071A541CC75F}">
      <dgm:prSet/>
      <dgm:spPr/>
      <dgm:t>
        <a:bodyPr/>
        <a:lstStyle/>
        <a:p>
          <a:r>
            <a:rPr lang="en-US" b="1" i="0" dirty="0"/>
            <a:t>Operators</a:t>
          </a:r>
          <a:endParaRPr lang="en-US" dirty="0"/>
        </a:p>
      </dgm:t>
    </dgm:pt>
    <dgm:pt modelId="{85675C1E-EC27-43AA-BB95-7FB6AB06F1B3}" type="parTrans" cxnId="{C117E871-9313-4C12-9EA9-66ABA7C8D994}">
      <dgm:prSet/>
      <dgm:spPr/>
      <dgm:t>
        <a:bodyPr/>
        <a:lstStyle/>
        <a:p>
          <a:endParaRPr lang="en-US"/>
        </a:p>
      </dgm:t>
    </dgm:pt>
    <dgm:pt modelId="{EFB0DA38-763F-4CA1-846F-333918461341}" type="sibTrans" cxnId="{C117E871-9313-4C12-9EA9-66ABA7C8D994}">
      <dgm:prSet/>
      <dgm:spPr/>
      <dgm:t>
        <a:bodyPr/>
        <a:lstStyle/>
        <a:p>
          <a:endParaRPr lang="en-US"/>
        </a:p>
      </dgm:t>
    </dgm:pt>
    <dgm:pt modelId="{46D15A5E-BAA7-4812-9F41-FCAD9E783CE5}">
      <dgm:prSet/>
      <dgm:spPr/>
      <dgm:t>
        <a:bodyPr/>
        <a:lstStyle/>
        <a:p>
          <a:r>
            <a:rPr lang="en-US" b="0" i="0" dirty="0"/>
            <a:t>Symbols that perform operations on operands (e.g., arithmetic operators +, -, relational operators ==, !=).</a:t>
          </a:r>
          <a:endParaRPr lang="en-US" dirty="0"/>
        </a:p>
      </dgm:t>
    </dgm:pt>
    <dgm:pt modelId="{16511A5D-6B38-4724-AA86-E3BCBE68B86F}" type="parTrans" cxnId="{52867415-409B-4EBC-A8AD-704B91178222}">
      <dgm:prSet/>
      <dgm:spPr/>
      <dgm:t>
        <a:bodyPr/>
        <a:lstStyle/>
        <a:p>
          <a:endParaRPr lang="en-US"/>
        </a:p>
      </dgm:t>
    </dgm:pt>
    <dgm:pt modelId="{0213A38B-A117-45EB-8E8A-5C9D5467B560}" type="sibTrans" cxnId="{52867415-409B-4EBC-A8AD-704B91178222}">
      <dgm:prSet/>
      <dgm:spPr/>
      <dgm:t>
        <a:bodyPr/>
        <a:lstStyle/>
        <a:p>
          <a:endParaRPr lang="en-US"/>
        </a:p>
      </dgm:t>
    </dgm:pt>
    <dgm:pt modelId="{E928E071-9570-43B3-A65A-BEFE684ACBE7}">
      <dgm:prSet/>
      <dgm:spPr/>
      <dgm:t>
        <a:bodyPr/>
        <a:lstStyle/>
        <a:p>
          <a:r>
            <a:rPr lang="en-US" b="1" dirty="0"/>
            <a:t>Separators / Punctuators</a:t>
          </a:r>
        </a:p>
      </dgm:t>
    </dgm:pt>
    <dgm:pt modelId="{C01F84F4-453B-4AC9-86C1-5308F3651E54}" type="parTrans" cxnId="{A632566E-EEE2-43E5-BA96-7A57F908BD95}">
      <dgm:prSet/>
      <dgm:spPr/>
      <dgm:t>
        <a:bodyPr/>
        <a:lstStyle/>
        <a:p>
          <a:endParaRPr lang="en-US"/>
        </a:p>
      </dgm:t>
    </dgm:pt>
    <dgm:pt modelId="{2DCF9D0A-B2A3-4761-B5B8-B278FD105EC0}" type="sibTrans" cxnId="{A632566E-EEE2-43E5-BA96-7A57F908BD95}">
      <dgm:prSet/>
      <dgm:spPr/>
      <dgm:t>
        <a:bodyPr/>
        <a:lstStyle/>
        <a:p>
          <a:endParaRPr lang="en-US"/>
        </a:p>
      </dgm:t>
    </dgm:pt>
    <dgm:pt modelId="{920D0ED4-E13F-427B-A7D4-ECDE81E0F244}">
      <dgm:prSet/>
      <dgm:spPr/>
      <dgm:t>
        <a:bodyPr/>
        <a:lstStyle/>
        <a:p>
          <a:r>
            <a:rPr lang="en-US" b="1" dirty="0"/>
            <a:t>Special Symbols</a:t>
          </a:r>
        </a:p>
      </dgm:t>
    </dgm:pt>
    <dgm:pt modelId="{B8A0EF2D-3CB7-4BB7-A2CF-D731A99C5226}" type="parTrans" cxnId="{E215C7BD-8BD3-4620-91FE-CBB2D968DA8D}">
      <dgm:prSet/>
      <dgm:spPr/>
      <dgm:t>
        <a:bodyPr/>
        <a:lstStyle/>
        <a:p>
          <a:endParaRPr lang="en-US"/>
        </a:p>
      </dgm:t>
    </dgm:pt>
    <dgm:pt modelId="{C67F6FBB-7841-45F7-AB83-5C5D3D5E0A4A}" type="sibTrans" cxnId="{E215C7BD-8BD3-4620-91FE-CBB2D968DA8D}">
      <dgm:prSet/>
      <dgm:spPr/>
      <dgm:t>
        <a:bodyPr/>
        <a:lstStyle/>
        <a:p>
          <a:endParaRPr lang="en-US"/>
        </a:p>
      </dgm:t>
    </dgm:pt>
    <dgm:pt modelId="{F2FD1DAF-E640-4317-A0D5-40733C1BB36A}">
      <dgm:prSet/>
      <dgm:spPr/>
      <dgm:t>
        <a:bodyPr/>
        <a:lstStyle/>
        <a:p>
          <a:r>
            <a:rPr lang="en-US" dirty="0"/>
            <a:t>Characters that delimit or separate portions of code (e.g., ,, ;, (, ), {, })</a:t>
          </a:r>
        </a:p>
      </dgm:t>
    </dgm:pt>
    <dgm:pt modelId="{F99D2645-BC8F-4DF7-AD89-689C8C0DC7F3}" type="parTrans" cxnId="{178C995D-A102-44D7-8E70-166708486F30}">
      <dgm:prSet/>
      <dgm:spPr/>
      <dgm:t>
        <a:bodyPr/>
        <a:lstStyle/>
        <a:p>
          <a:endParaRPr lang="en-US"/>
        </a:p>
      </dgm:t>
    </dgm:pt>
    <dgm:pt modelId="{729969E7-F260-4C39-AD03-15D8452B89D8}" type="sibTrans" cxnId="{178C995D-A102-44D7-8E70-166708486F30}">
      <dgm:prSet/>
      <dgm:spPr/>
      <dgm:t>
        <a:bodyPr/>
        <a:lstStyle/>
        <a:p>
          <a:endParaRPr lang="en-US"/>
        </a:p>
      </dgm:t>
    </dgm:pt>
    <dgm:pt modelId="{4696ADC4-07B1-46BC-8B48-D66396F53D78}">
      <dgm:prSet/>
      <dgm:spPr/>
      <dgm:t>
        <a:bodyPr/>
        <a:lstStyle/>
        <a:p>
          <a:r>
            <a:rPr lang="en-US" dirty="0"/>
            <a:t>Miscellaneous symbols with special meanings (</a:t>
          </a:r>
          <a:r>
            <a:rPr lang="en-US" dirty="0" err="1"/>
            <a:t>e.g</a:t>
          </a:r>
          <a:r>
            <a:rPr lang="en-US" dirty="0"/>
            <a:t>, . for member access, @, $, &amp;, #)</a:t>
          </a:r>
        </a:p>
      </dgm:t>
    </dgm:pt>
    <dgm:pt modelId="{87F13049-B641-45FB-802F-0C8A83F0B001}" type="parTrans" cxnId="{E6FC5430-AA8D-4F2D-8743-1D201D70A1C7}">
      <dgm:prSet/>
      <dgm:spPr/>
      <dgm:t>
        <a:bodyPr/>
        <a:lstStyle/>
        <a:p>
          <a:endParaRPr lang="en-US"/>
        </a:p>
      </dgm:t>
    </dgm:pt>
    <dgm:pt modelId="{84955741-FB4C-450C-82A8-72E18B1E8EF1}" type="sibTrans" cxnId="{E6FC5430-AA8D-4F2D-8743-1D201D70A1C7}">
      <dgm:prSet/>
      <dgm:spPr/>
      <dgm:t>
        <a:bodyPr/>
        <a:lstStyle/>
        <a:p>
          <a:endParaRPr lang="en-US"/>
        </a:p>
      </dgm:t>
    </dgm:pt>
    <dgm:pt modelId="{7BD812B0-166C-3040-A409-367315AE638E}" type="pres">
      <dgm:prSet presAssocID="{00BF49DD-BB19-4C32-A977-74B1FA5CEE45}" presName="Name0" presStyleCnt="0">
        <dgm:presLayoutVars>
          <dgm:dir/>
          <dgm:animLvl val="lvl"/>
          <dgm:resizeHandles val="exact"/>
        </dgm:presLayoutVars>
      </dgm:prSet>
      <dgm:spPr/>
    </dgm:pt>
    <dgm:pt modelId="{494BB617-6C06-1B4A-B1E0-57671B8C2851}" type="pres">
      <dgm:prSet presAssocID="{3891A69E-5FBD-4018-AE73-65FAE7B61308}" presName="linNode" presStyleCnt="0"/>
      <dgm:spPr/>
    </dgm:pt>
    <dgm:pt modelId="{89F2BC6D-0C5C-F04B-82D6-49E82C022C8E}" type="pres">
      <dgm:prSet presAssocID="{3891A69E-5FBD-4018-AE73-65FAE7B61308}" presName="parentText" presStyleLbl="alignNode1" presStyleIdx="0" presStyleCnt="6">
        <dgm:presLayoutVars>
          <dgm:chMax val="1"/>
          <dgm:bulletEnabled/>
        </dgm:presLayoutVars>
      </dgm:prSet>
      <dgm:spPr/>
    </dgm:pt>
    <dgm:pt modelId="{97F6A1A9-D16C-054F-9938-D9F55DE17345}" type="pres">
      <dgm:prSet presAssocID="{3891A69E-5FBD-4018-AE73-65FAE7B61308}" presName="descendantText" presStyleLbl="alignAccFollowNode1" presStyleIdx="0" presStyleCnt="6">
        <dgm:presLayoutVars>
          <dgm:bulletEnabled/>
        </dgm:presLayoutVars>
      </dgm:prSet>
      <dgm:spPr/>
    </dgm:pt>
    <dgm:pt modelId="{34A65292-125A-A64F-AFDD-414340582BE1}" type="pres">
      <dgm:prSet presAssocID="{6FEAF113-E57C-4ABE-91B1-320024271DCC}" presName="sp" presStyleCnt="0"/>
      <dgm:spPr/>
    </dgm:pt>
    <dgm:pt modelId="{DE6B58BA-B22B-B24E-9EC2-E52DFE7DC755}" type="pres">
      <dgm:prSet presAssocID="{0F05E825-DA35-4165-A62C-F2A09EFB4652}" presName="linNode" presStyleCnt="0"/>
      <dgm:spPr/>
    </dgm:pt>
    <dgm:pt modelId="{8315F5D4-EB8C-E642-BD30-6301034F469F}" type="pres">
      <dgm:prSet presAssocID="{0F05E825-DA35-4165-A62C-F2A09EFB4652}" presName="parentText" presStyleLbl="alignNode1" presStyleIdx="1" presStyleCnt="6">
        <dgm:presLayoutVars>
          <dgm:chMax val="1"/>
          <dgm:bulletEnabled/>
        </dgm:presLayoutVars>
      </dgm:prSet>
      <dgm:spPr/>
    </dgm:pt>
    <dgm:pt modelId="{01337180-1634-0044-8E04-C00235A694FF}" type="pres">
      <dgm:prSet presAssocID="{0F05E825-DA35-4165-A62C-F2A09EFB4652}" presName="descendantText" presStyleLbl="alignAccFollowNode1" presStyleIdx="1" presStyleCnt="6">
        <dgm:presLayoutVars>
          <dgm:bulletEnabled/>
        </dgm:presLayoutVars>
      </dgm:prSet>
      <dgm:spPr/>
    </dgm:pt>
    <dgm:pt modelId="{8CA0772D-A927-CC42-AF97-5DEC0CE9C967}" type="pres">
      <dgm:prSet presAssocID="{59406244-A592-45A5-8A8C-A87D8C1751C7}" presName="sp" presStyleCnt="0"/>
      <dgm:spPr/>
    </dgm:pt>
    <dgm:pt modelId="{E830AFAF-55F5-0A48-B344-F3F20A4D4EEB}" type="pres">
      <dgm:prSet presAssocID="{A381B9FE-73CF-4892-ACE8-6383ABC175C7}" presName="linNode" presStyleCnt="0"/>
      <dgm:spPr/>
    </dgm:pt>
    <dgm:pt modelId="{B682B519-D2F8-1747-93E4-AE5874C7FF0C}" type="pres">
      <dgm:prSet presAssocID="{A381B9FE-73CF-4892-ACE8-6383ABC175C7}" presName="parentText" presStyleLbl="alignNode1" presStyleIdx="2" presStyleCnt="6">
        <dgm:presLayoutVars>
          <dgm:chMax val="1"/>
          <dgm:bulletEnabled/>
        </dgm:presLayoutVars>
      </dgm:prSet>
      <dgm:spPr/>
    </dgm:pt>
    <dgm:pt modelId="{2ED887A8-39C5-5F40-AC1B-F18B74EBCD99}" type="pres">
      <dgm:prSet presAssocID="{A381B9FE-73CF-4892-ACE8-6383ABC175C7}" presName="descendantText" presStyleLbl="alignAccFollowNode1" presStyleIdx="2" presStyleCnt="6">
        <dgm:presLayoutVars>
          <dgm:bulletEnabled/>
        </dgm:presLayoutVars>
      </dgm:prSet>
      <dgm:spPr/>
    </dgm:pt>
    <dgm:pt modelId="{E8023C4C-3F92-6649-8261-4AE64532B147}" type="pres">
      <dgm:prSet presAssocID="{9DC0A28D-4524-4FED-9450-0191AD100DC0}" presName="sp" presStyleCnt="0"/>
      <dgm:spPr/>
    </dgm:pt>
    <dgm:pt modelId="{90062668-F071-3244-AE8E-08B40A75DF22}" type="pres">
      <dgm:prSet presAssocID="{39571153-F654-487B-B682-071A541CC75F}" presName="linNode" presStyleCnt="0"/>
      <dgm:spPr/>
    </dgm:pt>
    <dgm:pt modelId="{02922B91-4051-9E41-8DEE-3932B82C82CB}" type="pres">
      <dgm:prSet presAssocID="{39571153-F654-487B-B682-071A541CC75F}" presName="parentText" presStyleLbl="alignNode1" presStyleIdx="3" presStyleCnt="6">
        <dgm:presLayoutVars>
          <dgm:chMax val="1"/>
          <dgm:bulletEnabled/>
        </dgm:presLayoutVars>
      </dgm:prSet>
      <dgm:spPr/>
    </dgm:pt>
    <dgm:pt modelId="{61C64070-F3C4-8E4A-BB24-8ECB72E5DF0E}" type="pres">
      <dgm:prSet presAssocID="{39571153-F654-487B-B682-071A541CC75F}" presName="descendantText" presStyleLbl="alignAccFollowNode1" presStyleIdx="3" presStyleCnt="6">
        <dgm:presLayoutVars>
          <dgm:bulletEnabled/>
        </dgm:presLayoutVars>
      </dgm:prSet>
      <dgm:spPr/>
    </dgm:pt>
    <dgm:pt modelId="{BAE50406-6FF6-4556-B0A3-F5C923AD3BA1}" type="pres">
      <dgm:prSet presAssocID="{EFB0DA38-763F-4CA1-846F-333918461341}" presName="sp" presStyleCnt="0"/>
      <dgm:spPr/>
    </dgm:pt>
    <dgm:pt modelId="{3ADAF592-FEF9-4B9D-94B3-4AF9036A0533}" type="pres">
      <dgm:prSet presAssocID="{E928E071-9570-43B3-A65A-BEFE684ACBE7}" presName="linNode" presStyleCnt="0"/>
      <dgm:spPr/>
    </dgm:pt>
    <dgm:pt modelId="{9E86FB2D-6D61-42DF-92F7-E734F8CE27F3}" type="pres">
      <dgm:prSet presAssocID="{E928E071-9570-43B3-A65A-BEFE684ACBE7}" presName="parentText" presStyleLbl="alignNode1" presStyleIdx="4" presStyleCnt="6">
        <dgm:presLayoutVars>
          <dgm:chMax val="1"/>
          <dgm:bulletEnabled/>
        </dgm:presLayoutVars>
      </dgm:prSet>
      <dgm:spPr/>
    </dgm:pt>
    <dgm:pt modelId="{0F92026C-20E2-4407-B78E-F0B42946AAD0}" type="pres">
      <dgm:prSet presAssocID="{E928E071-9570-43B3-A65A-BEFE684ACBE7}" presName="descendantText" presStyleLbl="alignAccFollowNode1" presStyleIdx="4" presStyleCnt="6">
        <dgm:presLayoutVars>
          <dgm:bulletEnabled/>
        </dgm:presLayoutVars>
      </dgm:prSet>
      <dgm:spPr/>
    </dgm:pt>
    <dgm:pt modelId="{F00068F7-E9E7-4604-A11E-D3CA2E1A1B51}" type="pres">
      <dgm:prSet presAssocID="{2DCF9D0A-B2A3-4761-B5B8-B278FD105EC0}" presName="sp" presStyleCnt="0"/>
      <dgm:spPr/>
    </dgm:pt>
    <dgm:pt modelId="{3080A612-7B64-4CC8-AE5B-E1D46B97E059}" type="pres">
      <dgm:prSet presAssocID="{920D0ED4-E13F-427B-A7D4-ECDE81E0F244}" presName="linNode" presStyleCnt="0"/>
      <dgm:spPr/>
    </dgm:pt>
    <dgm:pt modelId="{ED286035-754D-47C1-9569-39EDF6EC93A0}" type="pres">
      <dgm:prSet presAssocID="{920D0ED4-E13F-427B-A7D4-ECDE81E0F244}" presName="parentText" presStyleLbl="alignNode1" presStyleIdx="5" presStyleCnt="6">
        <dgm:presLayoutVars>
          <dgm:chMax val="1"/>
          <dgm:bulletEnabled/>
        </dgm:presLayoutVars>
      </dgm:prSet>
      <dgm:spPr/>
    </dgm:pt>
    <dgm:pt modelId="{A3E4E5AA-CE1F-4529-BDC6-C55FA75682E4}" type="pres">
      <dgm:prSet presAssocID="{920D0ED4-E13F-427B-A7D4-ECDE81E0F244}" presName="descendantText" presStyleLbl="alignAccFollowNode1" presStyleIdx="5" presStyleCnt="6">
        <dgm:presLayoutVars>
          <dgm:bulletEnabled/>
        </dgm:presLayoutVars>
      </dgm:prSet>
      <dgm:spPr/>
    </dgm:pt>
  </dgm:ptLst>
  <dgm:cxnLst>
    <dgm:cxn modelId="{B8ECD907-44CA-0B4E-960D-9E1F59217321}" type="presOf" srcId="{00BF49DD-BB19-4C32-A977-74B1FA5CEE45}" destId="{7BD812B0-166C-3040-A409-367315AE638E}" srcOrd="0" destOrd="0" presId="urn:microsoft.com/office/officeart/2016/7/layout/VerticalSolidActionList"/>
    <dgm:cxn modelId="{52867415-409B-4EBC-A8AD-704B91178222}" srcId="{39571153-F654-487B-B682-071A541CC75F}" destId="{46D15A5E-BAA7-4812-9F41-FCAD9E783CE5}" srcOrd="0" destOrd="0" parTransId="{16511A5D-6B38-4724-AA86-E3BCBE68B86F}" sibTransId="{0213A38B-A117-45EB-8E8A-5C9D5467B560}"/>
    <dgm:cxn modelId="{4220AE23-9BE3-CB45-9729-C352D109CD3C}" type="presOf" srcId="{B0CE3E89-4653-45BA-9C41-31B35A2C3F3B}" destId="{01337180-1634-0044-8E04-C00235A694FF}" srcOrd="0" destOrd="0" presId="urn:microsoft.com/office/officeart/2016/7/layout/VerticalSolidActionList"/>
    <dgm:cxn modelId="{2C61982C-FD05-9848-A173-32B01FD05441}" type="presOf" srcId="{A381B9FE-73CF-4892-ACE8-6383ABC175C7}" destId="{B682B519-D2F8-1747-93E4-AE5874C7FF0C}" srcOrd="0" destOrd="0" presId="urn:microsoft.com/office/officeart/2016/7/layout/VerticalSolidActionList"/>
    <dgm:cxn modelId="{E6FC5430-AA8D-4F2D-8743-1D201D70A1C7}" srcId="{920D0ED4-E13F-427B-A7D4-ECDE81E0F244}" destId="{4696ADC4-07B1-46BC-8B48-D66396F53D78}" srcOrd="0" destOrd="0" parTransId="{87F13049-B641-45FB-802F-0C8A83F0B001}" sibTransId="{84955741-FB4C-450C-82A8-72E18B1E8EF1}"/>
    <dgm:cxn modelId="{C5560C32-9A83-492E-AFE0-5BB36604FB50}" srcId="{00BF49DD-BB19-4C32-A977-74B1FA5CEE45}" destId="{3891A69E-5FBD-4018-AE73-65FAE7B61308}" srcOrd="0" destOrd="0" parTransId="{9BFECF3F-451B-4E8F-9C86-239ED8990267}" sibTransId="{6FEAF113-E57C-4ABE-91B1-320024271DCC}"/>
    <dgm:cxn modelId="{178C995D-A102-44D7-8E70-166708486F30}" srcId="{E928E071-9570-43B3-A65A-BEFE684ACBE7}" destId="{F2FD1DAF-E640-4317-A0D5-40733C1BB36A}" srcOrd="0" destOrd="0" parTransId="{F99D2645-BC8F-4DF7-AD89-689C8C0DC7F3}" sibTransId="{729969E7-F260-4C39-AD03-15D8452B89D8}"/>
    <dgm:cxn modelId="{17368249-915E-487F-90F1-FE2A44C02E9D}" type="presOf" srcId="{4696ADC4-07B1-46BC-8B48-D66396F53D78}" destId="{A3E4E5AA-CE1F-4529-BDC6-C55FA75682E4}" srcOrd="0" destOrd="0" presId="urn:microsoft.com/office/officeart/2016/7/layout/VerticalSolidActionList"/>
    <dgm:cxn modelId="{7344156C-2332-4772-A774-5C110D0DC6C4}" srcId="{00BF49DD-BB19-4C32-A977-74B1FA5CEE45}" destId="{A381B9FE-73CF-4892-ACE8-6383ABC175C7}" srcOrd="2" destOrd="0" parTransId="{33687382-8C8D-4059-9CEE-66B5A4102563}" sibTransId="{9DC0A28D-4524-4FED-9450-0191AD100DC0}"/>
    <dgm:cxn modelId="{D2AEC44C-31A8-9147-81B4-2AFDA4BC856F}" type="presOf" srcId="{39571153-F654-487B-B682-071A541CC75F}" destId="{02922B91-4051-9E41-8DEE-3932B82C82CB}" srcOrd="0" destOrd="0" presId="urn:microsoft.com/office/officeart/2016/7/layout/VerticalSolidActionList"/>
    <dgm:cxn modelId="{DC30DF4C-5D1B-A544-81BF-C0BE9CA360FA}" type="presOf" srcId="{3891A69E-5FBD-4018-AE73-65FAE7B61308}" destId="{89F2BC6D-0C5C-F04B-82D6-49E82C022C8E}" srcOrd="0" destOrd="0" presId="urn:microsoft.com/office/officeart/2016/7/layout/VerticalSolidActionList"/>
    <dgm:cxn modelId="{A632566E-EEE2-43E5-BA96-7A57F908BD95}" srcId="{00BF49DD-BB19-4C32-A977-74B1FA5CEE45}" destId="{E928E071-9570-43B3-A65A-BEFE684ACBE7}" srcOrd="4" destOrd="0" parTransId="{C01F84F4-453B-4AC9-86C1-5308F3651E54}" sibTransId="{2DCF9D0A-B2A3-4761-B5B8-B278FD105EC0}"/>
    <dgm:cxn modelId="{C117E871-9313-4C12-9EA9-66ABA7C8D994}" srcId="{00BF49DD-BB19-4C32-A977-74B1FA5CEE45}" destId="{39571153-F654-487B-B682-071A541CC75F}" srcOrd="3" destOrd="0" parTransId="{85675C1E-EC27-43AA-BB95-7FB6AB06F1B3}" sibTransId="{EFB0DA38-763F-4CA1-846F-333918461341}"/>
    <dgm:cxn modelId="{64237E78-B079-4628-8096-FDD282D15EF4}" type="presOf" srcId="{F2FD1DAF-E640-4317-A0D5-40733C1BB36A}" destId="{0F92026C-20E2-4407-B78E-F0B42946AAD0}" srcOrd="0" destOrd="0" presId="urn:microsoft.com/office/officeart/2016/7/layout/VerticalSolidActionList"/>
    <dgm:cxn modelId="{BA271381-10F9-4188-82E6-B5064CD5A1C8}" srcId="{00BF49DD-BB19-4C32-A977-74B1FA5CEE45}" destId="{0F05E825-DA35-4165-A62C-F2A09EFB4652}" srcOrd="1" destOrd="0" parTransId="{285D2ABF-A1FC-468A-98C7-E17B5DED9F30}" sibTransId="{59406244-A592-45A5-8A8C-A87D8C1751C7}"/>
    <dgm:cxn modelId="{4588B885-19D2-4871-B7B4-3EAEAC96F908}" type="presOf" srcId="{E928E071-9570-43B3-A65A-BEFE684ACBE7}" destId="{9E86FB2D-6D61-42DF-92F7-E734F8CE27F3}" srcOrd="0" destOrd="0" presId="urn:microsoft.com/office/officeart/2016/7/layout/VerticalSolidActionList"/>
    <dgm:cxn modelId="{F23D7B89-0FF4-4090-9B48-ED15FFFB22F1}" srcId="{3891A69E-5FBD-4018-AE73-65FAE7B61308}" destId="{75FB4E19-0595-469C-AA63-8D69C54FAF31}" srcOrd="0" destOrd="0" parTransId="{AD7BC917-AE2E-49DD-BA37-71AB192CDE71}" sibTransId="{ABFA93D7-8422-424D-AC95-7DD362654898}"/>
    <dgm:cxn modelId="{81B5E3AB-1BC8-1040-886C-3F816162660C}" type="presOf" srcId="{87788A6D-6A92-4288-8587-A377488BA5A7}" destId="{2ED887A8-39C5-5F40-AC1B-F18B74EBCD99}" srcOrd="0" destOrd="0" presId="urn:microsoft.com/office/officeart/2016/7/layout/VerticalSolidActionList"/>
    <dgm:cxn modelId="{24783FB1-A643-4AB3-AF75-50AD9E4F1496}" type="presOf" srcId="{920D0ED4-E13F-427B-A7D4-ECDE81E0F244}" destId="{ED286035-754D-47C1-9569-39EDF6EC93A0}" srcOrd="0" destOrd="0" presId="urn:microsoft.com/office/officeart/2016/7/layout/VerticalSolidActionList"/>
    <dgm:cxn modelId="{E215C7BD-8BD3-4620-91FE-CBB2D968DA8D}" srcId="{00BF49DD-BB19-4C32-A977-74B1FA5CEE45}" destId="{920D0ED4-E13F-427B-A7D4-ECDE81E0F244}" srcOrd="5" destOrd="0" parTransId="{B8A0EF2D-3CB7-4BB7-A2CF-D731A99C5226}" sibTransId="{C67F6FBB-7841-45F7-AB83-5C5D3D5E0A4A}"/>
    <dgm:cxn modelId="{1F3137CB-19E2-D141-99B4-88E9659A6564}" type="presOf" srcId="{75FB4E19-0595-469C-AA63-8D69C54FAF31}" destId="{97F6A1A9-D16C-054F-9938-D9F55DE17345}" srcOrd="0" destOrd="0" presId="urn:microsoft.com/office/officeart/2016/7/layout/VerticalSolidActionList"/>
    <dgm:cxn modelId="{E7A34CCE-9065-D549-8D5C-7EC90948D6E5}" type="presOf" srcId="{46D15A5E-BAA7-4812-9F41-FCAD9E783CE5}" destId="{61C64070-F3C4-8E4A-BB24-8ECB72E5DF0E}" srcOrd="0" destOrd="0" presId="urn:microsoft.com/office/officeart/2016/7/layout/VerticalSolidActionList"/>
    <dgm:cxn modelId="{6A01ABCE-D9EB-4E00-9806-44146684215E}" srcId="{0F05E825-DA35-4165-A62C-F2A09EFB4652}" destId="{B0CE3E89-4653-45BA-9C41-31B35A2C3F3B}" srcOrd="0" destOrd="0" parTransId="{E5081B11-D0F6-42D7-BDBA-1C90A31B8640}" sibTransId="{F6A68874-8879-4384-8A26-C03A7064541F}"/>
    <dgm:cxn modelId="{A514B7CE-F338-9C4F-AAFD-7D6A04EC2C14}" type="presOf" srcId="{0F05E825-DA35-4165-A62C-F2A09EFB4652}" destId="{8315F5D4-EB8C-E642-BD30-6301034F469F}" srcOrd="0" destOrd="0" presId="urn:microsoft.com/office/officeart/2016/7/layout/VerticalSolidActionList"/>
    <dgm:cxn modelId="{7FF447F9-3FB4-4ADC-94CD-B18260A2D6D8}" srcId="{A381B9FE-73CF-4892-ACE8-6383ABC175C7}" destId="{87788A6D-6A92-4288-8587-A377488BA5A7}" srcOrd="0" destOrd="0" parTransId="{160A1A24-8A02-43C0-A195-F5FA672CB555}" sibTransId="{659643AA-5B5D-4F67-BA1A-FC924EF9147D}"/>
    <dgm:cxn modelId="{606C30C7-1EA8-C54E-B1C5-5643611FBD18}" type="presParOf" srcId="{7BD812B0-166C-3040-A409-367315AE638E}" destId="{494BB617-6C06-1B4A-B1E0-57671B8C2851}" srcOrd="0" destOrd="0" presId="urn:microsoft.com/office/officeart/2016/7/layout/VerticalSolidActionList"/>
    <dgm:cxn modelId="{75B3CC93-A8E9-2E46-914B-FE64AC67D31D}" type="presParOf" srcId="{494BB617-6C06-1B4A-B1E0-57671B8C2851}" destId="{89F2BC6D-0C5C-F04B-82D6-49E82C022C8E}" srcOrd="0" destOrd="0" presId="urn:microsoft.com/office/officeart/2016/7/layout/VerticalSolidActionList"/>
    <dgm:cxn modelId="{8FBFA34D-BF77-D04D-BD35-4E9D6C857F18}" type="presParOf" srcId="{494BB617-6C06-1B4A-B1E0-57671B8C2851}" destId="{97F6A1A9-D16C-054F-9938-D9F55DE17345}" srcOrd="1" destOrd="0" presId="urn:microsoft.com/office/officeart/2016/7/layout/VerticalSolidActionList"/>
    <dgm:cxn modelId="{6379A723-3625-1045-8F17-45C35DB9E522}" type="presParOf" srcId="{7BD812B0-166C-3040-A409-367315AE638E}" destId="{34A65292-125A-A64F-AFDD-414340582BE1}" srcOrd="1" destOrd="0" presId="urn:microsoft.com/office/officeart/2016/7/layout/VerticalSolidActionList"/>
    <dgm:cxn modelId="{9F4D7187-1A58-6940-89BE-73AE1E520E28}" type="presParOf" srcId="{7BD812B0-166C-3040-A409-367315AE638E}" destId="{DE6B58BA-B22B-B24E-9EC2-E52DFE7DC755}" srcOrd="2" destOrd="0" presId="urn:microsoft.com/office/officeart/2016/7/layout/VerticalSolidActionList"/>
    <dgm:cxn modelId="{EA7D9852-9E29-FE4F-876C-FE5007F7AF97}" type="presParOf" srcId="{DE6B58BA-B22B-B24E-9EC2-E52DFE7DC755}" destId="{8315F5D4-EB8C-E642-BD30-6301034F469F}" srcOrd="0" destOrd="0" presId="urn:microsoft.com/office/officeart/2016/7/layout/VerticalSolidActionList"/>
    <dgm:cxn modelId="{23F296EA-0841-3948-9ED0-4B43A596F3CD}" type="presParOf" srcId="{DE6B58BA-B22B-B24E-9EC2-E52DFE7DC755}" destId="{01337180-1634-0044-8E04-C00235A694FF}" srcOrd="1" destOrd="0" presId="urn:microsoft.com/office/officeart/2016/7/layout/VerticalSolidActionList"/>
    <dgm:cxn modelId="{56161501-711C-A84A-BD34-CF1B7B762784}" type="presParOf" srcId="{7BD812B0-166C-3040-A409-367315AE638E}" destId="{8CA0772D-A927-CC42-AF97-5DEC0CE9C967}" srcOrd="3" destOrd="0" presId="urn:microsoft.com/office/officeart/2016/7/layout/VerticalSolidActionList"/>
    <dgm:cxn modelId="{9DB1B012-C300-D14A-8712-5E8C5758C46D}" type="presParOf" srcId="{7BD812B0-166C-3040-A409-367315AE638E}" destId="{E830AFAF-55F5-0A48-B344-F3F20A4D4EEB}" srcOrd="4" destOrd="0" presId="urn:microsoft.com/office/officeart/2016/7/layout/VerticalSolidActionList"/>
    <dgm:cxn modelId="{49CC9EBE-B4BD-A544-9B36-263A9E24D0AF}" type="presParOf" srcId="{E830AFAF-55F5-0A48-B344-F3F20A4D4EEB}" destId="{B682B519-D2F8-1747-93E4-AE5874C7FF0C}" srcOrd="0" destOrd="0" presId="urn:microsoft.com/office/officeart/2016/7/layout/VerticalSolidActionList"/>
    <dgm:cxn modelId="{2614639A-DE9D-3C4C-A93B-69D8F91EF4C3}" type="presParOf" srcId="{E830AFAF-55F5-0A48-B344-F3F20A4D4EEB}" destId="{2ED887A8-39C5-5F40-AC1B-F18B74EBCD99}" srcOrd="1" destOrd="0" presId="urn:microsoft.com/office/officeart/2016/7/layout/VerticalSolidActionList"/>
    <dgm:cxn modelId="{9C8BFEB3-A6C5-1241-B190-96ED4FA337AF}" type="presParOf" srcId="{7BD812B0-166C-3040-A409-367315AE638E}" destId="{E8023C4C-3F92-6649-8261-4AE64532B147}" srcOrd="5" destOrd="0" presId="urn:microsoft.com/office/officeart/2016/7/layout/VerticalSolidActionList"/>
    <dgm:cxn modelId="{A73732A3-40EB-CB49-96F6-7319F7C62845}" type="presParOf" srcId="{7BD812B0-166C-3040-A409-367315AE638E}" destId="{90062668-F071-3244-AE8E-08B40A75DF22}" srcOrd="6" destOrd="0" presId="urn:microsoft.com/office/officeart/2016/7/layout/VerticalSolidActionList"/>
    <dgm:cxn modelId="{4FB0DA76-A905-0F45-A010-BF782F56C703}" type="presParOf" srcId="{90062668-F071-3244-AE8E-08B40A75DF22}" destId="{02922B91-4051-9E41-8DEE-3932B82C82CB}" srcOrd="0" destOrd="0" presId="urn:microsoft.com/office/officeart/2016/7/layout/VerticalSolidActionList"/>
    <dgm:cxn modelId="{0B472FAE-2263-6940-B92C-B111929A958D}" type="presParOf" srcId="{90062668-F071-3244-AE8E-08B40A75DF22}" destId="{61C64070-F3C4-8E4A-BB24-8ECB72E5DF0E}" srcOrd="1" destOrd="0" presId="urn:microsoft.com/office/officeart/2016/7/layout/VerticalSolidActionList"/>
    <dgm:cxn modelId="{A3255988-ADDE-4F5D-ABFE-C0B75000DD5B}" type="presParOf" srcId="{7BD812B0-166C-3040-A409-367315AE638E}" destId="{BAE50406-6FF6-4556-B0A3-F5C923AD3BA1}" srcOrd="7" destOrd="0" presId="urn:microsoft.com/office/officeart/2016/7/layout/VerticalSolidActionList"/>
    <dgm:cxn modelId="{B414946D-4A83-462B-B743-BF450737C6B3}" type="presParOf" srcId="{7BD812B0-166C-3040-A409-367315AE638E}" destId="{3ADAF592-FEF9-4B9D-94B3-4AF9036A0533}" srcOrd="8" destOrd="0" presId="urn:microsoft.com/office/officeart/2016/7/layout/VerticalSolidActionList"/>
    <dgm:cxn modelId="{034BD0D0-468E-488E-9DBE-C0DF055090A0}" type="presParOf" srcId="{3ADAF592-FEF9-4B9D-94B3-4AF9036A0533}" destId="{9E86FB2D-6D61-42DF-92F7-E734F8CE27F3}" srcOrd="0" destOrd="0" presId="urn:microsoft.com/office/officeart/2016/7/layout/VerticalSolidActionList"/>
    <dgm:cxn modelId="{56E98E46-41F2-4FD1-B909-B10A806A5255}" type="presParOf" srcId="{3ADAF592-FEF9-4B9D-94B3-4AF9036A0533}" destId="{0F92026C-20E2-4407-B78E-F0B42946AAD0}" srcOrd="1" destOrd="0" presId="urn:microsoft.com/office/officeart/2016/7/layout/VerticalSolidActionList"/>
    <dgm:cxn modelId="{8CE01774-9C17-4E3B-B839-02D8E91C9CB7}" type="presParOf" srcId="{7BD812B0-166C-3040-A409-367315AE638E}" destId="{F00068F7-E9E7-4604-A11E-D3CA2E1A1B51}" srcOrd="9" destOrd="0" presId="urn:microsoft.com/office/officeart/2016/7/layout/VerticalSolidActionList"/>
    <dgm:cxn modelId="{DB5C8643-2000-4591-90F7-D0BB7105C911}" type="presParOf" srcId="{7BD812B0-166C-3040-A409-367315AE638E}" destId="{3080A612-7B64-4CC8-AE5B-E1D46B97E059}" srcOrd="10" destOrd="0" presId="urn:microsoft.com/office/officeart/2016/7/layout/VerticalSolidActionList"/>
    <dgm:cxn modelId="{1717B3B2-D7E2-4383-BCF9-A2032224EA67}" type="presParOf" srcId="{3080A612-7B64-4CC8-AE5B-E1D46B97E059}" destId="{ED286035-754D-47C1-9569-39EDF6EC93A0}" srcOrd="0" destOrd="0" presId="urn:microsoft.com/office/officeart/2016/7/layout/VerticalSolidActionList"/>
    <dgm:cxn modelId="{038886BD-62CA-49AE-AB64-DF81590909A8}" type="presParOf" srcId="{3080A612-7B64-4CC8-AE5B-E1D46B97E059}" destId="{A3E4E5AA-CE1F-4529-BDC6-C55FA75682E4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F6A1A9-D16C-054F-9938-D9F55DE17345}">
      <dsp:nvSpPr>
        <dsp:cNvPr id="0" name=""/>
        <dsp:cNvSpPr/>
      </dsp:nvSpPr>
      <dsp:spPr>
        <a:xfrm>
          <a:off x="2194559" y="552"/>
          <a:ext cx="8778240" cy="71823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322" tIns="182431" rIns="170322" bIns="18243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Reserved words with special meanings in the programming language (e.g., if, else, for).</a:t>
          </a:r>
          <a:endParaRPr lang="en-US" sz="1500" kern="1200"/>
        </a:p>
      </dsp:txBody>
      <dsp:txXfrm>
        <a:off x="2194559" y="552"/>
        <a:ext cx="8778240" cy="718231"/>
      </dsp:txXfrm>
    </dsp:sp>
    <dsp:sp modelId="{89F2BC6D-0C5C-F04B-82D6-49E82C022C8E}">
      <dsp:nvSpPr>
        <dsp:cNvPr id="0" name=""/>
        <dsp:cNvSpPr/>
      </dsp:nvSpPr>
      <dsp:spPr>
        <a:xfrm>
          <a:off x="0" y="552"/>
          <a:ext cx="2194560" cy="7182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129" tIns="70945" rIns="116129" bIns="7094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/>
            <a:t>Keywords</a:t>
          </a:r>
          <a:endParaRPr lang="en-US" sz="1900" kern="1200" dirty="0"/>
        </a:p>
      </dsp:txBody>
      <dsp:txXfrm>
        <a:off x="0" y="552"/>
        <a:ext cx="2194560" cy="718231"/>
      </dsp:txXfrm>
    </dsp:sp>
    <dsp:sp modelId="{01337180-1634-0044-8E04-C00235A694FF}">
      <dsp:nvSpPr>
        <dsp:cNvPr id="0" name=""/>
        <dsp:cNvSpPr/>
      </dsp:nvSpPr>
      <dsp:spPr>
        <a:xfrm>
          <a:off x="2194560" y="761877"/>
          <a:ext cx="8778240" cy="71823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322" tIns="182431" rIns="170322" bIns="18243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User-defined names for variables, functions, or other entities (e.g., variableName, calculateTotal).</a:t>
          </a:r>
          <a:endParaRPr lang="en-US" sz="1500" kern="1200"/>
        </a:p>
      </dsp:txBody>
      <dsp:txXfrm>
        <a:off x="2194560" y="761877"/>
        <a:ext cx="8778240" cy="718231"/>
      </dsp:txXfrm>
    </dsp:sp>
    <dsp:sp modelId="{8315F5D4-EB8C-E642-BD30-6301034F469F}">
      <dsp:nvSpPr>
        <dsp:cNvPr id="0" name=""/>
        <dsp:cNvSpPr/>
      </dsp:nvSpPr>
      <dsp:spPr>
        <a:xfrm>
          <a:off x="0" y="761877"/>
          <a:ext cx="2194560" cy="71823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129" tIns="70945" rIns="116129" bIns="7094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/>
            <a:t>Identifiers</a:t>
          </a:r>
          <a:endParaRPr lang="en-US" sz="1900" kern="1200" dirty="0"/>
        </a:p>
      </dsp:txBody>
      <dsp:txXfrm>
        <a:off x="0" y="761877"/>
        <a:ext cx="2194560" cy="718231"/>
      </dsp:txXfrm>
    </dsp:sp>
    <dsp:sp modelId="{2ED887A8-39C5-5F40-AC1B-F18B74EBCD99}">
      <dsp:nvSpPr>
        <dsp:cNvPr id="0" name=""/>
        <dsp:cNvSpPr/>
      </dsp:nvSpPr>
      <dsp:spPr>
        <a:xfrm>
          <a:off x="2194560" y="1523203"/>
          <a:ext cx="8778240" cy="71823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322" tIns="182431" rIns="170322" bIns="18243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Constants representing fixed values (e.g., numeric literals like 123, string literals like "Hello").</a:t>
          </a:r>
          <a:endParaRPr lang="en-US" sz="1500" kern="1200"/>
        </a:p>
      </dsp:txBody>
      <dsp:txXfrm>
        <a:off x="2194560" y="1523203"/>
        <a:ext cx="8778240" cy="718231"/>
      </dsp:txXfrm>
    </dsp:sp>
    <dsp:sp modelId="{B682B519-D2F8-1747-93E4-AE5874C7FF0C}">
      <dsp:nvSpPr>
        <dsp:cNvPr id="0" name=""/>
        <dsp:cNvSpPr/>
      </dsp:nvSpPr>
      <dsp:spPr>
        <a:xfrm>
          <a:off x="0" y="1523203"/>
          <a:ext cx="2194560" cy="71823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129" tIns="70945" rIns="116129" bIns="7094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/>
            <a:t>Literals / Constants</a:t>
          </a:r>
          <a:endParaRPr lang="en-US" sz="1900" kern="1200" dirty="0"/>
        </a:p>
      </dsp:txBody>
      <dsp:txXfrm>
        <a:off x="0" y="1523203"/>
        <a:ext cx="2194560" cy="718231"/>
      </dsp:txXfrm>
    </dsp:sp>
    <dsp:sp modelId="{61C64070-F3C4-8E4A-BB24-8ECB72E5DF0E}">
      <dsp:nvSpPr>
        <dsp:cNvPr id="0" name=""/>
        <dsp:cNvSpPr/>
      </dsp:nvSpPr>
      <dsp:spPr>
        <a:xfrm>
          <a:off x="2194560" y="2284528"/>
          <a:ext cx="8778240" cy="71823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322" tIns="182431" rIns="170322" bIns="18243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Symbols that perform operations on operands (e.g., arithmetic operators +, -, relational operators ==, !=).</a:t>
          </a:r>
          <a:endParaRPr lang="en-US" sz="1500" kern="1200" dirty="0"/>
        </a:p>
      </dsp:txBody>
      <dsp:txXfrm>
        <a:off x="2194560" y="2284528"/>
        <a:ext cx="8778240" cy="718231"/>
      </dsp:txXfrm>
    </dsp:sp>
    <dsp:sp modelId="{02922B91-4051-9E41-8DEE-3932B82C82CB}">
      <dsp:nvSpPr>
        <dsp:cNvPr id="0" name=""/>
        <dsp:cNvSpPr/>
      </dsp:nvSpPr>
      <dsp:spPr>
        <a:xfrm>
          <a:off x="0" y="2284528"/>
          <a:ext cx="2194560" cy="71823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129" tIns="70945" rIns="116129" bIns="7094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/>
            <a:t>Operators</a:t>
          </a:r>
          <a:endParaRPr lang="en-US" sz="1900" kern="1200" dirty="0"/>
        </a:p>
      </dsp:txBody>
      <dsp:txXfrm>
        <a:off x="0" y="2284528"/>
        <a:ext cx="2194560" cy="718231"/>
      </dsp:txXfrm>
    </dsp:sp>
    <dsp:sp modelId="{0F92026C-20E2-4407-B78E-F0B42946AAD0}">
      <dsp:nvSpPr>
        <dsp:cNvPr id="0" name=""/>
        <dsp:cNvSpPr/>
      </dsp:nvSpPr>
      <dsp:spPr>
        <a:xfrm>
          <a:off x="2194560" y="3045853"/>
          <a:ext cx="8778240" cy="718231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322" tIns="182431" rIns="170322" bIns="18243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Characters that delimit or separate portions of code (e.g., ,, ;, (, ), {, })</a:t>
          </a:r>
        </a:p>
      </dsp:txBody>
      <dsp:txXfrm>
        <a:off x="2194560" y="3045853"/>
        <a:ext cx="8778240" cy="718231"/>
      </dsp:txXfrm>
    </dsp:sp>
    <dsp:sp modelId="{9E86FB2D-6D61-42DF-92F7-E734F8CE27F3}">
      <dsp:nvSpPr>
        <dsp:cNvPr id="0" name=""/>
        <dsp:cNvSpPr/>
      </dsp:nvSpPr>
      <dsp:spPr>
        <a:xfrm>
          <a:off x="0" y="3045853"/>
          <a:ext cx="2194560" cy="71823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129" tIns="70945" rIns="116129" bIns="7094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Separators / Punctuators</a:t>
          </a:r>
        </a:p>
      </dsp:txBody>
      <dsp:txXfrm>
        <a:off x="0" y="3045853"/>
        <a:ext cx="2194560" cy="718231"/>
      </dsp:txXfrm>
    </dsp:sp>
    <dsp:sp modelId="{A3E4E5AA-CE1F-4529-BDC6-C55FA75682E4}">
      <dsp:nvSpPr>
        <dsp:cNvPr id="0" name=""/>
        <dsp:cNvSpPr/>
      </dsp:nvSpPr>
      <dsp:spPr>
        <a:xfrm>
          <a:off x="2194560" y="3807179"/>
          <a:ext cx="8778240" cy="71823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322" tIns="182431" rIns="170322" bIns="18243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Miscellaneous symbols with special meanings (</a:t>
          </a:r>
          <a:r>
            <a:rPr lang="en-US" sz="1500" kern="1200" dirty="0" err="1"/>
            <a:t>e.g</a:t>
          </a:r>
          <a:r>
            <a:rPr lang="en-US" sz="1500" kern="1200" dirty="0"/>
            <a:t>, . for member access, @, $, &amp;, #)</a:t>
          </a:r>
        </a:p>
      </dsp:txBody>
      <dsp:txXfrm>
        <a:off x="2194560" y="3807179"/>
        <a:ext cx="8778240" cy="718231"/>
      </dsp:txXfrm>
    </dsp:sp>
    <dsp:sp modelId="{ED286035-754D-47C1-9569-39EDF6EC93A0}">
      <dsp:nvSpPr>
        <dsp:cNvPr id="0" name=""/>
        <dsp:cNvSpPr/>
      </dsp:nvSpPr>
      <dsp:spPr>
        <a:xfrm>
          <a:off x="0" y="3807179"/>
          <a:ext cx="2194560" cy="7182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129" tIns="70945" rIns="116129" bIns="7094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Special Symbols</a:t>
          </a:r>
        </a:p>
      </dsp:txBody>
      <dsp:txXfrm>
        <a:off x="0" y="3807179"/>
        <a:ext cx="2194560" cy="718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5271E-2E4F-A54A-866A-A1976F2439F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32D4D-D0CF-3940-B871-1D6FF0C17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02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2D4D-D0CF-3940-B871-1D6FF0C179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4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D85334-650A-4DCC-8878-768E494DF6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39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6BF820-52C3-4A45-B01B-C780ADDC83A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52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6C1C46-A1BA-4573-B605-C062EED53F8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67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04A56B-B99B-43B8-9DE0-40BC64CEDEE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D96950-646D-4C61-ACE5-9A561975C4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05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4673FC-9E5E-4A0E-8A35-092C72E712D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26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A6AF85-4188-4CD0-866E-283DCD2C680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9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BFD6A7-50DA-4A1D-B074-B3AFF477440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88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CCF301-F548-4817-93BC-84033E4A234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5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F2063-4082-4C93-9879-68C454E853E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60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AB0778-A83C-44C2-8FFA-09697FE349F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46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816674-F2A3-47FB-977D-016AA25D447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49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EFAD7F-99A1-4A75-B1E3-8576D06754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6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CF8CE4C-A270-4B85-B7AB-13EB9F9B696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00"/>
                </a:solidFill>
              </a:defRPr>
            </a:lvl1pPr>
          </a:lstStyle>
          <a:p>
            <a:pPr>
              <a:defRPr/>
            </a:pPr>
            <a:fld id="{B9AC4270-FE70-48E2-AE33-07357F6537C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3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0492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CPSC 323: Compilers and Languages</a:t>
            </a:r>
            <a:br>
              <a:rPr lang="en-US" u="sng" dirty="0"/>
            </a:br>
            <a:br>
              <a:rPr lang="en-US" u="sng" dirty="0"/>
            </a:br>
            <a:r>
              <a:rPr lang="en-US" dirty="0"/>
              <a:t>Lexical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22833"/>
            <a:ext cx="85344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Mr. Kavil Jain</a:t>
            </a:r>
          </a:p>
          <a:p>
            <a:r>
              <a:rPr lang="en-US" sz="2400" dirty="0">
                <a:solidFill>
                  <a:schemeClr val="tx1"/>
                </a:solidFill>
              </a:rPr>
              <a:t>Teaching Associate 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Mail: kjain@fullerton.edu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D9F33D8-5447-47F5-B4F9-489CB73D74D3}" type="slidenum">
              <a:rPr lang="en-US">
                <a:latin typeface="Times New Roman" panose="02020603050405020304" pitchFamily="18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ACF7EB-BB6A-1A3D-D39B-A9B6838DC6B2}"/>
              </a:ext>
            </a:extLst>
          </p:cNvPr>
          <p:cNvSpPr txBox="1"/>
          <p:nvPr/>
        </p:nvSpPr>
        <p:spPr>
          <a:xfrm>
            <a:off x="0" y="5894686"/>
            <a:ext cx="6087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Reference : Prof Doina Bein &amp; Prof James Choi</a:t>
            </a:r>
          </a:p>
        </p:txBody>
      </p:sp>
    </p:spTree>
    <p:extLst>
      <p:ext uri="{BB962C8B-B14F-4D97-AF65-F5344CB8AC3E}">
        <p14:creationId xmlns:p14="http://schemas.microsoft.com/office/powerpoint/2010/main" val="177117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D7AE-9A23-A4F6-79E4-84D931D67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  <p:pic>
        <p:nvPicPr>
          <p:cNvPr id="6" name="Content Placeholder 5" descr="A notebook with writing on it">
            <a:extLst>
              <a:ext uri="{FF2B5EF4-FFF2-40B4-BE49-F238E27FC236}">
                <a16:creationId xmlns:a16="http://schemas.microsoft.com/office/drawing/2014/main" id="{3A8EFC36-7ABF-9EDB-C467-0E2C3BE9F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5722" y="1417638"/>
            <a:ext cx="6806240" cy="450298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E581E-29C4-24F8-1303-E5555C7D0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CC4D2-9A29-D8A1-3AAD-B19828E0A96E}"/>
              </a:ext>
            </a:extLst>
          </p:cNvPr>
          <p:cNvSpPr txBox="1"/>
          <p:nvPr/>
        </p:nvSpPr>
        <p:spPr>
          <a:xfrm>
            <a:off x="8355889" y="2838134"/>
            <a:ext cx="34011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Total number of Lexemes:</a:t>
            </a:r>
          </a:p>
          <a:p>
            <a:pPr algn="ctr"/>
            <a:r>
              <a:rPr lang="en-US" sz="2400" b="1" dirty="0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1409615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90496-1B93-B82F-B6D4-8DB93133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CB2DD7E-B43B-CEE9-1838-D84BE7460C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5773426"/>
              </p:ext>
            </p:extLst>
          </p:nvPr>
        </p:nvGraphicFramePr>
        <p:xfrm>
          <a:off x="1104181" y="1121434"/>
          <a:ext cx="4497238" cy="5100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8619">
                  <a:extLst>
                    <a:ext uri="{9D8B030D-6E8A-4147-A177-3AD203B41FA5}">
                      <a16:colId xmlns:a16="http://schemas.microsoft.com/office/drawing/2014/main" val="1915762649"/>
                    </a:ext>
                  </a:extLst>
                </a:gridCol>
                <a:gridCol w="2248619">
                  <a:extLst>
                    <a:ext uri="{9D8B030D-6E8A-4147-A177-3AD203B41FA5}">
                      <a16:colId xmlns:a16="http://schemas.microsoft.com/office/drawing/2014/main" val="1044733459"/>
                    </a:ext>
                  </a:extLst>
                </a:gridCol>
              </a:tblGrid>
              <a:tr h="427009">
                <a:tc>
                  <a:txBody>
                    <a:bodyPr/>
                    <a:lstStyle/>
                    <a:p>
                      <a:r>
                        <a:rPr lang="en-US" dirty="0"/>
                        <a:t>Lexeme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102181"/>
                  </a:ext>
                </a:extLst>
              </a:tr>
              <a:tr h="280898">
                <a:tc>
                  <a:txBody>
                    <a:bodyPr/>
                    <a:lstStyle/>
                    <a:p>
                      <a:r>
                        <a:rPr lang="en-US" sz="1200" dirty="0"/>
                        <a:t>#include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Keyword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65271"/>
                  </a:ext>
                </a:extLst>
              </a:tr>
              <a:tr h="250167">
                <a:tc>
                  <a:txBody>
                    <a:bodyPr/>
                    <a:lstStyle/>
                    <a:p>
                      <a:r>
                        <a:rPr lang="en-US" sz="1200" dirty="0"/>
                        <a:t>&lt;</a:t>
                      </a:r>
                      <a:r>
                        <a:rPr lang="en-US" sz="1200" dirty="0" err="1"/>
                        <a:t>stdio.h</a:t>
                      </a:r>
                      <a:r>
                        <a:rPr lang="en-US" sz="12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Identifier  (Header)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460981"/>
                  </a:ext>
                </a:extLst>
              </a:tr>
              <a:tr h="251892"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Keyword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72258"/>
                  </a:ext>
                </a:extLst>
              </a:tr>
              <a:tr h="253617">
                <a:tc>
                  <a:txBody>
                    <a:bodyPr/>
                    <a:lstStyle/>
                    <a:p>
                      <a:r>
                        <a:rPr lang="en-US" sz="1200" dirty="0"/>
                        <a:t>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417856"/>
                  </a:ext>
                </a:extLst>
              </a:tr>
              <a:tr h="272595">
                <a:tc>
                  <a:txBody>
                    <a:bodyPr/>
                    <a:lstStyle/>
                    <a:p>
                      <a:r>
                        <a:rPr lang="en-US" sz="1200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Separator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12209"/>
                  </a:ext>
                </a:extLst>
              </a:tr>
              <a:tr h="231189">
                <a:tc>
                  <a:txBody>
                    <a:bodyPr/>
                    <a:lstStyle/>
                    <a:p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Separator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582977"/>
                  </a:ext>
                </a:extLst>
              </a:tr>
              <a:tr h="276046">
                <a:tc>
                  <a:txBody>
                    <a:bodyPr/>
                    <a:lstStyle/>
                    <a:p>
                      <a:r>
                        <a:rPr lang="en-US" sz="1200" dirty="0"/>
                        <a:t>{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Separator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99826"/>
                  </a:ext>
                </a:extLst>
              </a:tr>
              <a:tr h="276045"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Keyword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054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num1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142827"/>
                  </a:ext>
                </a:extLst>
              </a:tr>
              <a:tr h="232913">
                <a:tc>
                  <a:txBody>
                    <a:bodyPr/>
                    <a:lstStyle/>
                    <a:p>
                      <a:r>
                        <a:rPr lang="en-US" sz="12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891273"/>
                  </a:ext>
                </a:extLst>
              </a:tr>
              <a:tr h="227737"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Literal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150272"/>
                  </a:ext>
                </a:extLst>
              </a:tr>
              <a:tr h="246716">
                <a:tc>
                  <a:txBody>
                    <a:bodyPr/>
                    <a:lstStyle/>
                    <a:p>
                      <a:r>
                        <a:rPr lang="en-US" sz="1200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Separator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623108"/>
                  </a:ext>
                </a:extLst>
              </a:tr>
              <a:tr h="248441"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Keyword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618335"/>
                  </a:ext>
                </a:extLst>
              </a:tr>
              <a:tr h="232913">
                <a:tc>
                  <a:txBody>
                    <a:bodyPr/>
                    <a:lstStyle/>
                    <a:p>
                      <a:r>
                        <a:rPr lang="en-US" sz="1200" dirty="0"/>
                        <a:t>num2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477851"/>
                  </a:ext>
                </a:extLst>
              </a:tr>
              <a:tr h="251891">
                <a:tc>
                  <a:txBody>
                    <a:bodyPr/>
                    <a:lstStyle/>
                    <a:p>
                      <a:r>
                        <a:rPr lang="en-US" sz="12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418962"/>
                  </a:ext>
                </a:extLst>
              </a:tr>
              <a:tr h="262243"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Literal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351483"/>
                  </a:ext>
                </a:extLst>
              </a:tr>
              <a:tr h="203583">
                <a:tc>
                  <a:txBody>
                    <a:bodyPr/>
                    <a:lstStyle/>
                    <a:p>
                      <a:r>
                        <a:rPr lang="en-US" sz="1200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Separator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26472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C7A81-FB0D-281B-2644-4BD2B979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F4E30FED-4419-3368-9F2C-CBA8970A02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3218524"/>
              </p:ext>
            </p:extLst>
          </p:nvPr>
        </p:nvGraphicFramePr>
        <p:xfrm>
          <a:off x="6096000" y="1125747"/>
          <a:ext cx="4497238" cy="5374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8619">
                  <a:extLst>
                    <a:ext uri="{9D8B030D-6E8A-4147-A177-3AD203B41FA5}">
                      <a16:colId xmlns:a16="http://schemas.microsoft.com/office/drawing/2014/main" val="1915762649"/>
                    </a:ext>
                  </a:extLst>
                </a:gridCol>
                <a:gridCol w="2248619">
                  <a:extLst>
                    <a:ext uri="{9D8B030D-6E8A-4147-A177-3AD203B41FA5}">
                      <a16:colId xmlns:a16="http://schemas.microsoft.com/office/drawing/2014/main" val="1044733459"/>
                    </a:ext>
                  </a:extLst>
                </a:gridCol>
              </a:tblGrid>
              <a:tr h="427009">
                <a:tc>
                  <a:txBody>
                    <a:bodyPr/>
                    <a:lstStyle/>
                    <a:p>
                      <a:r>
                        <a:rPr lang="en-US" dirty="0"/>
                        <a:t>Lexeme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102181"/>
                  </a:ext>
                </a:extLst>
              </a:tr>
              <a:tr h="280898"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Keyword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65271"/>
                  </a:ext>
                </a:extLst>
              </a:tr>
              <a:tr h="250167">
                <a:tc>
                  <a:txBody>
                    <a:bodyPr/>
                    <a:lstStyle/>
                    <a:p>
                      <a:r>
                        <a:rPr lang="en-US" sz="1200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460981"/>
                  </a:ext>
                </a:extLst>
              </a:tr>
              <a:tr h="251892">
                <a:tc>
                  <a:txBody>
                    <a:bodyPr/>
                    <a:lstStyle/>
                    <a:p>
                      <a:r>
                        <a:rPr lang="en-US" sz="12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72258"/>
                  </a:ext>
                </a:extLst>
              </a:tr>
              <a:tr h="253617">
                <a:tc>
                  <a:txBody>
                    <a:bodyPr/>
                    <a:lstStyle/>
                    <a:p>
                      <a:r>
                        <a:rPr lang="en-US" sz="1200" dirty="0"/>
                        <a:t>num1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417856"/>
                  </a:ext>
                </a:extLst>
              </a:tr>
              <a:tr h="272595">
                <a:tc>
                  <a:txBody>
                    <a:bodyPr/>
                    <a:lstStyle/>
                    <a:p>
                      <a:r>
                        <a:rPr lang="en-US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12209"/>
                  </a:ext>
                </a:extLst>
              </a:tr>
              <a:tr h="231189">
                <a:tc>
                  <a:txBody>
                    <a:bodyPr/>
                    <a:lstStyle/>
                    <a:p>
                      <a:r>
                        <a:rPr lang="en-US" sz="1200" dirty="0"/>
                        <a:t>num2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582977"/>
                  </a:ext>
                </a:extLst>
              </a:tr>
              <a:tr h="276046">
                <a:tc>
                  <a:txBody>
                    <a:bodyPr/>
                    <a:lstStyle/>
                    <a:p>
                      <a:r>
                        <a:rPr lang="en-US" sz="1200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Separator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99826"/>
                  </a:ext>
                </a:extLst>
              </a:tr>
              <a:tr h="276045">
                <a:tc>
                  <a:txBody>
                    <a:bodyPr/>
                    <a:lstStyle/>
                    <a:p>
                      <a:r>
                        <a:rPr lang="en-US" sz="1200" dirty="0" err="1"/>
                        <a:t>printf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Keyword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054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Separator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142827"/>
                  </a:ext>
                </a:extLst>
              </a:tr>
              <a:tr h="232913">
                <a:tc>
                  <a:txBody>
                    <a:bodyPr/>
                    <a:lstStyle/>
                    <a:p>
                      <a:r>
                        <a:rPr lang="en-US" sz="1200" dirty="0"/>
                        <a:t>“</a:t>
                      </a:r>
                      <a:r>
                        <a:rPr lang="pt-BR" sz="1200" dirty="0"/>
                        <a:t>Sum: %d\n"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Literal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891273"/>
                  </a:ext>
                </a:extLst>
              </a:tr>
              <a:tr h="227737">
                <a:tc>
                  <a:txBody>
                    <a:bodyPr/>
                    <a:lstStyle/>
                    <a:p>
                      <a:r>
                        <a:rPr lang="en-US" sz="1200" dirty="0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Separator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150272"/>
                  </a:ext>
                </a:extLst>
              </a:tr>
              <a:tr h="246716">
                <a:tc>
                  <a:txBody>
                    <a:bodyPr/>
                    <a:lstStyle/>
                    <a:p>
                      <a:r>
                        <a:rPr lang="en-US" sz="1200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623108"/>
                  </a:ext>
                </a:extLst>
              </a:tr>
              <a:tr h="248441">
                <a:tc>
                  <a:txBody>
                    <a:bodyPr/>
                    <a:lstStyle/>
                    <a:p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Separator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618335"/>
                  </a:ext>
                </a:extLst>
              </a:tr>
              <a:tr h="232913">
                <a:tc>
                  <a:txBody>
                    <a:bodyPr/>
                    <a:lstStyle/>
                    <a:p>
                      <a:r>
                        <a:rPr lang="en-US" sz="1200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Separator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477851"/>
                  </a:ext>
                </a:extLst>
              </a:tr>
              <a:tr h="251891">
                <a:tc>
                  <a:txBody>
                    <a:bodyPr/>
                    <a:lstStyle/>
                    <a:p>
                      <a:r>
                        <a:rPr lang="en-US" sz="1200" dirty="0"/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Keyword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418962"/>
                  </a:ext>
                </a:extLst>
              </a:tr>
              <a:tr h="262243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Literal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351483"/>
                  </a:ext>
                </a:extLst>
              </a:tr>
              <a:tr h="203583">
                <a:tc>
                  <a:txBody>
                    <a:bodyPr/>
                    <a:lstStyle/>
                    <a:p>
                      <a:r>
                        <a:rPr lang="en-US" sz="1200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Separator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264722"/>
                  </a:ext>
                </a:extLst>
              </a:tr>
              <a:tr h="203583">
                <a:tc>
                  <a:txBody>
                    <a:bodyPr/>
                    <a:lstStyle/>
                    <a:p>
                      <a:r>
                        <a:rPr lang="en-US" sz="120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Separator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20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033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189C8-A9E7-63C1-94D5-EA00760A0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2F5EE-FBAA-4054-64C7-55F21CCD0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Exceeding length of numeric constants</a:t>
            </a:r>
          </a:p>
          <a:p>
            <a:pPr lvl="1"/>
            <a:r>
              <a:rPr lang="en-US" dirty="0"/>
              <a:t>e.g. int </a:t>
            </a:r>
            <a:r>
              <a:rPr lang="en-US" dirty="0" err="1"/>
              <a:t>i</a:t>
            </a:r>
            <a:r>
              <a:rPr lang="en-US" dirty="0"/>
              <a:t> = 3456789; // Size of int in 2 bytes (-32768 to 32767)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Numeric constants which are ill-formed</a:t>
            </a:r>
          </a:p>
          <a:p>
            <a:pPr lvl="1"/>
            <a:r>
              <a:rPr lang="en-US" dirty="0"/>
              <a:t>e.g. int </a:t>
            </a:r>
            <a:r>
              <a:rPr lang="en-US" dirty="0" err="1"/>
              <a:t>i</a:t>
            </a:r>
            <a:r>
              <a:rPr lang="en-US" dirty="0"/>
              <a:t> = 5467</a:t>
            </a:r>
            <a:r>
              <a:rPr lang="en-US" b="1" dirty="0"/>
              <a:t>$</a:t>
            </a:r>
            <a:r>
              <a:rPr lang="en-US" dirty="0"/>
              <a:t>2;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Illegal characters that are absent from the source code</a:t>
            </a:r>
          </a:p>
          <a:p>
            <a:pPr lvl="1"/>
            <a:r>
              <a:rPr lang="en-US" dirty="0"/>
              <a:t>char x[] = “CPSC 323”;</a:t>
            </a:r>
            <a:r>
              <a:rPr lang="en-US" b="1" dirty="0"/>
              <a:t>$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00518-EE07-C43D-E465-246D6CAAC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093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2AFC-4F3C-5BB8-95EB-1E53E06A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D999C-5035-5CBB-32AE-8BA46BA0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04BEF0-A589-6E3D-2CE3-0698C6E07D44}"/>
              </a:ext>
            </a:extLst>
          </p:cNvPr>
          <p:cNvSpPr/>
          <p:nvPr/>
        </p:nvSpPr>
        <p:spPr>
          <a:xfrm>
            <a:off x="9381744" y="5989056"/>
            <a:ext cx="2810256" cy="3651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Reference: Tutorials Point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99DEC7-6902-8ED0-97E5-63F84AD1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Lexical analysis is the initial phase in the compilation process. It is also known as scanning or tokenization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Its role is to break down the source code into basic building blocks known as tokens, by removing any whitespace or comments in the source code.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524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688706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Söhne"/>
              </a:rPr>
              <a:t>Tokens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9F33D8-5447-47F5-B4F9-489CB73D74D3}" type="slidenum">
              <a:rPr lang="en-US" noProof="0" smtClean="0"/>
              <a:pPr lvl="0"/>
              <a:t>3</a:t>
            </a:fld>
            <a:endParaRPr lang="en-US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EB79E-9E4E-2B1F-0F87-959E9EB14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2290813"/>
            <a:ext cx="10738584" cy="370572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A token is the basic building block of source code.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Examples of tokens include keywords, identifiers, literals (constants), operators, and punctuation marks.</a:t>
            </a:r>
          </a:p>
          <a:p>
            <a:pPr marL="0" indent="0">
              <a:buNone/>
            </a:pPr>
            <a:endParaRPr lang="en-US" sz="24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088897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756CB-BF18-5855-869B-A32A824DE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Tokens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6EC35-071A-8311-84A9-ED43A867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27292D3E-1A06-85CB-D3F9-16860EA31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500" y="2104980"/>
            <a:ext cx="8364999" cy="26480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3138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1812-6367-DEF7-C8F6-E4E1F2DD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8C698-A919-B2F7-39A5-6CD192B60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FDAD07-390D-4132-7E7F-E5F947EF92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8350601"/>
              </p:ext>
            </p:extLst>
          </p:nvPr>
        </p:nvGraphicFramePr>
        <p:xfrm>
          <a:off x="609600" y="1166018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059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6F6F1-763D-7564-5484-1C5F5A8B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2D1DB-F51F-6E35-4B0C-24E4C70C9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lexeme is a sequence of characters in the source program that matches the pattern for a token.</a:t>
            </a:r>
          </a:p>
          <a:p>
            <a:endParaRPr lang="en-US" sz="2400" dirty="0"/>
          </a:p>
          <a:p>
            <a:r>
              <a:rPr lang="en-US" sz="2400" dirty="0"/>
              <a:t>For example, in the expression int age = 25;, the lexemes include:</a:t>
            </a:r>
          </a:p>
          <a:p>
            <a:pPr lvl="1"/>
            <a:r>
              <a:rPr lang="en-US" sz="2000" dirty="0"/>
              <a:t>int (matches the pattern for a keyword),</a:t>
            </a:r>
          </a:p>
          <a:p>
            <a:pPr lvl="1"/>
            <a:r>
              <a:rPr lang="en-US" sz="2000" dirty="0"/>
              <a:t>age (matches the pattern for an identifier),</a:t>
            </a:r>
          </a:p>
          <a:p>
            <a:pPr lvl="1"/>
            <a:r>
              <a:rPr lang="en-US" sz="2000" dirty="0"/>
              <a:t>= (matches the pattern for an operator),</a:t>
            </a:r>
          </a:p>
          <a:p>
            <a:pPr lvl="1"/>
            <a:r>
              <a:rPr lang="en-US" sz="2000" dirty="0"/>
              <a:t>25 (matches the pattern for a numeric literal),</a:t>
            </a:r>
          </a:p>
          <a:p>
            <a:pPr lvl="1"/>
            <a:r>
              <a:rPr lang="en-US" sz="2000" dirty="0"/>
              <a:t>; (matches the pattern for a separator).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79EFE-0B20-FC97-6001-93190838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69EE70-0703-02F5-BC35-24CAA92EA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860170"/>
              </p:ext>
            </p:extLst>
          </p:nvPr>
        </p:nvGraphicFramePr>
        <p:xfrm>
          <a:off x="7407215" y="3747537"/>
          <a:ext cx="4064000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524142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76091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Lexemes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Tokens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198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05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711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157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Literal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5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Separator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530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98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9317-5249-C798-EE9E-0907D201C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40BFF-9849-3385-0654-1CDB1CC49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Regular expressions define the patterns of tokens.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Used to describe the syntax of the language.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Examples:</a:t>
            </a:r>
          </a:p>
          <a:p>
            <a:pPr lvl="1"/>
            <a:r>
              <a:rPr lang="en-US" sz="2400" dirty="0"/>
              <a:t>Keyword: </a:t>
            </a:r>
            <a:r>
              <a:rPr lang="en-US" sz="2400" dirty="0" err="1"/>
              <a:t>if|else</a:t>
            </a:r>
            <a:endParaRPr lang="en-US" sz="2400" dirty="0"/>
          </a:p>
          <a:p>
            <a:pPr lvl="1"/>
            <a:r>
              <a:rPr lang="en-US" sz="2400" dirty="0"/>
              <a:t>Identifier: [a-</a:t>
            </a:r>
            <a:r>
              <a:rPr lang="en-US" sz="2400" dirty="0" err="1"/>
              <a:t>zA</a:t>
            </a:r>
            <a:r>
              <a:rPr lang="en-US" sz="2400" dirty="0"/>
              <a:t>-Z][a-zA-Z0-9]*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03376-4EF0-0D2F-A8A2-AB8C1B59C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012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96803-276E-0A33-7FD3-38E7F494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9FC8A-1848-5535-5DDB-8746B01F4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Finite automata are used to recognize and validate tokens based on regular expressions.</a:t>
            </a:r>
          </a:p>
          <a:p>
            <a:endParaRPr lang="en-US" sz="2400" dirty="0"/>
          </a:p>
          <a:p>
            <a:r>
              <a:rPr lang="en-US" sz="2400" dirty="0"/>
              <a:t>Illustrates the transition between states for different characters.</a:t>
            </a:r>
          </a:p>
          <a:p>
            <a:endParaRPr lang="en-US" sz="2400" dirty="0"/>
          </a:p>
          <a:p>
            <a:r>
              <a:rPr lang="en-US" sz="2400" dirty="0"/>
              <a:t>Provides a visual representation of token recognition.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28C08-6F57-2FFF-EFF1-35C5EF1E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62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2202E-3523-1806-D815-7A4563D5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82EC4-AA8E-C712-5668-8C64C0425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#include &lt;stdio.h&gt;</a:t>
            </a:r>
          </a:p>
          <a:p>
            <a:pPr marL="0" indent="0">
              <a:buNone/>
            </a:pPr>
            <a:r>
              <a:rPr lang="pt-BR" dirty="0"/>
              <a:t>int main() {</a:t>
            </a:r>
          </a:p>
          <a:p>
            <a:pPr marL="0" indent="0">
              <a:buNone/>
            </a:pPr>
            <a:r>
              <a:rPr lang="pt-BR" dirty="0"/>
              <a:t>	int num1 = 10;</a:t>
            </a:r>
          </a:p>
          <a:p>
            <a:pPr marL="0" indent="0">
              <a:buNone/>
            </a:pPr>
            <a:r>
              <a:rPr lang="pt-BR" dirty="0"/>
              <a:t>	int num2 = 20;</a:t>
            </a:r>
          </a:p>
          <a:p>
            <a:pPr marL="0" indent="0">
              <a:buNone/>
            </a:pPr>
            <a:r>
              <a:rPr lang="pt-BR" dirty="0"/>
              <a:t>	int sum = num1 + num2;</a:t>
            </a:r>
          </a:p>
          <a:p>
            <a:pPr marL="0" indent="0">
              <a:buNone/>
            </a:pPr>
            <a:r>
              <a:rPr lang="pt-BR" dirty="0"/>
              <a:t>	printf("Sum: %d\n", sum);</a:t>
            </a:r>
          </a:p>
          <a:p>
            <a:pPr marL="0" indent="0">
              <a:buNone/>
            </a:pPr>
            <a:r>
              <a:rPr lang="pt-BR" dirty="0"/>
              <a:t>	return 0;</a:t>
            </a:r>
          </a:p>
          <a:p>
            <a:pPr marL="0" indent="0">
              <a:buNone/>
            </a:pPr>
            <a:r>
              <a:rPr lang="pt-BR" dirty="0"/>
              <a:t>}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65B97-2F4B-A731-2471-61669176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F33D8-5447-47F5-B4F9-489CB73D74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66307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9555</TotalTime>
  <Words>623</Words>
  <Application>Microsoft Office PowerPoint</Application>
  <PresentationFormat>Widescreen</PresentationFormat>
  <Paragraphs>174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Söhne</vt:lpstr>
      <vt:lpstr>Times New Roman</vt:lpstr>
      <vt:lpstr>1_Office Theme</vt:lpstr>
      <vt:lpstr>CPSC 323: Compilers and Languages  Lexical Analysis</vt:lpstr>
      <vt:lpstr>Introduction</vt:lpstr>
      <vt:lpstr>Tokens</vt:lpstr>
      <vt:lpstr>Types of Tokens</vt:lpstr>
      <vt:lpstr>PowerPoint Presentation</vt:lpstr>
      <vt:lpstr>Lexemes</vt:lpstr>
      <vt:lpstr>Regular Expressions</vt:lpstr>
      <vt:lpstr>Finite Automata</vt:lpstr>
      <vt:lpstr>Example of Tokenization</vt:lpstr>
      <vt:lpstr>Explanation</vt:lpstr>
      <vt:lpstr>Answer</vt:lpstr>
      <vt:lpstr>Lexical Error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323 Compilers and Languages</dc:title>
  <dc:creator>Kesireddy, Param Venkat Vivek</dc:creator>
  <cp:lastModifiedBy>Jain, Kavil</cp:lastModifiedBy>
  <cp:revision>16</cp:revision>
  <dcterms:created xsi:type="dcterms:W3CDTF">2022-08-22T17:37:51Z</dcterms:created>
  <dcterms:modified xsi:type="dcterms:W3CDTF">2024-02-01T14:34:36Z</dcterms:modified>
</cp:coreProperties>
</file>