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2" r:id="rId8"/>
    <p:sldId id="261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9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54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8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8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7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4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9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6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6876E3-FC42-454E-B478-972847A190E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410C38-935C-4CF5-92BA-986A23056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4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7BFB-E0A6-1615-A24C-4F421BE99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anose="020F0502020204030204" pitchFamily="82" charset="0"/>
              </a:rPr>
              <a:t>CIRCLE CI</a:t>
            </a:r>
            <a:endParaRPr lang="en-IN" b="1" dirty="0">
              <a:solidFill>
                <a:schemeClr val="tx1"/>
              </a:solidFill>
              <a:latin typeface="Algerian" panose="020F05020202040302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F757A-3747-0ABA-04FA-42CA7D9B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PRESENTED BY KAVIN VELAVAN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25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8699-A095-DAC7-A7BF-D8B71C5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956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JENKINS VS CIRCLE CI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38A3F-C5A9-8B1D-CB7A-34C095459F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2566" y="1723697"/>
            <a:ext cx="10195660" cy="4393324"/>
          </a:xfrm>
        </p:spPr>
      </p:pic>
    </p:spTree>
    <p:extLst>
      <p:ext uri="{BB962C8B-B14F-4D97-AF65-F5344CB8AC3E}">
        <p14:creationId xmlns:p14="http://schemas.microsoft.com/office/powerpoint/2010/main" val="128282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F556-A4DA-C61E-C725-036E4411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US" sz="48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4800" dirty="0">
                <a:latin typeface="Algerian" panose="04020705040A02060702" pitchFamily="82" charset="0"/>
              </a:rPr>
              <a:t>YOU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5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CC69-4636-7FB4-4F3B-A4E537B8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Algerian" panose="04020705040A02060702" pitchFamily="82" charset="0"/>
              </a:rPr>
              <a:t>IntRODUCTION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7609-956F-6214-04C7-7E8DB29A2C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Circle CI is a cloud-based CI/CD service that offers both SaaS (Software as a Service) and self-hosted options (Circle CI Server).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It operates in a containerized environment where each job runs in its isolated container or virtual machine.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41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2A71-8110-8838-8E9B-A3255C3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FEATURES OF CIRCLE CI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342A-0DE5-64D2-4150-B27BFA7D7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4831"/>
            <a:ext cx="10363826" cy="3924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Ease of Use:</a:t>
            </a:r>
            <a:r>
              <a:rPr lang="en-US" sz="2800" dirty="0"/>
              <a:t> Circle CI is known for its user-friendly setup and configuration. The YAML-based configuration file is straightforward and easy to understand.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Speed:</a:t>
            </a:r>
            <a:r>
              <a:rPr lang="en-US" sz="2800" dirty="0"/>
              <a:t> Circle CI offers pre-built Docker images, caching strategies, and parallelism, making build times faster, especially in cloud-based setups.</a:t>
            </a:r>
          </a:p>
        </p:txBody>
      </p:sp>
    </p:spTree>
    <p:extLst>
      <p:ext uri="{BB962C8B-B14F-4D97-AF65-F5344CB8AC3E}">
        <p14:creationId xmlns:p14="http://schemas.microsoft.com/office/powerpoint/2010/main" val="7493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919-1288-0C40-2682-C495B44B0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43173"/>
            <a:ext cx="10363826" cy="45480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Integrated Environment:</a:t>
            </a:r>
            <a:r>
              <a:rPr lang="en-US" sz="2800" dirty="0"/>
              <a:t> support for Docker, also integrates well with popular cloud providers and has built-in features like caching, parallel builds, and orbs (reusable packages).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Security:</a:t>
            </a:r>
            <a:r>
              <a:rPr lang="en-US" sz="2800" dirty="0"/>
              <a:t> Circle CI's cloud offering manages infrastructure security, while the self-hosted version allows for more control over your environment.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5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CE8F-91FC-D308-1502-87488FCA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6165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REAL TIME EXAMPLES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8E92-51AE-3A90-32C9-3C2BEC595E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6752"/>
            <a:ext cx="10363826" cy="3664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Shopify uses Circle CI for its CI/CD pipeline to deploy updates to its e-commerce platform rapidly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Coinbase, a leading cryptocurrency exchange, uses Circle CI to manage its CI/CD pipelines, ensuring secure and efficient deployment of its applications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63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7CBD-F2C3-553E-47C9-D515E8E9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2332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parallelism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CE063-7AB3-1A71-76A7-41FCF4C83D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530850"/>
            <a:ext cx="10285056" cy="4448709"/>
          </a:xfrm>
        </p:spPr>
      </p:pic>
    </p:spTree>
    <p:extLst>
      <p:ext uri="{BB962C8B-B14F-4D97-AF65-F5344CB8AC3E}">
        <p14:creationId xmlns:p14="http://schemas.microsoft.com/office/powerpoint/2010/main" val="51788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8934-4137-879E-2E66-0BBB711A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288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CONNECTION TO CIRCLE CI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45586-F244-B84E-FA13-9DFD0814F1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787703"/>
            <a:ext cx="10364452" cy="4222679"/>
          </a:xfrm>
        </p:spPr>
      </p:pic>
    </p:spTree>
    <p:extLst>
      <p:ext uri="{BB962C8B-B14F-4D97-AF65-F5344CB8AC3E}">
        <p14:creationId xmlns:p14="http://schemas.microsoft.com/office/powerpoint/2010/main" val="304958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138-28FA-CDC4-3E59-D445C1B5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1986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DASHBOARD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52E09-957E-4659-68F9-CC0AE42230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8993" y="1438382"/>
            <a:ext cx="10269232" cy="4584046"/>
          </a:xfrm>
        </p:spPr>
      </p:pic>
    </p:spTree>
    <p:extLst>
      <p:ext uri="{BB962C8B-B14F-4D97-AF65-F5344CB8AC3E}">
        <p14:creationId xmlns:p14="http://schemas.microsoft.com/office/powerpoint/2010/main" val="14856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8ED-1A72-4C8F-FA1F-F2B1D7D4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06" y="464404"/>
            <a:ext cx="10219987" cy="1128090"/>
          </a:xfrm>
        </p:spPr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pIPELINES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5AFFC-51D5-D8E8-2DC6-A3389261A5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8238" y="1489754"/>
            <a:ext cx="10219987" cy="4541176"/>
          </a:xfrm>
        </p:spPr>
      </p:pic>
    </p:spTree>
    <p:extLst>
      <p:ext uri="{BB962C8B-B14F-4D97-AF65-F5344CB8AC3E}">
        <p14:creationId xmlns:p14="http://schemas.microsoft.com/office/powerpoint/2010/main" val="22639334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221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Tw Cen MT</vt:lpstr>
      <vt:lpstr>Wingdings</vt:lpstr>
      <vt:lpstr>Droplet</vt:lpstr>
      <vt:lpstr>CIRCLE CI</vt:lpstr>
      <vt:lpstr>IntRODUCTION</vt:lpstr>
      <vt:lpstr>FEATURES OF CIRCLE CI</vt:lpstr>
      <vt:lpstr>PowerPoint Presentation</vt:lpstr>
      <vt:lpstr>REAL TIME EXAMPLES </vt:lpstr>
      <vt:lpstr>parallelism</vt:lpstr>
      <vt:lpstr>PROJECT CONNECTION TO CIRCLE CI</vt:lpstr>
      <vt:lpstr>DASHBOARD</vt:lpstr>
      <vt:lpstr>pIPELINES</vt:lpstr>
      <vt:lpstr>JENKINS VS CIRCLE CI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Kavin Velavan Gunasekaran(UST,IN)</dc:creator>
  <cp:lastModifiedBy>Kavin Velavan Gunasekaran(UST,IN)</cp:lastModifiedBy>
  <cp:revision>1</cp:revision>
  <dcterms:created xsi:type="dcterms:W3CDTF">2024-08-21T16:39:45Z</dcterms:created>
  <dcterms:modified xsi:type="dcterms:W3CDTF">2024-08-21T17:58:05Z</dcterms:modified>
</cp:coreProperties>
</file>