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3E0E-DBF6-408C-A44F-0BDF9F67E59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24836A5-3AAA-4FF9-8A1A-D644BF463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22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3E0E-DBF6-408C-A44F-0BDF9F67E59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36A5-3AAA-4FF9-8A1A-D644BF463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18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3E0E-DBF6-408C-A44F-0BDF9F67E59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36A5-3AAA-4FF9-8A1A-D644BF463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28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3E0E-DBF6-408C-A44F-0BDF9F67E59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36A5-3AAA-4FF9-8A1A-D644BF463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1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5F3E0E-DBF6-408C-A44F-0BDF9F67E59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24836A5-3AAA-4FF9-8A1A-D644BF463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38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3E0E-DBF6-408C-A44F-0BDF9F67E59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36A5-3AAA-4FF9-8A1A-D644BF463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45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3E0E-DBF6-408C-A44F-0BDF9F67E59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36A5-3AAA-4FF9-8A1A-D644BF463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16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3E0E-DBF6-408C-A44F-0BDF9F67E59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36A5-3AAA-4FF9-8A1A-D644BF463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17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3E0E-DBF6-408C-A44F-0BDF9F67E59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36A5-3AAA-4FF9-8A1A-D644BF463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05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3E0E-DBF6-408C-A44F-0BDF9F67E59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36A5-3AAA-4FF9-8A1A-D644BF463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5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3E0E-DBF6-408C-A44F-0BDF9F67E59F}" type="datetimeFigureOut">
              <a:rPr lang="en-IN" smtClean="0"/>
              <a:t>27-08-2024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36A5-3AAA-4FF9-8A1A-D644BF463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39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5F3E0E-DBF6-408C-A44F-0BDF9F67E59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24836A5-3AAA-4FF9-8A1A-D644BF463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64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A843-C422-596B-9890-6836E5629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Error boundary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D2DA3-1E00-E13F-0CA4-3B0C0F4EC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en-US" dirty="0" err="1"/>
              <a:t>js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85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F2C1BD-D7EC-B3C5-76F3-469985E0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Error boundary</a:t>
            </a:r>
            <a:endParaRPr lang="en-IN" sz="3000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519C3-E0EC-35D1-5E1B-CA68D9BF7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 </a:t>
            </a:r>
            <a:r>
              <a:rPr lang="en-US" sz="2400" b="1" dirty="0"/>
              <a:t>Error boundary</a:t>
            </a:r>
            <a:r>
              <a:rPr lang="en-US" sz="2400" dirty="0"/>
              <a:t> is a component that catches JavaScript errors anywhere in its child component tree, logs those errors, and displays a fallback UI instead of the component tree that crashed.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Error boundaries are typically used to prevent the entire React application from crashing when an error occurs in one part of the UI.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683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F2C1BD-D7EC-B3C5-76F3-469985E0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Uses of Error boundary</a:t>
            </a:r>
            <a:endParaRPr lang="en-IN" sz="3000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519C3-E0EC-35D1-5E1B-CA68D9BF7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Graceful Error Handling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Isolating Error-Prone Components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Logging and Monitoring Errors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Fallback Content or UI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Preventing Application Crashes</a:t>
            </a:r>
            <a:endParaRPr lang="en-IN" sz="2800" dirty="0">
              <a:latin typeface="Agency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77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F2C1BD-D7EC-B3C5-76F3-469985E0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Commands to install and import</a:t>
            </a:r>
            <a:endParaRPr lang="en-IN" sz="3000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519C3-E0EC-35D1-5E1B-CA68D9BF7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</a:t>
            </a:r>
            <a:r>
              <a:rPr lang="en-IN" sz="2400" dirty="0" err="1"/>
              <a:t>npm</a:t>
            </a:r>
            <a:r>
              <a:rPr lang="en-IN" sz="2400" dirty="0"/>
              <a:t> install react-error-boundary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</a:t>
            </a:r>
            <a:r>
              <a:rPr lang="en-IN" sz="2400" dirty="0" err="1"/>
              <a:t>ErrorBoundary</a:t>
            </a: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</a:t>
            </a:r>
            <a:r>
              <a:rPr lang="en-IN" sz="2400" dirty="0" err="1"/>
              <a:t>useErrorBoundary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09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A843-C422-596B-9890-6836E5629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29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47</TotalTime>
  <Words>102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Agency FB</vt:lpstr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   Error boundary</vt:lpstr>
      <vt:lpstr>Error boundary</vt:lpstr>
      <vt:lpstr>Uses of Error boundary</vt:lpstr>
      <vt:lpstr>Commands to install and import</vt:lpstr>
      <vt:lpstr>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Kavin Velavan Gunasekaran(UST,IN)</dc:creator>
  <cp:lastModifiedBy>Kavin Velavan Gunasekaran(UST,IN)</cp:lastModifiedBy>
  <cp:revision>2</cp:revision>
  <dcterms:created xsi:type="dcterms:W3CDTF">2024-08-26T17:28:10Z</dcterms:created>
  <dcterms:modified xsi:type="dcterms:W3CDTF">2024-08-27T04:16:01Z</dcterms:modified>
</cp:coreProperties>
</file>