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views/ElectionResult_17212005888960/Story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0" name="Rectangle 107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1DEF36AB-A208-4658-89AC-772E6A84D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Election Result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ehri Garhwal Lok Sabha Election ...">
            <a:extLst>
              <a:ext uri="{FF2B5EF4-FFF2-40B4-BE49-F238E27FC236}">
                <a16:creationId xmlns:a16="http://schemas.microsoft.com/office/drawing/2014/main" id="{A244EA9E-B660-CF7A-2972-A0348AF6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942160"/>
            <a:ext cx="7608304" cy="504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Rectangle 108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3"/>
    </mc:Choice>
    <mc:Fallback>
      <p:transition spd="slow" advTm="72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tory 23">
            <a:extLst>
              <a:ext uri="{FF2B5EF4-FFF2-40B4-BE49-F238E27FC236}">
                <a16:creationId xmlns:a16="http://schemas.microsoft.com/office/drawing/2014/main" id="{39D9BAD9-258D-4748-8266-AE4F778A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1"/>
    </mc:Choice>
    <mc:Fallback>
      <p:transition spd="slow" advTm="38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Story 24">
            <a:extLst>
              <a:ext uri="{FF2B5EF4-FFF2-40B4-BE49-F238E27FC236}">
                <a16:creationId xmlns:a16="http://schemas.microsoft.com/office/drawing/2014/main" id="{DEF92966-A788-4952-B30F-A1AD7A63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6"/>
    </mc:Choice>
    <mc:Fallback>
      <p:transition spd="slow" advTm="30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Story 25">
            <a:extLst>
              <a:ext uri="{FF2B5EF4-FFF2-40B4-BE49-F238E27FC236}">
                <a16:creationId xmlns:a16="http://schemas.microsoft.com/office/drawing/2014/main" id="{25DF5557-03CE-4A3D-98F6-80FA50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7"/>
    </mc:Choice>
    <mc:Fallback>
      <p:transition spd="slow" advTm="574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Story 26">
            <a:extLst>
              <a:ext uri="{FF2B5EF4-FFF2-40B4-BE49-F238E27FC236}">
                <a16:creationId xmlns:a16="http://schemas.microsoft.com/office/drawing/2014/main" id="{2E985552-F2F8-4B7B-8E39-E709024C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1"/>
    </mc:Choice>
    <mc:Fallback>
      <p:transition spd="slow" advTm="453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on-Homestead Election / Non-Homestead ...">
            <a:extLst>
              <a:ext uri="{FF2B5EF4-FFF2-40B4-BE49-F238E27FC236}">
                <a16:creationId xmlns:a16="http://schemas.microsoft.com/office/drawing/2014/main" id="{D947981C-F66F-1A99-8783-794A7D56AA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8850" y="918546"/>
            <a:ext cx="6673334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4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3"/>
    </mc:Choice>
    <mc:Fallback>
      <p:transition spd="slow" advTm="36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Leading Parties Analaysis">
            <a:extLst>
              <a:ext uri="{FF2B5EF4-FFF2-40B4-BE49-F238E27FC236}">
                <a16:creationId xmlns:a16="http://schemas.microsoft.com/office/drawing/2014/main" id="{308513EC-3AB9-49F2-A32F-A96FD1E2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8"/>
    </mc:Choice>
    <mc:Fallback>
      <p:transition spd="slow" advTm="68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ate wise trend">
            <a:extLst>
              <a:ext uri="{FF2B5EF4-FFF2-40B4-BE49-F238E27FC236}">
                <a16:creationId xmlns:a16="http://schemas.microsoft.com/office/drawing/2014/main" id="{67A16DDE-D0A8-4183-9685-C1BE32EA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4"/>
    </mc:Choice>
    <mc:Fallback>
      <p:transition spd="slow" advTm="72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Party wise Trend">
            <a:extLst>
              <a:ext uri="{FF2B5EF4-FFF2-40B4-BE49-F238E27FC236}">
                <a16:creationId xmlns:a16="http://schemas.microsoft.com/office/drawing/2014/main" id="{E01EB452-7A18-40A8-89A2-AB6A8FC68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7"/>
    </mc:Choice>
    <mc:Fallback>
      <p:transition spd="slow" advTm="38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Alliance and party Reference">
            <a:extLst>
              <a:ext uri="{FF2B5EF4-FFF2-40B4-BE49-F238E27FC236}">
                <a16:creationId xmlns:a16="http://schemas.microsoft.com/office/drawing/2014/main" id="{1554D965-BBC0-45D2-832C-236013A98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0"/>
    </mc:Choice>
    <mc:Fallback>
      <p:transition spd="slow" advTm="89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Margine and Constituency ">
            <a:extLst>
              <a:ext uri="{FF2B5EF4-FFF2-40B4-BE49-F238E27FC236}">
                <a16:creationId xmlns:a16="http://schemas.microsoft.com/office/drawing/2014/main" id="{2276D18C-2E4D-4182-9A95-4B864693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9"/>
    </mc:Choice>
    <mc:Fallback>
      <p:transition spd="slow" advTm="32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Summary">
            <a:extLst>
              <a:ext uri="{FF2B5EF4-FFF2-40B4-BE49-F238E27FC236}">
                <a16:creationId xmlns:a16="http://schemas.microsoft.com/office/drawing/2014/main" id="{9EFACA78-88FC-429B-A356-21642565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1"/>
    </mc:Choice>
    <mc:Fallback>
      <p:transition spd="slow" advTm="48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Story 21">
            <a:extLst>
              <a:ext uri="{FF2B5EF4-FFF2-40B4-BE49-F238E27FC236}">
                <a16:creationId xmlns:a16="http://schemas.microsoft.com/office/drawing/2014/main" id="{4E61EB1C-285E-40E9-9D87-9A1C6800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53"/>
    </mc:Choice>
    <mc:Fallback>
      <p:transition spd="slow" advTm="51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tory 22">
            <a:extLst>
              <a:ext uri="{FF2B5EF4-FFF2-40B4-BE49-F238E27FC236}">
                <a16:creationId xmlns:a16="http://schemas.microsoft.com/office/drawing/2014/main" id="{502EA194-86CA-4702-BAA2-5FB5EF7C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90"/>
    </mc:Choice>
    <mc:Fallback>
      <p:transition spd="slow" advTm="979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Election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KAVIN S</cp:lastModifiedBy>
  <cp:revision>4</cp:revision>
  <dcterms:created xsi:type="dcterms:W3CDTF">2024-07-19T06:32:39Z</dcterms:created>
  <dcterms:modified xsi:type="dcterms:W3CDTF">2024-07-19T14:41:30Z</dcterms:modified>
</cp:coreProperties>
</file>