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2907083"/>
                  </p:ext>
                </p:extLst>
              </p:nvPr>
            </p:nvGraphicFramePr>
            <p:xfrm>
              <a:off x="134471" y="1170879"/>
              <a:ext cx="11788587" cy="557954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471" y="1170879"/>
                <a:ext cx="11788587" cy="55795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c8b7c207-34e5-4fbf-9bf5-009aa2be41ec}">
  <we:reference id="WA200003233" version="2.0.0.3" store="en-US" storeType="OMEX"/>
  <we:alternateReferences/>
  <we:properties>
    <we:property name="Microsoft.Office.CampaignId" value="&quot;none&quot;"/>
    <we:property name="reportUrl" value="&quot;/groups/cd17c2ea-a021-4982-8a5e-8d2c07228736/reports/9d9f9c58-fbb7-47eb-9cfe-3a7ddc51e468/ReportSectionb1691e807d57d6581438?bookmarkGuid=eed8b116-51a7-4820-83be-6d57fb3a44d2&amp;bookmarkUsage=1&amp;ctid=c6e549b3-5f45-4032-aae9-d4244dc5b2c4&amp;fromEntryPoint=export&amp;pbi_source=storytelling_addin&quot;"/>
    <we:property name="reportState" value="&quot;CONNECTED&quot;"/>
    <we:property name="artifactViewState" value="&quot;live&quot;"/>
    <we:property name="reportEmbeddedTime" value="&quot;2024-03-27T05:14:40.433Z&quot;"/>
    <we:property name="creatorSessionId" value="&quot;59ce31fa-2ee2-4f77-a903-e0c3cfb38f62&quot;"/>
    <we:property name="creatorUserId" value="&quot;10032003586DEE93&quot;"/>
    <we:property name="creatorTenantId" value="&quot;c6e549b3-5f45-4032-aae9-d4244dc5b2c4&quot;"/>
    <we:property name="pageDisplayName" value="&quot;Home&quot;"/>
    <we:property name="pageName" value="&quot;ReportSectionb1691e807d57d6581438&quot;"/>
    <we:property name="reportName" value="&quot;BI 360&quot;"/>
    <we:property name="isVisualContainerHeaderHidden" value="false"/>
    <we:property name="isFiltersActionButtonVisible" value="true"/>
    <we:property name="initialStateBookmark" value="&quot;H4sIAAAAAAAAA81WS28bRwz+K8aehWLeD98c1704Tgy7yCUwBM4MV95mtSvMrlyrhv97OSsVQdK4KlY99CLtcDgfyY9DDl+q1AybFnYfYI3VefWu77+sIX85k9Wi6g6yjx+vby7urpcfLm6uSNxvxqbvhur8pRohr3D81AxbaAsCCT8/LCpo21tYlVUN7YCLaoN56Dtomz9wr0xbY97i66LC503bZyiQ9yOMWGCfSJ3WZJv/VByBODZPeI9x3EvvcNPn8bAO3HiOjtmkbTLacSUdnRn2u5Obx/WL0cmxy74boenIgSJjPDojhEDvPdPeQLRQ5HXTjgeVsLt63mSKm9jYbQpfF+kJuoipmoLLOOxjeakuVquMKxgPy6tvNi/7drv+gfy+3+aId1hPW93YjDuykaeIlhlrUn1cpkLcK7F5m3vielLZB332Hobx7G6vRz4VpV+23YFJWZaP/e+XGQkhVefs9YEkQ9Ot2kOmvlLz6z68CLmE1offiM9CAR3oc8L8bjex8HOT/0oUX3wXzP+SAQqZRBq8lMzbWmIAHRUHFYvBf+RixOcx9M/f0lHQVIrWWWMN2lSjUq52fj5arY0WXAJz1gqs0YAw86/hDcKwzfhvib7G3fJwZPie4ULtcoAWh+WaCudxWfc9eVT9J9eqgDjlnFe1iWh9TMwAGn6Ux2ZNzefvWDIKb1BCMMaig8iZPp7hN7B0TJxxZ4L0yZnokgYxF4trWQe0moXkOUMbWZqNlRhjIVjJhBIyOeQ6uLlYKFjkMXDyh8hn3inF5mIBgEyaJWWtT8EnJoM8ijU8wuZHeWQOglMmEfcxaKakgPm1lVAbJukh0IaDjSJxdwIaKkQhAnDrmZdca3FKF7EAInofHCYllHWaueO3/+1Ig4wYUHkHDJlXqOzxfL6JBpIrFZ1LiXEtDMjoT0Cz1N6ikJ6uho4aHGVEnRAp1XkUIaFnTtrkvJUn5FSpRHfXRS0DDQ2BIVX+fDQeY81rz8CDEoYpqrDj1f4mWpQ1zSeRMSEpnVT9Wp8QqXMqCaUTFzbaoJgXxsxHkymBlKC5kzox4bXBE3zzPkJpRMLIqCgT1OBO8M0oVlsRnDGBBc9CBH0Cmk/C6EDUm0RNjhnL4+wOjsa5WjoXtBNovALj0zysCe6rpFojDevlo9+OwwYi3kKH08Sw2b/oDU56NC1AlzAdvnP5f9/Qs743/AnabbE5jfbVZIR8aUKLRw6Ugb+a3HooP38CDMdBYHsMAAA=&quot;"/>
    <we:property name="bookmark" value="&quot;H4sIAAAAAAAAA81WS2/jRgz+K4HOQTHvR2676fbSbREkxV6KwOBwKEddWTIkOY0b5L+XI7tYZLupC7mHXmwNh/OR/Djk8LnKzbhtYf8zbKi6qt73/ecNDJ8vdHVZda9lCjESeoBY+9p5aaQH1uq3U9N3Y3X1XE0wrGn61Iw7aAsgC3+9v6ygbW9gXVY1tCNdVlsaxr6DtvmDDsq8NQ07erms6Gnb9gMUyLsJJiqwj6zOa3ZFflf8ApyaR7ojnA7SW9r2w3RcJ+mipCB8tj47G6TRgc+Mh93ZzdP6xejs2HXfTdB07ECRCYnBKaUoxihsdMBsFHndtNNRJe0/PG0HjpvZ2G8Lfe/yI3RIuZqDG2g8xPJcvVuvB1rDdFx+eLV53be7zTfkd/1uQLqlet7qpmbas41hjmg1UM2qD6tciHthNm+GnrmeVQ5BX3yEcbq4PeixT0Xph113ZFKX5UP/+/VAjJCrK/Fyz5Kx6dbtMVNfqPnlEB7CUELr02/MZ6GAD/RDpuH9fmbh+2b4K1Hy8qtg/pcMcMgsshC1FtHXmhJYNBIMFoP/yMVET1Pqn17TUdBMRh+88458rsmYUIe4HK22ziqpQQTvFdXkQLnl1/AngnE30L8l+kfar45Hxq8ZLtSuRmhpXG24cB5Wdd+zR9V/cq0KSDAhRFM7JB8xCwfk5Ekemw03n79jaVTRkYbknKcAKIU9neE3sCxmKWRwScccHIZsQS3FklbXibwVKUcpyKPIi7GyECIlr4UySudA0qawFIuUQIlJsj9MvojBGLEUCwB0tiIb72NOMQud9Ems8QG238qjCJCCcZm5x2SF0QqW11Ym64Tmh8A6CR5VluEMNDJESiWQPoqopbXqnC7CT6/CGFOgbJTxwYpw+va/HWnSSIlMDCBIREPGn87nm2igpTEYQs5CWuVAYzwDzXN7Q6UjXw2LFgJnxJwRKdc5qpQpiqB9DtHrM3JqTOa7G9DqxENDEsSVvxxNItayjgIiGOWE4Qo7Xe1voqGueT5BIZTmdHL1W3tGpCGYrIzNUnn0yYionFuOpnMGrcHKoG0WKlpHZ/gWI0JpRMppNJwJbnBn+OaMqL1KwbkkUhQJwZ6BFrNyNjH1LnOTEzwq4+IOTi6EWoeQbFDkogEX8zKsGe6LpNoQD+vlo99N4xaQbqCjeWLYHl70hmY9nhagy5SP30P5/9jws34w/AnaXbE5j/bVbOa+/PwJSQtyT1oMAAA=&quot;"/>
    <we:property name="datasetId" value="&quot;1a9e9227-6562-4bca-9850-e591fbdcefe9&quot;"/>
    <we:property name="embedUrl" value="&quot;/reportEmbed?reportId=9d9f9c58-fbb7-47eb-9cfe-3a7ddc51e468&amp;config=eyJjbHVzdGVyVXJsIjoiaHR0cHM6Ly9XQUJJLUlORElBLUNFTlRSQUwtQS1QUklNQVJZLXJlZGlyZWN0LmFuYWx5c2lzLndpbmRvd3MubmV0IiwiZW1iZWRGZWF0dXJlcyI6eyJ1c2FnZU1ldHJpY3NWTmV4dCI6dHJ1ZSwiZGlzYWJsZUFuZ3VsYXJKU0Jvb3RzdHJhcFJlcG9ydEVtYmVk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Kavin 2002</cp:lastModifiedBy>
  <cp:revision>3</cp:revision>
  <dcterms:created xsi:type="dcterms:W3CDTF">2018-06-07T21:39:02Z</dcterms:created>
  <dcterms:modified xsi:type="dcterms:W3CDTF">2024-03-27T05:17:34Z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