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5" r:id="rId4"/>
  </p:sldMasterIdLst>
  <p:notesMasterIdLst>
    <p:notesMasterId r:id="rId8"/>
  </p:notesMasterIdLst>
  <p:sldIdLst>
    <p:sldId id="256" r:id="rId5"/>
    <p:sldId id="280" r:id="rId6"/>
    <p:sldId id="279"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6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5B832-E48A-E573-8E4A-3909335CA303}" v="394" dt="2024-11-13T10:22:59.068"/>
    <p1510:client id="{8A26D89C-7BAC-5F11-181D-2BC83696B4CE}" v="153" dt="2024-11-13T11:00:20.503"/>
    <p1510:client id="{FD83CBAF-FDD3-0722-7586-06B63E109138}" v="4521" dt="2024-11-13T11:00:54.966"/>
  </p1510:revLst>
</p1510:revInfo>
</file>

<file path=ppt/tableStyles.xml><?xml version="1.0" encoding="utf-8"?>
<a:tblStyleLst xmlns:a="http://schemas.openxmlformats.org/drawingml/2006/main" def="{FAF8FCC5-4FDF-4A60-B72E-4E0162955330}">
  <a:tblStyle styleId="{FAF8FCC5-4FDF-4A60-B72E-4E01629553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68"/>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39F3D-A3BA-4253-875F-0109B7D9E901}" type="doc">
      <dgm:prSet loTypeId="urn:microsoft.com/office/officeart/2005/8/layout/venn3" loCatId="relationship" qsTypeId="urn:microsoft.com/office/officeart/2005/8/quickstyle/simple1" qsCatId="simple" csTypeId="urn:microsoft.com/office/officeart/2005/8/colors/colorful4" csCatId="colorful" phldr="1"/>
      <dgm:spPr/>
      <dgm:t>
        <a:bodyPr/>
        <a:lstStyle/>
        <a:p>
          <a:endParaRPr lang="en-US"/>
        </a:p>
      </dgm:t>
    </dgm:pt>
    <dgm:pt modelId="{6D9FF9D0-62B0-4AB2-9E74-356DAC54AF78}">
      <dgm:prSet phldr="0"/>
      <dgm:spPr/>
      <dgm:t>
        <a:bodyPr/>
        <a:lstStyle/>
        <a:p>
          <a:pPr rtl="0"/>
          <a:r>
            <a:rPr lang="en-US" b="1">
              <a:latin typeface="Arial"/>
              <a:cs typeface="Arial"/>
            </a:rPr>
            <a:t>Prospective Risk Adjustment</a:t>
          </a:r>
          <a:endParaRPr lang="en-US">
            <a:latin typeface="Arial"/>
            <a:cs typeface="Arial"/>
          </a:endParaRPr>
        </a:p>
      </dgm:t>
    </dgm:pt>
    <dgm:pt modelId="{0F126AFA-8F26-4AE3-BB31-1516092D35F3}" type="parTrans" cxnId="{8B0135DE-512D-462A-8583-138B81E5CD87}">
      <dgm:prSet/>
      <dgm:spPr/>
    </dgm:pt>
    <dgm:pt modelId="{375783DB-31A3-47A3-9916-0E592ACFC4D7}" type="sibTrans" cxnId="{8B0135DE-512D-462A-8583-138B81E5CD87}">
      <dgm:prSet/>
      <dgm:spPr/>
    </dgm:pt>
    <dgm:pt modelId="{A0DB3EF4-3B8A-4441-834E-FDA6952DFD30}">
      <dgm:prSet phldr="0"/>
      <dgm:spPr/>
      <dgm:t>
        <a:bodyPr/>
        <a:lstStyle/>
        <a:p>
          <a:pPr rtl="0"/>
          <a:r>
            <a:rPr lang="en-US" b="1">
              <a:latin typeface="Arial"/>
              <a:cs typeface="Arial"/>
            </a:rPr>
            <a:t>Payment </a:t>
          </a:r>
          <a:r>
            <a:rPr lang="en-US" b="1" err="1">
              <a:latin typeface="Arial"/>
              <a:cs typeface="Arial"/>
            </a:rPr>
            <a:t>Intergrity</a:t>
          </a:r>
          <a:endParaRPr lang="en-US" err="1">
            <a:latin typeface="Arial"/>
            <a:cs typeface="Arial"/>
          </a:endParaRPr>
        </a:p>
      </dgm:t>
    </dgm:pt>
    <dgm:pt modelId="{5E2CE19C-1EC2-428E-93B3-D4B51BF4BC14}" type="parTrans" cxnId="{83B9826D-1DA8-4429-82D5-423136F0DD4D}">
      <dgm:prSet/>
      <dgm:spPr/>
    </dgm:pt>
    <dgm:pt modelId="{D176E710-20E1-4A9D-97B8-733B32892900}" type="sibTrans" cxnId="{83B9826D-1DA8-4429-82D5-423136F0DD4D}">
      <dgm:prSet/>
      <dgm:spPr/>
    </dgm:pt>
    <dgm:pt modelId="{9DA999E9-55FD-49E1-8AD1-ABE5986FF814}">
      <dgm:prSet phldr="0"/>
      <dgm:spPr/>
      <dgm:t>
        <a:bodyPr/>
        <a:lstStyle/>
        <a:p>
          <a:pPr rtl="0"/>
          <a:r>
            <a:rPr lang="en-US" b="1">
              <a:latin typeface="Arial"/>
              <a:cs typeface="Arial"/>
            </a:rPr>
            <a:t>Health Data Management</a:t>
          </a:r>
          <a:endParaRPr lang="en-US">
            <a:latin typeface="Arial"/>
            <a:cs typeface="Arial"/>
          </a:endParaRPr>
        </a:p>
      </dgm:t>
    </dgm:pt>
    <dgm:pt modelId="{65C7F1D7-835E-41B2-9F73-A5BF81BF9FEC}" type="parTrans" cxnId="{FEFC63A2-662D-49EA-B648-BCC29EC850D3}">
      <dgm:prSet/>
      <dgm:spPr/>
    </dgm:pt>
    <dgm:pt modelId="{CD52F21B-1920-41C5-AA08-69AD5BFA9AF0}" type="sibTrans" cxnId="{FEFC63A2-662D-49EA-B648-BCC29EC850D3}">
      <dgm:prSet/>
      <dgm:spPr/>
    </dgm:pt>
    <dgm:pt modelId="{B7449242-A7D6-4DF9-A32A-226C445017E9}">
      <dgm:prSet phldr="0"/>
      <dgm:spPr/>
      <dgm:t>
        <a:bodyPr/>
        <a:lstStyle/>
        <a:p>
          <a:pPr rtl="0"/>
          <a:r>
            <a:rPr lang="en-US" b="1">
              <a:latin typeface="Arial"/>
              <a:cs typeface="Arial"/>
            </a:rPr>
            <a:t>AI-as-a-service</a:t>
          </a:r>
          <a:endParaRPr lang="en-US">
            <a:latin typeface="Arial"/>
            <a:cs typeface="Arial"/>
          </a:endParaRPr>
        </a:p>
      </dgm:t>
    </dgm:pt>
    <dgm:pt modelId="{952982F9-8251-4320-9752-BF90FCA23052}" type="parTrans" cxnId="{27366F52-7834-4796-9861-D0DFB1BC23CD}">
      <dgm:prSet/>
      <dgm:spPr/>
    </dgm:pt>
    <dgm:pt modelId="{37B46900-9E97-44A5-9B29-325258591AFD}" type="sibTrans" cxnId="{27366F52-7834-4796-9861-D0DFB1BC23CD}">
      <dgm:prSet/>
      <dgm:spPr/>
    </dgm:pt>
    <dgm:pt modelId="{0114DF29-74DB-43A0-8E52-3B1A74FD5C1D}" type="pres">
      <dgm:prSet presAssocID="{2AF39F3D-A3BA-4253-875F-0109B7D9E901}" presName="Name0" presStyleCnt="0">
        <dgm:presLayoutVars>
          <dgm:dir/>
          <dgm:resizeHandles val="exact"/>
        </dgm:presLayoutVars>
      </dgm:prSet>
      <dgm:spPr/>
    </dgm:pt>
    <dgm:pt modelId="{E872C966-9233-453E-9527-EC6C61A552A3}" type="pres">
      <dgm:prSet presAssocID="{9DA999E9-55FD-49E1-8AD1-ABE5986FF814}" presName="Name5" presStyleLbl="vennNode1" presStyleIdx="0" presStyleCnt="4">
        <dgm:presLayoutVars>
          <dgm:bulletEnabled val="1"/>
        </dgm:presLayoutVars>
      </dgm:prSet>
      <dgm:spPr/>
    </dgm:pt>
    <dgm:pt modelId="{1B5C0544-2ACC-4C9C-B1D6-541B5DBE299C}" type="pres">
      <dgm:prSet presAssocID="{CD52F21B-1920-41C5-AA08-69AD5BFA9AF0}" presName="space" presStyleCnt="0"/>
      <dgm:spPr/>
    </dgm:pt>
    <dgm:pt modelId="{DC7C9B0B-F45D-407E-800E-5DA644412506}" type="pres">
      <dgm:prSet presAssocID="{A0DB3EF4-3B8A-4441-834E-FDA6952DFD30}" presName="Name5" presStyleLbl="vennNode1" presStyleIdx="1" presStyleCnt="4">
        <dgm:presLayoutVars>
          <dgm:bulletEnabled val="1"/>
        </dgm:presLayoutVars>
      </dgm:prSet>
      <dgm:spPr/>
    </dgm:pt>
    <dgm:pt modelId="{C7B1EAA3-43BA-4CF1-9ABB-D41F58C80F4C}" type="pres">
      <dgm:prSet presAssocID="{D176E710-20E1-4A9D-97B8-733B32892900}" presName="space" presStyleCnt="0"/>
      <dgm:spPr/>
    </dgm:pt>
    <dgm:pt modelId="{C295D323-8F82-4A88-94DD-296E234BFFA3}" type="pres">
      <dgm:prSet presAssocID="{6D9FF9D0-62B0-4AB2-9E74-356DAC54AF78}" presName="Name5" presStyleLbl="vennNode1" presStyleIdx="2" presStyleCnt="4">
        <dgm:presLayoutVars>
          <dgm:bulletEnabled val="1"/>
        </dgm:presLayoutVars>
      </dgm:prSet>
      <dgm:spPr/>
    </dgm:pt>
    <dgm:pt modelId="{4064620E-DE1E-4C9C-8503-B4E6D988BC3B}" type="pres">
      <dgm:prSet presAssocID="{375783DB-31A3-47A3-9916-0E592ACFC4D7}" presName="space" presStyleCnt="0"/>
      <dgm:spPr/>
    </dgm:pt>
    <dgm:pt modelId="{DD681033-CC60-48E3-9BF2-A6D61EBF16AD}" type="pres">
      <dgm:prSet presAssocID="{B7449242-A7D6-4DF9-A32A-226C445017E9}" presName="Name5" presStyleLbl="vennNode1" presStyleIdx="3" presStyleCnt="4">
        <dgm:presLayoutVars>
          <dgm:bulletEnabled val="1"/>
        </dgm:presLayoutVars>
      </dgm:prSet>
      <dgm:spPr/>
    </dgm:pt>
  </dgm:ptLst>
  <dgm:cxnLst>
    <dgm:cxn modelId="{8F4B2446-35F1-4B07-8F44-E5E834B7449B}" type="presOf" srcId="{A0DB3EF4-3B8A-4441-834E-FDA6952DFD30}" destId="{DC7C9B0B-F45D-407E-800E-5DA644412506}" srcOrd="0" destOrd="0" presId="urn:microsoft.com/office/officeart/2005/8/layout/venn3"/>
    <dgm:cxn modelId="{83B9826D-1DA8-4429-82D5-423136F0DD4D}" srcId="{2AF39F3D-A3BA-4253-875F-0109B7D9E901}" destId="{A0DB3EF4-3B8A-4441-834E-FDA6952DFD30}" srcOrd="1" destOrd="0" parTransId="{5E2CE19C-1EC2-428E-93B3-D4B51BF4BC14}" sibTransId="{D176E710-20E1-4A9D-97B8-733B32892900}"/>
    <dgm:cxn modelId="{27366F52-7834-4796-9861-D0DFB1BC23CD}" srcId="{2AF39F3D-A3BA-4253-875F-0109B7D9E901}" destId="{B7449242-A7D6-4DF9-A32A-226C445017E9}" srcOrd="3" destOrd="0" parTransId="{952982F9-8251-4320-9752-BF90FCA23052}" sibTransId="{37B46900-9E97-44A5-9B29-325258591AFD}"/>
    <dgm:cxn modelId="{FEFC63A2-662D-49EA-B648-BCC29EC850D3}" srcId="{2AF39F3D-A3BA-4253-875F-0109B7D9E901}" destId="{9DA999E9-55FD-49E1-8AD1-ABE5986FF814}" srcOrd="0" destOrd="0" parTransId="{65C7F1D7-835E-41B2-9F73-A5BF81BF9FEC}" sibTransId="{CD52F21B-1920-41C5-AA08-69AD5BFA9AF0}"/>
    <dgm:cxn modelId="{F1BA40D7-AF89-41FE-A6DE-76A8DF72C860}" type="presOf" srcId="{9DA999E9-55FD-49E1-8AD1-ABE5986FF814}" destId="{E872C966-9233-453E-9527-EC6C61A552A3}" srcOrd="0" destOrd="0" presId="urn:microsoft.com/office/officeart/2005/8/layout/venn3"/>
    <dgm:cxn modelId="{8B0135DE-512D-462A-8583-138B81E5CD87}" srcId="{2AF39F3D-A3BA-4253-875F-0109B7D9E901}" destId="{6D9FF9D0-62B0-4AB2-9E74-356DAC54AF78}" srcOrd="2" destOrd="0" parTransId="{0F126AFA-8F26-4AE3-BB31-1516092D35F3}" sibTransId="{375783DB-31A3-47A3-9916-0E592ACFC4D7}"/>
    <dgm:cxn modelId="{A984AFE5-535C-4FCA-B5FD-135DDFFA1145}" type="presOf" srcId="{B7449242-A7D6-4DF9-A32A-226C445017E9}" destId="{DD681033-CC60-48E3-9BF2-A6D61EBF16AD}" srcOrd="0" destOrd="0" presId="urn:microsoft.com/office/officeart/2005/8/layout/venn3"/>
    <dgm:cxn modelId="{02216CEF-A7CD-4A44-AA53-04AA0E45BCDE}" type="presOf" srcId="{2AF39F3D-A3BA-4253-875F-0109B7D9E901}" destId="{0114DF29-74DB-43A0-8E52-3B1A74FD5C1D}" srcOrd="0" destOrd="0" presId="urn:microsoft.com/office/officeart/2005/8/layout/venn3"/>
    <dgm:cxn modelId="{C6CF16F7-D273-4762-A27D-7198391F3324}" type="presOf" srcId="{6D9FF9D0-62B0-4AB2-9E74-356DAC54AF78}" destId="{C295D323-8F82-4A88-94DD-296E234BFFA3}" srcOrd="0" destOrd="0" presId="urn:microsoft.com/office/officeart/2005/8/layout/venn3"/>
    <dgm:cxn modelId="{AD29C202-3E47-4D71-9B72-C43464CC3581}" type="presParOf" srcId="{0114DF29-74DB-43A0-8E52-3B1A74FD5C1D}" destId="{E872C966-9233-453E-9527-EC6C61A552A3}" srcOrd="0" destOrd="0" presId="urn:microsoft.com/office/officeart/2005/8/layout/venn3"/>
    <dgm:cxn modelId="{41E767F3-4005-4F24-A33C-3E8AA948AD92}" type="presParOf" srcId="{0114DF29-74DB-43A0-8E52-3B1A74FD5C1D}" destId="{1B5C0544-2ACC-4C9C-B1D6-541B5DBE299C}" srcOrd="1" destOrd="0" presId="urn:microsoft.com/office/officeart/2005/8/layout/venn3"/>
    <dgm:cxn modelId="{42092725-F1DF-4409-98ED-DDDFA093564F}" type="presParOf" srcId="{0114DF29-74DB-43A0-8E52-3B1A74FD5C1D}" destId="{DC7C9B0B-F45D-407E-800E-5DA644412506}" srcOrd="2" destOrd="0" presId="urn:microsoft.com/office/officeart/2005/8/layout/venn3"/>
    <dgm:cxn modelId="{5288A97A-A687-44E3-9CF2-4F8F53E5134F}" type="presParOf" srcId="{0114DF29-74DB-43A0-8E52-3B1A74FD5C1D}" destId="{C7B1EAA3-43BA-4CF1-9ABB-D41F58C80F4C}" srcOrd="3" destOrd="0" presId="urn:microsoft.com/office/officeart/2005/8/layout/venn3"/>
    <dgm:cxn modelId="{B43F5CAA-9E5A-486E-A1C0-31B802AEE1DF}" type="presParOf" srcId="{0114DF29-74DB-43A0-8E52-3B1A74FD5C1D}" destId="{C295D323-8F82-4A88-94DD-296E234BFFA3}" srcOrd="4" destOrd="0" presId="urn:microsoft.com/office/officeart/2005/8/layout/venn3"/>
    <dgm:cxn modelId="{93C975B4-1C46-41FB-B928-D927C1A85144}" type="presParOf" srcId="{0114DF29-74DB-43A0-8E52-3B1A74FD5C1D}" destId="{4064620E-DE1E-4C9C-8503-B4E6D988BC3B}" srcOrd="5" destOrd="0" presId="urn:microsoft.com/office/officeart/2005/8/layout/venn3"/>
    <dgm:cxn modelId="{FB9DAFD5-62C9-486E-9128-8E0786F375EE}" type="presParOf" srcId="{0114DF29-74DB-43A0-8E52-3B1A74FD5C1D}" destId="{DD681033-CC60-48E3-9BF2-A6D61EBF16AD}" srcOrd="6" destOrd="0" presId="urn:microsoft.com/office/officeart/2005/8/layout/ven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2C966-9233-453E-9527-EC6C61A552A3}">
      <dsp:nvSpPr>
        <dsp:cNvPr id="0" name=""/>
        <dsp:cNvSpPr/>
      </dsp:nvSpPr>
      <dsp:spPr>
        <a:xfrm>
          <a:off x="1380" y="487680"/>
          <a:ext cx="1384779" cy="1384779"/>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9" tIns="12700" rIns="76209" bIns="127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Arial"/>
              <a:cs typeface="Arial"/>
            </a:rPr>
            <a:t>Health Data Management</a:t>
          </a:r>
          <a:endParaRPr lang="en-US" sz="1000" kern="1200">
            <a:latin typeface="Arial"/>
            <a:cs typeface="Arial"/>
          </a:endParaRPr>
        </a:p>
      </dsp:txBody>
      <dsp:txXfrm>
        <a:off x="204176" y="690476"/>
        <a:ext cx="979187" cy="979187"/>
      </dsp:txXfrm>
    </dsp:sp>
    <dsp:sp modelId="{DC7C9B0B-F45D-407E-800E-5DA644412506}">
      <dsp:nvSpPr>
        <dsp:cNvPr id="0" name=""/>
        <dsp:cNvSpPr/>
      </dsp:nvSpPr>
      <dsp:spPr>
        <a:xfrm>
          <a:off x="1109204" y="487680"/>
          <a:ext cx="1384779" cy="1384779"/>
        </a:xfrm>
        <a:prstGeom prst="ellipse">
          <a:avLst/>
        </a:prstGeom>
        <a:solidFill>
          <a:schemeClr val="accent4">
            <a:alpha val="50000"/>
            <a:hueOff val="-7032"/>
            <a:satOff val="323"/>
            <a:lumOff val="33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9" tIns="12700" rIns="76209" bIns="127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Arial"/>
              <a:cs typeface="Arial"/>
            </a:rPr>
            <a:t>Payment </a:t>
          </a:r>
          <a:r>
            <a:rPr lang="en-US" sz="1000" b="1" kern="1200" err="1">
              <a:latin typeface="Arial"/>
              <a:cs typeface="Arial"/>
            </a:rPr>
            <a:t>Intergrity</a:t>
          </a:r>
          <a:endParaRPr lang="en-US" sz="1000" kern="1200" err="1">
            <a:latin typeface="Arial"/>
            <a:cs typeface="Arial"/>
          </a:endParaRPr>
        </a:p>
      </dsp:txBody>
      <dsp:txXfrm>
        <a:off x="1312000" y="690476"/>
        <a:ext cx="979187" cy="979187"/>
      </dsp:txXfrm>
    </dsp:sp>
    <dsp:sp modelId="{C295D323-8F82-4A88-94DD-296E234BFFA3}">
      <dsp:nvSpPr>
        <dsp:cNvPr id="0" name=""/>
        <dsp:cNvSpPr/>
      </dsp:nvSpPr>
      <dsp:spPr>
        <a:xfrm>
          <a:off x="2217028" y="487680"/>
          <a:ext cx="1384779" cy="1384779"/>
        </a:xfrm>
        <a:prstGeom prst="ellipse">
          <a:avLst/>
        </a:prstGeom>
        <a:solidFill>
          <a:schemeClr val="accent4">
            <a:alpha val="50000"/>
            <a:hueOff val="-14065"/>
            <a:satOff val="647"/>
            <a:lumOff val="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9" tIns="12700" rIns="76209" bIns="127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Arial"/>
              <a:cs typeface="Arial"/>
            </a:rPr>
            <a:t>Prospective Risk Adjustment</a:t>
          </a:r>
          <a:endParaRPr lang="en-US" sz="1000" kern="1200">
            <a:latin typeface="Arial"/>
            <a:cs typeface="Arial"/>
          </a:endParaRPr>
        </a:p>
      </dsp:txBody>
      <dsp:txXfrm>
        <a:off x="2419824" y="690476"/>
        <a:ext cx="979187" cy="979187"/>
      </dsp:txXfrm>
    </dsp:sp>
    <dsp:sp modelId="{DD681033-CC60-48E3-9BF2-A6D61EBF16AD}">
      <dsp:nvSpPr>
        <dsp:cNvPr id="0" name=""/>
        <dsp:cNvSpPr/>
      </dsp:nvSpPr>
      <dsp:spPr>
        <a:xfrm>
          <a:off x="3324851" y="487680"/>
          <a:ext cx="1384779" cy="1384779"/>
        </a:xfrm>
        <a:prstGeom prst="ellipse">
          <a:avLst/>
        </a:prstGeom>
        <a:solidFill>
          <a:schemeClr val="accent4">
            <a:alpha val="50000"/>
            <a:hueOff val="-21097"/>
            <a:satOff val="970"/>
            <a:lumOff val="100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9" tIns="12700" rIns="76209" bIns="127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Arial"/>
              <a:cs typeface="Arial"/>
            </a:rPr>
            <a:t>AI-as-a-service</a:t>
          </a:r>
          <a:endParaRPr lang="en-US" sz="1000" kern="1200">
            <a:latin typeface="Arial"/>
            <a:cs typeface="Arial"/>
          </a:endParaRPr>
        </a:p>
      </dsp:txBody>
      <dsp:txXfrm>
        <a:off x="3527647" y="690476"/>
        <a:ext cx="979187" cy="979187"/>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aa32a186c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aa32a186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23247deb2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3247deb2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43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f6ba1f106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f6ba1f106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relevantz.com/" TargetMode="External"/><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linkedin.com/company/relevantz"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
    <p:spTree>
      <p:nvGrpSpPr>
        <p:cNvPr id="1" name="Shape 6"/>
        <p:cNvGrpSpPr/>
        <p:nvPr/>
      </p:nvGrpSpPr>
      <p:grpSpPr>
        <a:xfrm>
          <a:off x="0" y="0"/>
          <a:ext cx="0" cy="0"/>
          <a:chOff x="0" y="0"/>
          <a:chExt cx="0" cy="0"/>
        </a:xfrm>
      </p:grpSpPr>
      <p:sp>
        <p:nvSpPr>
          <p:cNvPr id="7" name="Google Shape;7;p2"/>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accent1"/>
              </a:buClr>
              <a:buSzPts val="4400"/>
              <a:buFont typeface="Proxima Nova"/>
              <a:buNone/>
              <a:defRPr sz="4400" b="1">
                <a:solidFill>
                  <a:schemeClr val="accent1"/>
                </a:solidFill>
                <a:latin typeface="Calibri" panose="020F0502020204030204" pitchFamily="34" charset="0"/>
                <a:ea typeface="Calibri" panose="020F0502020204030204" pitchFamily="34" charset="0"/>
                <a:cs typeface="Calibri" panose="020F0502020204030204" pitchFamily="34" charset="0"/>
                <a:sym typeface="Proxima Nova"/>
              </a:defRPr>
            </a:lvl1pPr>
            <a:lvl2pPr lvl="1">
              <a:spcBef>
                <a:spcPts val="0"/>
              </a:spcBef>
              <a:spcAft>
                <a:spcPts val="0"/>
              </a:spcAft>
              <a:buSzPts val="4000"/>
              <a:buFont typeface="Proxima Nova"/>
              <a:buNone/>
              <a:defRPr sz="4000" b="1">
                <a:latin typeface="Proxima Nova"/>
                <a:ea typeface="Proxima Nova"/>
                <a:cs typeface="Proxima Nova"/>
                <a:sym typeface="Proxima Nova"/>
              </a:defRPr>
            </a:lvl2pPr>
            <a:lvl3pPr lvl="2">
              <a:spcBef>
                <a:spcPts val="0"/>
              </a:spcBef>
              <a:spcAft>
                <a:spcPts val="0"/>
              </a:spcAft>
              <a:buSzPts val="4000"/>
              <a:buFont typeface="Proxima Nova"/>
              <a:buNone/>
              <a:defRPr sz="4000" b="1">
                <a:latin typeface="Proxima Nova"/>
                <a:ea typeface="Proxima Nova"/>
                <a:cs typeface="Proxima Nova"/>
                <a:sym typeface="Proxima Nova"/>
              </a:defRPr>
            </a:lvl3pPr>
            <a:lvl4pPr lvl="3">
              <a:spcBef>
                <a:spcPts val="0"/>
              </a:spcBef>
              <a:spcAft>
                <a:spcPts val="0"/>
              </a:spcAft>
              <a:buSzPts val="4000"/>
              <a:buFont typeface="Proxima Nova"/>
              <a:buNone/>
              <a:defRPr sz="4000" b="1">
                <a:latin typeface="Proxima Nova"/>
                <a:ea typeface="Proxima Nova"/>
                <a:cs typeface="Proxima Nova"/>
                <a:sym typeface="Proxima Nova"/>
              </a:defRPr>
            </a:lvl4pPr>
            <a:lvl5pPr lvl="4">
              <a:spcBef>
                <a:spcPts val="0"/>
              </a:spcBef>
              <a:spcAft>
                <a:spcPts val="0"/>
              </a:spcAft>
              <a:buSzPts val="4000"/>
              <a:buFont typeface="Proxima Nova"/>
              <a:buNone/>
              <a:defRPr sz="4000" b="1">
                <a:latin typeface="Proxima Nova"/>
                <a:ea typeface="Proxima Nova"/>
                <a:cs typeface="Proxima Nova"/>
                <a:sym typeface="Proxima Nova"/>
              </a:defRPr>
            </a:lvl5pPr>
            <a:lvl6pPr lvl="5">
              <a:spcBef>
                <a:spcPts val="0"/>
              </a:spcBef>
              <a:spcAft>
                <a:spcPts val="0"/>
              </a:spcAft>
              <a:buSzPts val="4000"/>
              <a:buFont typeface="Proxima Nova"/>
              <a:buNone/>
              <a:defRPr sz="4000" b="1">
                <a:latin typeface="Proxima Nova"/>
                <a:ea typeface="Proxima Nova"/>
                <a:cs typeface="Proxima Nova"/>
                <a:sym typeface="Proxima Nova"/>
              </a:defRPr>
            </a:lvl6pPr>
            <a:lvl7pPr lvl="6">
              <a:spcBef>
                <a:spcPts val="0"/>
              </a:spcBef>
              <a:spcAft>
                <a:spcPts val="0"/>
              </a:spcAft>
              <a:buSzPts val="4000"/>
              <a:buFont typeface="Proxima Nova"/>
              <a:buNone/>
              <a:defRPr sz="4000" b="1">
                <a:latin typeface="Proxima Nova"/>
                <a:ea typeface="Proxima Nova"/>
                <a:cs typeface="Proxima Nova"/>
                <a:sym typeface="Proxima Nova"/>
              </a:defRPr>
            </a:lvl7pPr>
            <a:lvl8pPr lvl="7">
              <a:spcBef>
                <a:spcPts val="0"/>
              </a:spcBef>
              <a:spcAft>
                <a:spcPts val="0"/>
              </a:spcAft>
              <a:buSzPts val="4000"/>
              <a:buFont typeface="Proxima Nova"/>
              <a:buNone/>
              <a:defRPr sz="4000" b="1">
                <a:latin typeface="Proxima Nova"/>
                <a:ea typeface="Proxima Nova"/>
                <a:cs typeface="Proxima Nova"/>
                <a:sym typeface="Proxima Nova"/>
              </a:defRPr>
            </a:lvl8pPr>
            <a:lvl9pPr lvl="8">
              <a:spcBef>
                <a:spcPts val="0"/>
              </a:spcBef>
              <a:spcAft>
                <a:spcPts val="0"/>
              </a:spcAft>
              <a:buSzPts val="4000"/>
              <a:buFont typeface="Proxima Nova"/>
              <a:buNone/>
              <a:defRPr sz="4000" b="1">
                <a:latin typeface="Proxima Nova"/>
                <a:ea typeface="Proxima Nova"/>
                <a:cs typeface="Proxima Nova"/>
                <a:sym typeface="Proxima Nova"/>
              </a:defRPr>
            </a:lvl9pPr>
          </a:lstStyle>
          <a:p>
            <a:endParaRPr/>
          </a:p>
        </p:txBody>
      </p:sp>
      <p:pic>
        <p:nvPicPr>
          <p:cNvPr id="8" name="Google Shape;8;p2"/>
          <p:cNvPicPr preferRelativeResize="0"/>
          <p:nvPr/>
        </p:nvPicPr>
        <p:blipFill>
          <a:blip r:embed="rId2">
            <a:alphaModFix/>
          </a:blip>
          <a:stretch>
            <a:fillRect/>
          </a:stretch>
        </p:blipFill>
        <p:spPr>
          <a:xfrm>
            <a:off x="457201" y="495088"/>
            <a:ext cx="1774800" cy="413999"/>
          </a:xfrm>
          <a:prstGeom prst="rect">
            <a:avLst/>
          </a:prstGeom>
          <a:noFill/>
          <a:ln>
            <a:noFill/>
          </a:ln>
        </p:spPr>
      </p:pic>
      <p:sp>
        <p:nvSpPr>
          <p:cNvPr id="9" name="Google Shape;9;p2"/>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lvl="0">
              <a:spcBef>
                <a:spcPts val="0"/>
              </a:spcBef>
              <a:spcAft>
                <a:spcPts val="0"/>
              </a:spcAft>
              <a:buSzPts val="1800"/>
              <a:buFont typeface="Proxima Nova"/>
              <a:buNone/>
              <a:defRPr sz="1800">
                <a:latin typeface="Calibri" panose="020F0502020204030204" pitchFamily="34" charset="0"/>
                <a:ea typeface="Calibri" panose="020F0502020204030204" pitchFamily="34" charset="0"/>
                <a:cs typeface="Calibri" panose="020F0502020204030204" pitchFamily="34" charset="0"/>
                <a:sym typeface="Proxima Nova"/>
              </a:defRPr>
            </a:lvl1pPr>
            <a:lvl2pPr lvl="1">
              <a:spcBef>
                <a:spcPts val="0"/>
              </a:spcBef>
              <a:spcAft>
                <a:spcPts val="0"/>
              </a:spcAft>
              <a:buSzPts val="1800"/>
              <a:buFont typeface="Proxima Nova"/>
              <a:buNone/>
              <a:defRPr sz="1800">
                <a:latin typeface="Proxima Nova"/>
                <a:ea typeface="Proxima Nova"/>
                <a:cs typeface="Proxima Nova"/>
                <a:sym typeface="Proxima Nova"/>
              </a:defRPr>
            </a:lvl2pPr>
            <a:lvl3pPr lvl="2">
              <a:spcBef>
                <a:spcPts val="0"/>
              </a:spcBef>
              <a:spcAft>
                <a:spcPts val="0"/>
              </a:spcAft>
              <a:buSzPts val="1800"/>
              <a:buFont typeface="Proxima Nova"/>
              <a:buNone/>
              <a:defRPr sz="1800">
                <a:latin typeface="Proxima Nova"/>
                <a:ea typeface="Proxima Nova"/>
                <a:cs typeface="Proxima Nova"/>
                <a:sym typeface="Proxima Nova"/>
              </a:defRPr>
            </a:lvl3pPr>
            <a:lvl4pPr lvl="3">
              <a:spcBef>
                <a:spcPts val="0"/>
              </a:spcBef>
              <a:spcAft>
                <a:spcPts val="0"/>
              </a:spcAft>
              <a:buSzPts val="1800"/>
              <a:buFont typeface="Proxima Nova"/>
              <a:buNone/>
              <a:defRPr sz="1800">
                <a:latin typeface="Proxima Nova"/>
                <a:ea typeface="Proxima Nova"/>
                <a:cs typeface="Proxima Nova"/>
                <a:sym typeface="Proxima Nova"/>
              </a:defRPr>
            </a:lvl4pPr>
            <a:lvl5pPr lvl="4">
              <a:spcBef>
                <a:spcPts val="0"/>
              </a:spcBef>
              <a:spcAft>
                <a:spcPts val="0"/>
              </a:spcAft>
              <a:buSzPts val="1800"/>
              <a:buFont typeface="Proxima Nova"/>
              <a:buNone/>
              <a:defRPr sz="1800">
                <a:latin typeface="Proxima Nova"/>
                <a:ea typeface="Proxima Nova"/>
                <a:cs typeface="Proxima Nova"/>
                <a:sym typeface="Proxima Nova"/>
              </a:defRPr>
            </a:lvl5pPr>
            <a:lvl6pPr lvl="5">
              <a:spcBef>
                <a:spcPts val="0"/>
              </a:spcBef>
              <a:spcAft>
                <a:spcPts val="0"/>
              </a:spcAft>
              <a:buSzPts val="1800"/>
              <a:buFont typeface="Proxima Nova"/>
              <a:buNone/>
              <a:defRPr sz="1800">
                <a:latin typeface="Proxima Nova"/>
                <a:ea typeface="Proxima Nova"/>
                <a:cs typeface="Proxima Nova"/>
                <a:sym typeface="Proxima Nova"/>
              </a:defRPr>
            </a:lvl6pPr>
            <a:lvl7pPr lvl="6">
              <a:spcBef>
                <a:spcPts val="0"/>
              </a:spcBef>
              <a:spcAft>
                <a:spcPts val="0"/>
              </a:spcAft>
              <a:buSzPts val="1800"/>
              <a:buFont typeface="Proxima Nova"/>
              <a:buNone/>
              <a:defRPr sz="1800">
                <a:latin typeface="Proxima Nova"/>
                <a:ea typeface="Proxima Nova"/>
                <a:cs typeface="Proxima Nova"/>
                <a:sym typeface="Proxima Nova"/>
              </a:defRPr>
            </a:lvl7pPr>
            <a:lvl8pPr lvl="7">
              <a:spcBef>
                <a:spcPts val="0"/>
              </a:spcBef>
              <a:spcAft>
                <a:spcPts val="0"/>
              </a:spcAft>
              <a:buSzPts val="1800"/>
              <a:buFont typeface="Proxima Nova"/>
              <a:buNone/>
              <a:defRPr sz="1800">
                <a:latin typeface="Proxima Nova"/>
                <a:ea typeface="Proxima Nova"/>
                <a:cs typeface="Proxima Nova"/>
                <a:sym typeface="Proxima Nova"/>
              </a:defRPr>
            </a:lvl8pPr>
            <a:lvl9pPr lvl="8">
              <a:spcBef>
                <a:spcPts val="0"/>
              </a:spcBef>
              <a:spcAft>
                <a:spcPts val="0"/>
              </a:spcAft>
              <a:buSzPts val="1800"/>
              <a:buFont typeface="Proxima Nova"/>
              <a:buNone/>
              <a:defRPr sz="1800">
                <a:latin typeface="Proxima Nova"/>
                <a:ea typeface="Proxima Nova"/>
                <a:cs typeface="Proxima Nova"/>
                <a:sym typeface="Proxima Nova"/>
              </a:defRPr>
            </a:lvl9pPr>
          </a:lstStyle>
          <a:p>
            <a:endParaRPr/>
          </a:p>
        </p:txBody>
      </p:sp>
      <p:sp>
        <p:nvSpPr>
          <p:cNvPr id="10" name="Google Shape;10;p2"/>
          <p:cNvSpPr txBox="1"/>
          <p:nvPr/>
        </p:nvSpPr>
        <p:spPr>
          <a:xfrm>
            <a:off x="4289176" y="4549638"/>
            <a:ext cx="4428300" cy="3078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0"/>
              </a:spcAft>
              <a:buNone/>
            </a:pPr>
            <a:r>
              <a:rPr lang="en" sz="800">
                <a:solidFill>
                  <a:schemeClr val="accent1"/>
                </a:solidFill>
                <a:latin typeface="Calibri" panose="020F0502020204030204" pitchFamily="34" charset="0"/>
                <a:ea typeface="Proxima Nova"/>
                <a:cs typeface="Calibri" panose="020F0502020204030204" pitchFamily="34" charset="0"/>
                <a:sym typeface="Proxima Nova"/>
              </a:rPr>
              <a:t>© 2024 Relevantz Technology Services, Inc. All rights reserved.</a:t>
            </a:r>
            <a:endParaRPr sz="800">
              <a:solidFill>
                <a:schemeClr val="accent1"/>
              </a:solidFill>
              <a:latin typeface="Calibri" panose="020F0502020204030204" pitchFamily="34" charset="0"/>
              <a:ea typeface="Proxima Nova"/>
              <a:cs typeface="Calibri" panose="020F0502020204030204" pitchFamily="34" charset="0"/>
              <a:sym typeface="Proxima Nova"/>
            </a:endParaRPr>
          </a:p>
        </p:txBody>
      </p:sp>
      <p:pic>
        <p:nvPicPr>
          <p:cNvPr id="11" name="Google Shape;11;p2"/>
          <p:cNvPicPr preferRelativeResize="0"/>
          <p:nvPr/>
        </p:nvPicPr>
        <p:blipFill>
          <a:blip r:embed="rId3">
            <a:alphaModFix/>
          </a:blip>
          <a:stretch>
            <a:fill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ingle column" userDrawn="1">
  <p:cSld name="Single column text slide">
    <p:bg>
      <p:bgRef idx="1001">
        <a:schemeClr val="bg1"/>
      </p:bgRef>
    </p:bg>
    <p:spTree>
      <p:nvGrpSpPr>
        <p:cNvPr id="1" name="Shape 12"/>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665082" y="4769500"/>
            <a:ext cx="858651" cy="164500"/>
          </a:xfrm>
          <a:prstGeom prst="rect">
            <a:avLst/>
          </a:prstGeom>
          <a:noFill/>
          <a:ln>
            <a:noFill/>
          </a:ln>
        </p:spPr>
      </p:pic>
      <p:pic>
        <p:nvPicPr>
          <p:cNvPr id="19" name="Google Shape;19;p3"/>
          <p:cNvPicPr preferRelativeResize="0"/>
          <p:nvPr/>
        </p:nvPicPr>
        <p:blipFill>
          <a:blip r:embed="rId3">
            <a:alphaModFix/>
          </a:blip>
          <a:stretch>
            <a:fillRect/>
          </a:stretch>
        </p:blipFill>
        <p:spPr>
          <a:xfrm>
            <a:off x="0" y="4689200"/>
            <a:ext cx="614619" cy="457200"/>
          </a:xfrm>
          <a:prstGeom prst="rect">
            <a:avLst/>
          </a:prstGeom>
          <a:noFill/>
          <a:ln>
            <a:noFill/>
          </a:ln>
        </p:spPr>
      </p:pic>
      <p:sp>
        <p:nvSpPr>
          <p:cNvPr id="9" name="Google Shape;29;p5">
            <a:extLst>
              <a:ext uri="{FF2B5EF4-FFF2-40B4-BE49-F238E27FC236}">
                <a16:creationId xmlns:a16="http://schemas.microsoft.com/office/drawing/2014/main" id="{3464EB81-D24D-43E3-B341-0D082C7DB1C4}"/>
              </a:ext>
            </a:extLst>
          </p:cNvPr>
          <p:cNvSpPr txBox="1">
            <a:spLocks noGrp="1"/>
          </p:cNvSpPr>
          <p:nvPr>
            <p:ph type="subTitle" idx="1"/>
          </p:nvPr>
        </p:nvSpPr>
        <p:spPr>
          <a:xfrm>
            <a:off x="457200" y="964700"/>
            <a:ext cx="8217300" cy="278100"/>
          </a:xfrm>
          <a:prstGeom prst="rect">
            <a:avLst/>
          </a:prstGeom>
          <a:noFill/>
          <a:ln>
            <a:noFill/>
          </a:ln>
        </p:spPr>
        <p:txBody>
          <a:bodyPr spcFirstLastPara="1" wrap="square" lIns="0" tIns="0" rIns="0" bIns="0" anchor="t" anchorCtr="0">
            <a:noAutofit/>
          </a:bodyPr>
          <a:lstStyle>
            <a:lvl1pPr lvl="0">
              <a:spcBef>
                <a:spcPts val="0"/>
              </a:spcBef>
              <a:spcAft>
                <a:spcPts val="0"/>
              </a:spcAft>
              <a:buSzPts val="1800"/>
              <a:buFont typeface="Proxima Nova Semibold"/>
              <a:buNone/>
              <a:defRPr sz="1800">
                <a:latin typeface="Calibri" panose="020F0502020204030204" pitchFamily="34" charset="0"/>
                <a:ea typeface="Calibri" panose="020F0502020204030204" pitchFamily="34" charset="0"/>
                <a:cs typeface="Calibri" panose="020F0502020204030204" pitchFamily="34" charset="0"/>
                <a:sym typeface="Proxima Nova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 name="Google Shape;30;p5">
            <a:extLst>
              <a:ext uri="{FF2B5EF4-FFF2-40B4-BE49-F238E27FC236}">
                <a16:creationId xmlns:a16="http://schemas.microsoft.com/office/drawing/2014/main" id="{013D9549-FDEF-4363-A012-04365AD2F56E}"/>
              </a:ext>
            </a:extLst>
          </p:cNvPr>
          <p:cNvSpPr txBox="1">
            <a:spLocks noGrp="1"/>
          </p:cNvSpPr>
          <p:nvPr>
            <p:ph type="body" idx="2"/>
          </p:nvPr>
        </p:nvSpPr>
        <p:spPr>
          <a:xfrm>
            <a:off x="457200" y="1293950"/>
            <a:ext cx="8198300" cy="3096000"/>
          </a:xfrm>
          <a:prstGeom prst="rect">
            <a:avLst/>
          </a:prstGeom>
          <a:noFill/>
          <a:ln>
            <a:noFill/>
          </a:ln>
        </p:spPr>
        <p:txBody>
          <a:bodyPr spcFirstLastPara="1" wrap="square" lIns="0" tIns="0" rIns="0" bIns="0" anchor="t" anchorCtr="0">
            <a:noAutofit/>
          </a:bodyPr>
          <a:lstStyle>
            <a:lvl1pPr marL="274320" lvl="0" indent="-182880">
              <a:spcBef>
                <a:spcPts val="0"/>
              </a:spcBef>
              <a:spcAft>
                <a:spcPts val="300"/>
              </a:spcAft>
              <a:buSzPts val="1400"/>
              <a:buFont typeface="Arial" panose="020B0604020202020204" pitchFamily="34" charset="0"/>
              <a:buChar char="•"/>
              <a:defRPr>
                <a:latin typeface="Calibri" panose="020F0502020204030204" pitchFamily="34" charset="0"/>
                <a:ea typeface="Calibri" panose="020F0502020204030204" pitchFamily="34" charset="0"/>
                <a:cs typeface="Calibri" panose="020F0502020204030204" pitchFamily="34" charset="0"/>
                <a:sym typeface="Proxima Nova"/>
              </a:defRPr>
            </a:lvl1pPr>
            <a:lvl2pPr marL="914400" lvl="1" indent="-317500">
              <a:spcBef>
                <a:spcPts val="40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40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40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40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40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40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40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400"/>
              </a:spcBef>
              <a:spcAft>
                <a:spcPts val="400"/>
              </a:spcAft>
              <a:buSzPts val="1400"/>
              <a:buFont typeface="Proxima Nova"/>
              <a:buChar char="■"/>
              <a:defRPr>
                <a:latin typeface="Proxima Nova"/>
                <a:ea typeface="Proxima Nova"/>
                <a:cs typeface="Proxima Nova"/>
                <a:sym typeface="Proxima Nova"/>
              </a:defRPr>
            </a:lvl9pPr>
          </a:lstStyle>
          <a:p>
            <a:endParaRPr/>
          </a:p>
        </p:txBody>
      </p:sp>
      <p:sp>
        <p:nvSpPr>
          <p:cNvPr id="11" name="Google Shape;33;p5">
            <a:extLst>
              <a:ext uri="{FF2B5EF4-FFF2-40B4-BE49-F238E27FC236}">
                <a16:creationId xmlns:a16="http://schemas.microsoft.com/office/drawing/2014/main" id="{911A31A9-6433-420F-92AE-802D91A62CB2}"/>
              </a:ext>
            </a:extLst>
          </p:cNvPr>
          <p:cNvSpPr txBox="1"/>
          <p:nvPr userDrawn="1"/>
        </p:nvSpPr>
        <p:spPr>
          <a:xfrm>
            <a:off x="3781329" y="4731900"/>
            <a:ext cx="1603800" cy="239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a:solidFill>
                  <a:srgbClr val="999999"/>
                </a:solidFill>
                <a:highlight>
                  <a:srgbClr val="FFFFFF"/>
                </a:highlight>
                <a:latin typeface="Calibri" panose="020F0502020204030204" pitchFamily="34" charset="0"/>
                <a:ea typeface="Proxima Nova"/>
                <a:cs typeface="Calibri" panose="020F0502020204030204" pitchFamily="34" charset="0"/>
                <a:sym typeface="Proxima Nova"/>
              </a:rPr>
              <a:t>For Internal Use Only</a:t>
            </a:r>
            <a:endParaRPr sz="800">
              <a:solidFill>
                <a:srgbClr val="999999"/>
              </a:solidFill>
              <a:highlight>
                <a:srgbClr val="FFFFFF"/>
              </a:highlight>
              <a:latin typeface="Calibri" panose="020F0502020204030204" pitchFamily="34" charset="0"/>
              <a:ea typeface="Proxima Nova"/>
              <a:cs typeface="Calibri" panose="020F0502020204030204" pitchFamily="34" charset="0"/>
              <a:sym typeface="Proxima Nova"/>
            </a:endParaRPr>
          </a:p>
        </p:txBody>
      </p:sp>
      <p:sp>
        <p:nvSpPr>
          <p:cNvPr id="12" name="Google Shape;35;p5">
            <a:extLst>
              <a:ext uri="{FF2B5EF4-FFF2-40B4-BE49-F238E27FC236}">
                <a16:creationId xmlns:a16="http://schemas.microsoft.com/office/drawing/2014/main" id="{9DECB815-5315-4373-98D8-85EC6D77AE5D}"/>
              </a:ext>
            </a:extLst>
          </p:cNvPr>
          <p:cNvSpPr txBox="1">
            <a:spLocks noGrp="1"/>
          </p:cNvSpPr>
          <p:nvPr>
            <p:ph type="title"/>
          </p:nvPr>
        </p:nvSpPr>
        <p:spPr>
          <a:xfrm>
            <a:off x="457200" y="274319"/>
            <a:ext cx="8217300" cy="639231"/>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accent1"/>
              </a:buClr>
              <a:buSzPts val="2400"/>
              <a:buFont typeface="Proxima Nova"/>
              <a:buNone/>
              <a:defRPr sz="2400" b="1">
                <a:solidFill>
                  <a:schemeClr val="accent1"/>
                </a:solidFill>
                <a:latin typeface="Calibri" panose="020F0502020204030204" pitchFamily="34" charset="0"/>
                <a:ea typeface="Calibri" panose="020F0502020204030204" pitchFamily="34" charset="0"/>
                <a:cs typeface="Calibri" panose="020F0502020204030204" pitchFamily="34" charset="0"/>
                <a:sym typeface="Proxima Nova"/>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20" name="Google Shape;152;p22">
            <a:extLst>
              <a:ext uri="{FF2B5EF4-FFF2-40B4-BE49-F238E27FC236}">
                <a16:creationId xmlns:a16="http://schemas.microsoft.com/office/drawing/2014/main" id="{DD64DBBC-9D49-4852-A580-FE30730C39C5}"/>
              </a:ext>
            </a:extLst>
          </p:cNvPr>
          <p:cNvSpPr txBox="1">
            <a:spLocks noGrp="1"/>
          </p:cNvSpPr>
          <p:nvPr>
            <p:ph type="sldNum" idx="12"/>
          </p:nvPr>
        </p:nvSpPr>
        <p:spPr>
          <a:xfrm>
            <a:off x="8533909" y="4731900"/>
            <a:ext cx="463905" cy="2397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uble coulmn" userDrawn="1">
  <p:cSld name="Two column text slide">
    <p:bg>
      <p:bgRef idx="1001">
        <a:schemeClr val="bg1"/>
      </p:bgRef>
    </p:bg>
    <p:spTree>
      <p:nvGrpSpPr>
        <p:cNvPr id="1" name="Shape 20"/>
        <p:cNvGrpSpPr/>
        <p:nvPr/>
      </p:nvGrpSpPr>
      <p:grpSpPr>
        <a:xfrm>
          <a:off x="0" y="0"/>
          <a:ext cx="0" cy="0"/>
          <a:chOff x="0" y="0"/>
          <a:chExt cx="0" cy="0"/>
        </a:xfrm>
      </p:grpSpPr>
      <p:pic>
        <p:nvPicPr>
          <p:cNvPr id="11" name="Google Shape;25;p4">
            <a:extLst>
              <a:ext uri="{FF2B5EF4-FFF2-40B4-BE49-F238E27FC236}">
                <a16:creationId xmlns:a16="http://schemas.microsoft.com/office/drawing/2014/main" id="{659C30BB-4699-4B9A-8C56-8FAADAD0374D}"/>
              </a:ext>
            </a:extLst>
          </p:cNvPr>
          <p:cNvPicPr preferRelativeResize="0"/>
          <p:nvPr userDrawn="1"/>
        </p:nvPicPr>
        <p:blipFill>
          <a:blip r:embed="rId2">
            <a:alphaModFix/>
          </a:blip>
          <a:stretch>
            <a:fillRect/>
          </a:stretch>
        </p:blipFill>
        <p:spPr>
          <a:xfrm>
            <a:off x="665082" y="4769500"/>
            <a:ext cx="858651" cy="164500"/>
          </a:xfrm>
          <a:prstGeom prst="rect">
            <a:avLst/>
          </a:prstGeom>
          <a:noFill/>
          <a:ln>
            <a:noFill/>
          </a:ln>
        </p:spPr>
      </p:pic>
      <p:pic>
        <p:nvPicPr>
          <p:cNvPr id="12" name="Google Shape;28;p4">
            <a:extLst>
              <a:ext uri="{FF2B5EF4-FFF2-40B4-BE49-F238E27FC236}">
                <a16:creationId xmlns:a16="http://schemas.microsoft.com/office/drawing/2014/main" id="{A95EC9C7-2A31-4DAB-A5BF-868E04DA1DDC}"/>
              </a:ext>
            </a:extLst>
          </p:cNvPr>
          <p:cNvPicPr preferRelativeResize="0"/>
          <p:nvPr userDrawn="1"/>
        </p:nvPicPr>
        <p:blipFill>
          <a:blip r:embed="rId3">
            <a:alphaModFix/>
          </a:blip>
          <a:stretch>
            <a:fillRect/>
          </a:stretch>
        </p:blipFill>
        <p:spPr>
          <a:xfrm>
            <a:off x="0" y="4689200"/>
            <a:ext cx="614619" cy="457200"/>
          </a:xfrm>
          <a:prstGeom prst="rect">
            <a:avLst/>
          </a:prstGeom>
          <a:noFill/>
          <a:ln>
            <a:noFill/>
          </a:ln>
        </p:spPr>
      </p:pic>
      <p:sp>
        <p:nvSpPr>
          <p:cNvPr id="13" name="Google Shape;33;p5">
            <a:extLst>
              <a:ext uri="{FF2B5EF4-FFF2-40B4-BE49-F238E27FC236}">
                <a16:creationId xmlns:a16="http://schemas.microsoft.com/office/drawing/2014/main" id="{77AD9DB3-D4DF-43AD-A2B2-CA5C4531EA20}"/>
              </a:ext>
            </a:extLst>
          </p:cNvPr>
          <p:cNvSpPr txBox="1"/>
          <p:nvPr userDrawn="1"/>
        </p:nvSpPr>
        <p:spPr>
          <a:xfrm>
            <a:off x="3781329" y="4731900"/>
            <a:ext cx="1603800" cy="239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a:solidFill>
                  <a:srgbClr val="999999"/>
                </a:solidFill>
                <a:highlight>
                  <a:srgbClr val="FFFFFF"/>
                </a:highlight>
                <a:latin typeface="Calibri" panose="020F0502020204030204" pitchFamily="34" charset="0"/>
                <a:ea typeface="Proxima Nova"/>
                <a:cs typeface="Calibri" panose="020F0502020204030204" pitchFamily="34" charset="0"/>
                <a:sym typeface="Proxima Nova"/>
              </a:rPr>
              <a:t>For Internal Use Only</a:t>
            </a:r>
            <a:endParaRPr sz="800">
              <a:solidFill>
                <a:srgbClr val="999999"/>
              </a:solidFill>
              <a:highlight>
                <a:srgbClr val="FFFFFF"/>
              </a:highlight>
              <a:latin typeface="Calibri" panose="020F0502020204030204" pitchFamily="34" charset="0"/>
              <a:ea typeface="Proxima Nova"/>
              <a:cs typeface="Calibri" panose="020F0502020204030204" pitchFamily="34" charset="0"/>
              <a:sym typeface="Proxima Nova"/>
            </a:endParaRPr>
          </a:p>
        </p:txBody>
      </p:sp>
      <p:sp>
        <p:nvSpPr>
          <p:cNvPr id="14" name="Google Shape;35;p5">
            <a:extLst>
              <a:ext uri="{FF2B5EF4-FFF2-40B4-BE49-F238E27FC236}">
                <a16:creationId xmlns:a16="http://schemas.microsoft.com/office/drawing/2014/main" id="{8ED7C7C5-CC16-4C0C-AEA0-622F6B0D74FA}"/>
              </a:ext>
            </a:extLst>
          </p:cNvPr>
          <p:cNvSpPr txBox="1">
            <a:spLocks noGrp="1"/>
          </p:cNvSpPr>
          <p:nvPr>
            <p:ph type="title"/>
          </p:nvPr>
        </p:nvSpPr>
        <p:spPr>
          <a:xfrm>
            <a:off x="457200" y="274319"/>
            <a:ext cx="8217300" cy="639231"/>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accent1"/>
              </a:buClr>
              <a:buSzPts val="2400"/>
              <a:buFont typeface="Proxima Nova"/>
              <a:buNone/>
              <a:defRPr sz="2400" b="1">
                <a:solidFill>
                  <a:schemeClr val="accent1"/>
                </a:solidFill>
                <a:latin typeface="Calibri" panose="020F0502020204030204" pitchFamily="34" charset="0"/>
                <a:ea typeface="Calibri" panose="020F0502020204030204" pitchFamily="34" charset="0"/>
                <a:cs typeface="Calibri" panose="020F0502020204030204" pitchFamily="34" charset="0"/>
                <a:sym typeface="Proxima Nova"/>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15" name="Google Shape;152;p22">
            <a:extLst>
              <a:ext uri="{FF2B5EF4-FFF2-40B4-BE49-F238E27FC236}">
                <a16:creationId xmlns:a16="http://schemas.microsoft.com/office/drawing/2014/main" id="{49278B02-5C06-4349-A09D-4185ABE6AE2C}"/>
              </a:ext>
            </a:extLst>
          </p:cNvPr>
          <p:cNvSpPr txBox="1">
            <a:spLocks noGrp="1"/>
          </p:cNvSpPr>
          <p:nvPr>
            <p:ph type="sldNum" idx="12"/>
          </p:nvPr>
        </p:nvSpPr>
        <p:spPr>
          <a:xfrm>
            <a:off x="8533909" y="4731900"/>
            <a:ext cx="463905" cy="2397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
        <p:nvSpPr>
          <p:cNvPr id="16" name="Google Shape;29;p5">
            <a:extLst>
              <a:ext uri="{FF2B5EF4-FFF2-40B4-BE49-F238E27FC236}">
                <a16:creationId xmlns:a16="http://schemas.microsoft.com/office/drawing/2014/main" id="{70868374-714F-4101-B66E-DE85DD0E45A5}"/>
              </a:ext>
            </a:extLst>
          </p:cNvPr>
          <p:cNvSpPr txBox="1">
            <a:spLocks noGrp="1"/>
          </p:cNvSpPr>
          <p:nvPr>
            <p:ph type="subTitle" idx="1"/>
          </p:nvPr>
        </p:nvSpPr>
        <p:spPr>
          <a:xfrm>
            <a:off x="457200" y="964700"/>
            <a:ext cx="8236966" cy="278100"/>
          </a:xfrm>
          <a:prstGeom prst="rect">
            <a:avLst/>
          </a:prstGeom>
          <a:noFill/>
          <a:ln>
            <a:noFill/>
          </a:ln>
        </p:spPr>
        <p:txBody>
          <a:bodyPr spcFirstLastPara="1" wrap="square" lIns="0" tIns="0" rIns="0" bIns="0" anchor="t" anchorCtr="0">
            <a:noAutofit/>
          </a:bodyPr>
          <a:lstStyle>
            <a:lvl1pPr lvl="0">
              <a:spcBef>
                <a:spcPts val="0"/>
              </a:spcBef>
              <a:spcAft>
                <a:spcPts val="0"/>
              </a:spcAft>
              <a:buSzPts val="1800"/>
              <a:buFont typeface="Proxima Nova Semibold"/>
              <a:buNone/>
              <a:defRPr sz="1800" b="0">
                <a:latin typeface="Calibri" panose="020F0502020204030204" pitchFamily="34" charset="0"/>
                <a:ea typeface="Calibri" panose="020F0502020204030204" pitchFamily="34" charset="0"/>
                <a:cs typeface="Calibri" panose="020F0502020204030204" pitchFamily="34" charset="0"/>
                <a:sym typeface="Proxima Nova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30;p5">
            <a:extLst>
              <a:ext uri="{FF2B5EF4-FFF2-40B4-BE49-F238E27FC236}">
                <a16:creationId xmlns:a16="http://schemas.microsoft.com/office/drawing/2014/main" id="{98C3FD85-401D-422D-8612-77FE99F71C5B}"/>
              </a:ext>
            </a:extLst>
          </p:cNvPr>
          <p:cNvSpPr txBox="1">
            <a:spLocks noGrp="1"/>
          </p:cNvSpPr>
          <p:nvPr>
            <p:ph type="body" idx="2"/>
          </p:nvPr>
        </p:nvSpPr>
        <p:spPr>
          <a:xfrm>
            <a:off x="457200" y="1293950"/>
            <a:ext cx="4013600" cy="3096000"/>
          </a:xfrm>
          <a:prstGeom prst="rect">
            <a:avLst/>
          </a:prstGeom>
          <a:noFill/>
          <a:ln>
            <a:noFill/>
          </a:ln>
        </p:spPr>
        <p:txBody>
          <a:bodyPr spcFirstLastPara="1" wrap="square" lIns="0" tIns="0" rIns="0" bIns="0" anchor="t" anchorCtr="0">
            <a:noAutofit/>
          </a:bodyPr>
          <a:lstStyle>
            <a:lvl1pPr marL="274320" lvl="0" indent="-180000">
              <a:spcBef>
                <a:spcPts val="0"/>
              </a:spcBef>
              <a:spcAft>
                <a:spcPts val="300"/>
              </a:spcAft>
              <a:buSzPts val="1400"/>
              <a:buFont typeface="Arial" panose="020B0604020202020204" pitchFamily="34" charset="0"/>
              <a:buChar char="•"/>
              <a:defRPr>
                <a:latin typeface="Calibri" panose="020F0502020204030204" pitchFamily="34" charset="0"/>
                <a:ea typeface="Calibri" panose="020F0502020204030204" pitchFamily="34" charset="0"/>
                <a:cs typeface="Calibri" panose="020F0502020204030204" pitchFamily="34" charset="0"/>
                <a:sym typeface="Proxima Nova"/>
              </a:defRPr>
            </a:lvl1pPr>
            <a:lvl2pPr marL="914400" lvl="1" indent="-317500">
              <a:spcBef>
                <a:spcPts val="40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40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40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40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40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40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40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400"/>
              </a:spcBef>
              <a:spcAft>
                <a:spcPts val="400"/>
              </a:spcAft>
              <a:buSzPts val="1400"/>
              <a:buFont typeface="Proxima Nova"/>
              <a:buChar char="■"/>
              <a:defRPr>
                <a:latin typeface="Proxima Nova"/>
                <a:ea typeface="Proxima Nova"/>
                <a:cs typeface="Proxima Nova"/>
                <a:sym typeface="Proxima Nova"/>
              </a:defRPr>
            </a:lvl9pPr>
          </a:lstStyle>
          <a:p>
            <a:endParaRPr/>
          </a:p>
        </p:txBody>
      </p:sp>
      <p:sp>
        <p:nvSpPr>
          <p:cNvPr id="18" name="Google Shape;29;p5">
            <a:extLst>
              <a:ext uri="{FF2B5EF4-FFF2-40B4-BE49-F238E27FC236}">
                <a16:creationId xmlns:a16="http://schemas.microsoft.com/office/drawing/2014/main" id="{09970362-6C77-444F-8CA3-DA481908989C}"/>
              </a:ext>
            </a:extLst>
          </p:cNvPr>
          <p:cNvSpPr txBox="1">
            <a:spLocks/>
          </p:cNvSpPr>
          <p:nvPr userDrawn="1"/>
        </p:nvSpPr>
        <p:spPr>
          <a:xfrm>
            <a:off x="4671264" y="959532"/>
            <a:ext cx="4022902" cy="278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Proxima Nova Semibold"/>
              <a:buNone/>
              <a:defRPr sz="1800" b="1" i="0" u="none" strike="noStrike" cap="none">
                <a:solidFill>
                  <a:srgbClr val="000000"/>
                </a:solidFill>
                <a:latin typeface="+mn-lt"/>
                <a:ea typeface="Calibri" panose="020F0502020204030204" pitchFamily="34" charset="0"/>
                <a:cs typeface="Calibri" panose="020F0502020204030204" pitchFamily="34" charset="0"/>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lang="en-US">
              <a:latin typeface="Calibri" panose="020F0502020204030204" pitchFamily="34" charset="0"/>
              <a:cs typeface="Calibri" panose="020F0502020204030204" pitchFamily="34" charset="0"/>
            </a:endParaRPr>
          </a:p>
        </p:txBody>
      </p:sp>
      <p:sp>
        <p:nvSpPr>
          <p:cNvPr id="19" name="Google Shape;30;p5">
            <a:extLst>
              <a:ext uri="{FF2B5EF4-FFF2-40B4-BE49-F238E27FC236}">
                <a16:creationId xmlns:a16="http://schemas.microsoft.com/office/drawing/2014/main" id="{BC550C1D-C4C1-476F-826B-C5E3C92715E0}"/>
              </a:ext>
            </a:extLst>
          </p:cNvPr>
          <p:cNvSpPr txBox="1">
            <a:spLocks noGrp="1"/>
          </p:cNvSpPr>
          <p:nvPr>
            <p:ph type="body" idx="13"/>
          </p:nvPr>
        </p:nvSpPr>
        <p:spPr>
          <a:xfrm>
            <a:off x="4671264" y="1288782"/>
            <a:ext cx="4013600" cy="3096000"/>
          </a:xfrm>
          <a:prstGeom prst="rect">
            <a:avLst/>
          </a:prstGeom>
          <a:noFill/>
          <a:ln>
            <a:noFill/>
          </a:ln>
        </p:spPr>
        <p:txBody>
          <a:bodyPr spcFirstLastPara="1" wrap="square" lIns="0" tIns="0" rIns="0" bIns="0" anchor="t" anchorCtr="0">
            <a:noAutofit/>
          </a:bodyPr>
          <a:lstStyle>
            <a:lvl1pPr marL="274320" lvl="0" indent="-180000">
              <a:spcBef>
                <a:spcPts val="0"/>
              </a:spcBef>
              <a:spcAft>
                <a:spcPts val="300"/>
              </a:spcAft>
              <a:buSzPts val="1400"/>
              <a:buFont typeface="Arial" panose="020B0604020202020204" pitchFamily="34" charset="0"/>
              <a:buChar char="•"/>
              <a:defRPr>
                <a:latin typeface="Calibri" panose="020F0502020204030204" pitchFamily="34" charset="0"/>
                <a:ea typeface="Calibri" panose="020F0502020204030204" pitchFamily="34" charset="0"/>
                <a:cs typeface="Calibri" panose="020F0502020204030204" pitchFamily="34" charset="0"/>
                <a:sym typeface="Proxima Nova"/>
              </a:defRPr>
            </a:lvl1pPr>
            <a:lvl2pPr marL="914400" lvl="1" indent="-317500">
              <a:spcBef>
                <a:spcPts val="40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40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40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40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40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40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40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400"/>
              </a:spcBef>
              <a:spcAft>
                <a:spcPts val="400"/>
              </a:spcAft>
              <a:buSzPts val="1400"/>
              <a:buFont typeface="Proxima Nova"/>
              <a:buChar char="■"/>
              <a:defRPr>
                <a:latin typeface="Proxima Nova"/>
                <a:ea typeface="Proxima Nova"/>
                <a:cs typeface="Proxima Nova"/>
                <a:sym typeface="Proxima Nova"/>
              </a:defRPr>
            </a:lvl9pPr>
          </a:lstStyle>
          <a:p>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ngle column with image" userDrawn="1">
  <p:cSld name="Text and image slide">
    <p:bg>
      <p:bgRef idx="1001">
        <a:schemeClr val="bg1"/>
      </p:bgRef>
    </p:bg>
    <p:spTree>
      <p:nvGrpSpPr>
        <p:cNvPr id="1" name="Shape 30"/>
        <p:cNvGrpSpPr/>
        <p:nvPr/>
      </p:nvGrpSpPr>
      <p:grpSpPr>
        <a:xfrm>
          <a:off x="0" y="0"/>
          <a:ext cx="0" cy="0"/>
          <a:chOff x="0" y="0"/>
          <a:chExt cx="0" cy="0"/>
        </a:xfrm>
      </p:grpSpPr>
      <p:sp>
        <p:nvSpPr>
          <p:cNvPr id="31" name="Google Shape;31;p5"/>
          <p:cNvSpPr>
            <a:spLocks noGrp="1"/>
          </p:cNvSpPr>
          <p:nvPr>
            <p:ph type="pic" idx="2"/>
          </p:nvPr>
        </p:nvSpPr>
        <p:spPr>
          <a:xfrm>
            <a:off x="5027125" y="0"/>
            <a:ext cx="4116900" cy="5143500"/>
          </a:xfrm>
          <a:prstGeom prst="rect">
            <a:avLst/>
          </a:prstGeom>
          <a:noFill/>
          <a:ln>
            <a:noFill/>
          </a:ln>
        </p:spPr>
      </p:sp>
      <p:pic>
        <p:nvPicPr>
          <p:cNvPr id="10" name="Google Shape;35;p5">
            <a:extLst>
              <a:ext uri="{FF2B5EF4-FFF2-40B4-BE49-F238E27FC236}">
                <a16:creationId xmlns:a16="http://schemas.microsoft.com/office/drawing/2014/main" id="{63C9CD37-8FE2-431B-91A4-8D6BBC799544}"/>
              </a:ext>
            </a:extLst>
          </p:cNvPr>
          <p:cNvPicPr preferRelativeResize="0"/>
          <p:nvPr userDrawn="1"/>
        </p:nvPicPr>
        <p:blipFill>
          <a:blip r:embed="rId2">
            <a:alphaModFix/>
          </a:blip>
          <a:stretch>
            <a:fillRect/>
          </a:stretch>
        </p:blipFill>
        <p:spPr>
          <a:xfrm>
            <a:off x="665082" y="4769500"/>
            <a:ext cx="858651" cy="164500"/>
          </a:xfrm>
          <a:prstGeom prst="rect">
            <a:avLst/>
          </a:prstGeom>
          <a:noFill/>
          <a:ln>
            <a:noFill/>
          </a:ln>
        </p:spPr>
      </p:pic>
      <p:pic>
        <p:nvPicPr>
          <p:cNvPr id="11" name="Google Shape;37;p5">
            <a:extLst>
              <a:ext uri="{FF2B5EF4-FFF2-40B4-BE49-F238E27FC236}">
                <a16:creationId xmlns:a16="http://schemas.microsoft.com/office/drawing/2014/main" id="{B187FBF1-75B2-4487-888C-D8C17677098C}"/>
              </a:ext>
            </a:extLst>
          </p:cNvPr>
          <p:cNvPicPr preferRelativeResize="0"/>
          <p:nvPr userDrawn="1"/>
        </p:nvPicPr>
        <p:blipFill>
          <a:blip r:embed="rId3">
            <a:alphaModFix/>
          </a:blip>
          <a:stretch>
            <a:fillRect/>
          </a:stretch>
        </p:blipFill>
        <p:spPr>
          <a:xfrm>
            <a:off x="0" y="4689200"/>
            <a:ext cx="614619" cy="457200"/>
          </a:xfrm>
          <a:prstGeom prst="rect">
            <a:avLst/>
          </a:prstGeom>
          <a:noFill/>
          <a:ln>
            <a:noFill/>
          </a:ln>
        </p:spPr>
      </p:pic>
      <p:sp>
        <p:nvSpPr>
          <p:cNvPr id="12" name="Google Shape;29;p5">
            <a:extLst>
              <a:ext uri="{FF2B5EF4-FFF2-40B4-BE49-F238E27FC236}">
                <a16:creationId xmlns:a16="http://schemas.microsoft.com/office/drawing/2014/main" id="{6BAC960E-61E9-4B30-A265-2AA40AC2BA42}"/>
              </a:ext>
            </a:extLst>
          </p:cNvPr>
          <p:cNvSpPr txBox="1">
            <a:spLocks noGrp="1"/>
          </p:cNvSpPr>
          <p:nvPr>
            <p:ph type="subTitle" idx="1"/>
          </p:nvPr>
        </p:nvSpPr>
        <p:spPr>
          <a:xfrm>
            <a:off x="457200" y="964700"/>
            <a:ext cx="4022902" cy="278100"/>
          </a:xfrm>
          <a:prstGeom prst="rect">
            <a:avLst/>
          </a:prstGeom>
          <a:noFill/>
          <a:ln>
            <a:noFill/>
          </a:ln>
        </p:spPr>
        <p:txBody>
          <a:bodyPr spcFirstLastPara="1" wrap="square" lIns="0" tIns="0" rIns="0" bIns="0" anchor="t" anchorCtr="0">
            <a:noAutofit/>
          </a:bodyPr>
          <a:lstStyle>
            <a:lvl1pPr lvl="0">
              <a:spcBef>
                <a:spcPts val="0"/>
              </a:spcBef>
              <a:spcAft>
                <a:spcPts val="0"/>
              </a:spcAft>
              <a:buSzPts val="1800"/>
              <a:buFont typeface="Proxima Nova Semibold"/>
              <a:buNone/>
              <a:defRPr sz="1800" b="0">
                <a:latin typeface="Calibri" panose="020F0502020204030204" pitchFamily="34" charset="0"/>
                <a:ea typeface="Calibri" panose="020F0502020204030204" pitchFamily="34" charset="0"/>
                <a:cs typeface="Calibri" panose="020F0502020204030204" pitchFamily="34" charset="0"/>
                <a:sym typeface="Proxima Nova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30;p5">
            <a:extLst>
              <a:ext uri="{FF2B5EF4-FFF2-40B4-BE49-F238E27FC236}">
                <a16:creationId xmlns:a16="http://schemas.microsoft.com/office/drawing/2014/main" id="{3BD8CE17-9818-4C30-9BCC-867550EBE3F1}"/>
              </a:ext>
            </a:extLst>
          </p:cNvPr>
          <p:cNvSpPr txBox="1">
            <a:spLocks noGrp="1"/>
          </p:cNvSpPr>
          <p:nvPr>
            <p:ph type="body" idx="10"/>
          </p:nvPr>
        </p:nvSpPr>
        <p:spPr>
          <a:xfrm>
            <a:off x="457200" y="1293950"/>
            <a:ext cx="4013600" cy="3096000"/>
          </a:xfrm>
          <a:prstGeom prst="rect">
            <a:avLst/>
          </a:prstGeom>
          <a:noFill/>
          <a:ln>
            <a:noFill/>
          </a:ln>
        </p:spPr>
        <p:txBody>
          <a:bodyPr spcFirstLastPara="1" wrap="square" lIns="0" tIns="0" rIns="0" bIns="0" anchor="t" anchorCtr="0">
            <a:noAutofit/>
          </a:bodyPr>
          <a:lstStyle>
            <a:lvl1pPr marL="274320" lvl="0" indent="-180000">
              <a:spcBef>
                <a:spcPts val="0"/>
              </a:spcBef>
              <a:spcAft>
                <a:spcPts val="300"/>
              </a:spcAft>
              <a:buSzPts val="1400"/>
              <a:buFont typeface="Arial" panose="020B0604020202020204" pitchFamily="34" charset="0"/>
              <a:buChar char="•"/>
              <a:defRPr>
                <a:latin typeface="Calibri" panose="020F0502020204030204" pitchFamily="34" charset="0"/>
                <a:ea typeface="Calibri" panose="020F0502020204030204" pitchFamily="34" charset="0"/>
                <a:cs typeface="Calibri" panose="020F0502020204030204" pitchFamily="34" charset="0"/>
                <a:sym typeface="Proxima Nova"/>
              </a:defRPr>
            </a:lvl1pPr>
            <a:lvl2pPr marL="914400" lvl="1" indent="-317500">
              <a:spcBef>
                <a:spcPts val="40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40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40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40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40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40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40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400"/>
              </a:spcBef>
              <a:spcAft>
                <a:spcPts val="400"/>
              </a:spcAft>
              <a:buSzPts val="1400"/>
              <a:buFont typeface="Proxima Nova"/>
              <a:buChar char="■"/>
              <a:defRPr>
                <a:latin typeface="Proxima Nova"/>
                <a:ea typeface="Proxima Nova"/>
                <a:cs typeface="Proxima Nova"/>
                <a:sym typeface="Proxima Nova"/>
              </a:defRPr>
            </a:lvl9pPr>
          </a:lstStyle>
          <a:p>
            <a:endParaRPr/>
          </a:p>
        </p:txBody>
      </p:sp>
      <p:sp>
        <p:nvSpPr>
          <p:cNvPr id="14" name="Google Shape;35;p5">
            <a:extLst>
              <a:ext uri="{FF2B5EF4-FFF2-40B4-BE49-F238E27FC236}">
                <a16:creationId xmlns:a16="http://schemas.microsoft.com/office/drawing/2014/main" id="{2489AF19-4508-4B62-AB2F-27C6A98A4A50}"/>
              </a:ext>
            </a:extLst>
          </p:cNvPr>
          <p:cNvSpPr txBox="1">
            <a:spLocks noGrp="1"/>
          </p:cNvSpPr>
          <p:nvPr>
            <p:ph type="title"/>
          </p:nvPr>
        </p:nvSpPr>
        <p:spPr>
          <a:xfrm>
            <a:off x="457200" y="274319"/>
            <a:ext cx="4449097" cy="639231"/>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accent1"/>
              </a:buClr>
              <a:buSzPts val="2400"/>
              <a:buFont typeface="Proxima Nova"/>
              <a:buNone/>
              <a:defRPr sz="2400" b="1">
                <a:solidFill>
                  <a:schemeClr val="accent1"/>
                </a:solidFill>
                <a:latin typeface="Calibri" panose="020F0502020204030204" pitchFamily="34" charset="0"/>
                <a:ea typeface="Calibri" panose="020F0502020204030204" pitchFamily="34" charset="0"/>
                <a:cs typeface="Calibri" panose="020F0502020204030204" pitchFamily="34" charset="0"/>
                <a:sym typeface="Proxima Nova"/>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15" name="Google Shape;152;p22">
            <a:extLst>
              <a:ext uri="{FF2B5EF4-FFF2-40B4-BE49-F238E27FC236}">
                <a16:creationId xmlns:a16="http://schemas.microsoft.com/office/drawing/2014/main" id="{E70538C3-5A66-428B-A7A5-F750FDF841E0}"/>
              </a:ext>
            </a:extLst>
          </p:cNvPr>
          <p:cNvSpPr txBox="1">
            <a:spLocks noGrp="1"/>
          </p:cNvSpPr>
          <p:nvPr>
            <p:ph type="sldNum" idx="12"/>
          </p:nvPr>
        </p:nvSpPr>
        <p:spPr>
          <a:xfrm>
            <a:off x="8515980" y="4731900"/>
            <a:ext cx="463905" cy="2397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
        <p:nvSpPr>
          <p:cNvPr id="16" name="Google Shape;33;p5">
            <a:extLst>
              <a:ext uri="{FF2B5EF4-FFF2-40B4-BE49-F238E27FC236}">
                <a16:creationId xmlns:a16="http://schemas.microsoft.com/office/drawing/2014/main" id="{F894F014-2233-4FE1-9D94-98F6A7E719A0}"/>
              </a:ext>
            </a:extLst>
          </p:cNvPr>
          <p:cNvSpPr txBox="1"/>
          <p:nvPr userDrawn="1"/>
        </p:nvSpPr>
        <p:spPr>
          <a:xfrm>
            <a:off x="3338028" y="4731900"/>
            <a:ext cx="1603800" cy="239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a:solidFill>
                  <a:srgbClr val="999999"/>
                </a:solidFill>
                <a:highlight>
                  <a:srgbClr val="FFFFFF"/>
                </a:highlight>
                <a:latin typeface="Calibri" panose="020F0502020204030204" pitchFamily="34" charset="0"/>
                <a:ea typeface="Proxima Nova"/>
                <a:cs typeface="Calibri" panose="020F0502020204030204" pitchFamily="34" charset="0"/>
                <a:sym typeface="Proxima Nova"/>
              </a:rPr>
              <a:t>For Internal Use Only</a:t>
            </a:r>
            <a:endParaRPr sz="800">
              <a:solidFill>
                <a:srgbClr val="999999"/>
              </a:solidFill>
              <a:highlight>
                <a:srgbClr val="FFFFFF"/>
              </a:highlight>
              <a:latin typeface="Calibri" panose="020F0502020204030204" pitchFamily="34" charset="0"/>
              <a:ea typeface="Proxima Nova"/>
              <a:cs typeface="Calibri" panose="020F0502020204030204" pitchFamily="34" charset="0"/>
              <a:sym typeface="Proxima Nov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rofile desciption" userDrawn="1">
  <p:cSld name="Biography slide">
    <p:bg>
      <p:bgRef idx="1001">
        <a:schemeClr val="bg1"/>
      </p:bgRef>
    </p:bg>
    <p:spTree>
      <p:nvGrpSpPr>
        <p:cNvPr id="1" name="Shape 39"/>
        <p:cNvGrpSpPr/>
        <p:nvPr/>
      </p:nvGrpSpPr>
      <p:grpSpPr>
        <a:xfrm>
          <a:off x="0" y="0"/>
          <a:ext cx="0" cy="0"/>
          <a:chOff x="0" y="0"/>
          <a:chExt cx="0" cy="0"/>
        </a:xfrm>
      </p:grpSpPr>
      <p:sp>
        <p:nvSpPr>
          <p:cNvPr id="41" name="Google Shape;41;p6"/>
          <p:cNvSpPr/>
          <p:nvPr/>
        </p:nvSpPr>
        <p:spPr>
          <a:xfrm>
            <a:off x="8961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43" name="Google Shape;43;p6"/>
          <p:cNvSpPr txBox="1">
            <a:spLocks noGrp="1"/>
          </p:cNvSpPr>
          <p:nvPr>
            <p:ph type="body" idx="3"/>
          </p:nvPr>
        </p:nvSpPr>
        <p:spPr>
          <a:xfrm>
            <a:off x="450500" y="2952050"/>
            <a:ext cx="2329200" cy="1437900"/>
          </a:xfrm>
          <a:prstGeom prst="rect">
            <a:avLst/>
          </a:prstGeom>
          <a:noFill/>
          <a:ln>
            <a:noFill/>
          </a:ln>
        </p:spPr>
        <p:txBody>
          <a:bodyPr spcFirstLastPara="1" wrap="square" lIns="0" tIns="0" rIns="0" bIns="0" anchor="t" anchorCtr="0">
            <a:noAutofit/>
          </a:bodyPr>
          <a:lstStyle>
            <a:lvl1pPr marL="274320" lvl="0" indent="-182880" algn="ctr" rtl="0">
              <a:spcBef>
                <a:spcPts val="0"/>
              </a:spcBef>
              <a:spcAft>
                <a:spcPts val="300"/>
              </a:spcAft>
              <a:buSzPts val="1200"/>
              <a:buFont typeface="Arial" panose="020B0604020202020204" pitchFamily="34" charset="0"/>
              <a:buChar char="•"/>
              <a:defRPr sz="1200">
                <a:latin typeface="Calibri" panose="020F0502020204030204" pitchFamily="34" charset="0"/>
                <a:ea typeface="Calibri" panose="020F0502020204030204" pitchFamily="34" charset="0"/>
                <a:cs typeface="Calibri" panose="020F0502020204030204" pitchFamily="34" charset="0"/>
                <a:sym typeface="Proxima Nova"/>
              </a:defRPr>
            </a:lvl1pPr>
            <a:lvl2pPr marL="914400" lvl="1" indent="-304800" algn="ctr" rtl="0">
              <a:spcBef>
                <a:spcPts val="400"/>
              </a:spcBef>
              <a:spcAft>
                <a:spcPts val="0"/>
              </a:spcAft>
              <a:buSzPts val="1200"/>
              <a:buFont typeface="Proxima Nova"/>
              <a:buChar char="○"/>
              <a:defRPr sz="1200">
                <a:latin typeface="Proxima Nova"/>
                <a:ea typeface="Proxima Nova"/>
                <a:cs typeface="Proxima Nova"/>
                <a:sym typeface="Proxima Nova"/>
              </a:defRPr>
            </a:lvl2pPr>
            <a:lvl3pPr marL="1371600" lvl="2" indent="-304800" algn="ctr" rtl="0">
              <a:spcBef>
                <a:spcPts val="400"/>
              </a:spcBef>
              <a:spcAft>
                <a:spcPts val="0"/>
              </a:spcAft>
              <a:buSzPts val="1200"/>
              <a:buFont typeface="Proxima Nova"/>
              <a:buChar char="■"/>
              <a:defRPr sz="1200">
                <a:latin typeface="Proxima Nova"/>
                <a:ea typeface="Proxima Nova"/>
                <a:cs typeface="Proxima Nova"/>
                <a:sym typeface="Proxima Nova"/>
              </a:defRPr>
            </a:lvl3pPr>
            <a:lvl4pPr marL="1828800" lvl="3" indent="-304800" algn="ctr" rtl="0">
              <a:spcBef>
                <a:spcPts val="400"/>
              </a:spcBef>
              <a:spcAft>
                <a:spcPts val="0"/>
              </a:spcAft>
              <a:buSzPts val="1200"/>
              <a:buFont typeface="Proxima Nova"/>
              <a:buChar char="●"/>
              <a:defRPr sz="1200">
                <a:latin typeface="Proxima Nova"/>
                <a:ea typeface="Proxima Nova"/>
                <a:cs typeface="Proxima Nova"/>
                <a:sym typeface="Proxima Nova"/>
              </a:defRPr>
            </a:lvl4pPr>
            <a:lvl5pPr marL="2286000" lvl="4" indent="-304800" algn="ctr" rtl="0">
              <a:spcBef>
                <a:spcPts val="400"/>
              </a:spcBef>
              <a:spcAft>
                <a:spcPts val="0"/>
              </a:spcAft>
              <a:buSzPts val="1200"/>
              <a:buFont typeface="Proxima Nova"/>
              <a:buChar char="○"/>
              <a:defRPr sz="1200">
                <a:latin typeface="Proxima Nova"/>
                <a:ea typeface="Proxima Nova"/>
                <a:cs typeface="Proxima Nova"/>
                <a:sym typeface="Proxima Nova"/>
              </a:defRPr>
            </a:lvl5pPr>
            <a:lvl6pPr marL="2743200" lvl="5" indent="-304800" algn="ctr" rtl="0">
              <a:spcBef>
                <a:spcPts val="400"/>
              </a:spcBef>
              <a:spcAft>
                <a:spcPts val="0"/>
              </a:spcAft>
              <a:buSzPts val="1200"/>
              <a:buFont typeface="Proxima Nova"/>
              <a:buChar char="■"/>
              <a:defRPr sz="1200">
                <a:latin typeface="Proxima Nova"/>
                <a:ea typeface="Proxima Nova"/>
                <a:cs typeface="Proxima Nova"/>
                <a:sym typeface="Proxima Nova"/>
              </a:defRPr>
            </a:lvl6pPr>
            <a:lvl7pPr marL="3200400" lvl="6" indent="-304800" algn="ctr" rtl="0">
              <a:spcBef>
                <a:spcPts val="400"/>
              </a:spcBef>
              <a:spcAft>
                <a:spcPts val="0"/>
              </a:spcAft>
              <a:buSzPts val="1200"/>
              <a:buFont typeface="Proxima Nova"/>
              <a:buChar char="●"/>
              <a:defRPr sz="1200">
                <a:latin typeface="Proxima Nova"/>
                <a:ea typeface="Proxima Nova"/>
                <a:cs typeface="Proxima Nova"/>
                <a:sym typeface="Proxima Nova"/>
              </a:defRPr>
            </a:lvl7pPr>
            <a:lvl8pPr marL="3657600" lvl="7" indent="-304800" algn="ctr" rtl="0">
              <a:spcBef>
                <a:spcPts val="400"/>
              </a:spcBef>
              <a:spcAft>
                <a:spcPts val="0"/>
              </a:spcAft>
              <a:buSzPts val="1200"/>
              <a:buFont typeface="Proxima Nova"/>
              <a:buChar char="○"/>
              <a:defRPr sz="1200">
                <a:latin typeface="Proxima Nova"/>
                <a:ea typeface="Proxima Nova"/>
                <a:cs typeface="Proxima Nova"/>
                <a:sym typeface="Proxima Nova"/>
              </a:defRPr>
            </a:lvl8pPr>
            <a:lvl9pPr marL="4114800" lvl="8" indent="-304800" algn="ctr" rtl="0">
              <a:spcBef>
                <a:spcPts val="400"/>
              </a:spcBef>
              <a:spcAft>
                <a:spcPts val="400"/>
              </a:spcAft>
              <a:buSzPts val="1200"/>
              <a:buFont typeface="Proxima Nova"/>
              <a:buChar char="■"/>
              <a:defRPr sz="1200">
                <a:latin typeface="Proxima Nova"/>
                <a:ea typeface="Proxima Nova"/>
                <a:cs typeface="Proxima Nova"/>
                <a:sym typeface="Proxima Nova"/>
              </a:defRPr>
            </a:lvl9pPr>
          </a:lstStyle>
          <a:p>
            <a:endParaRPr/>
          </a:p>
        </p:txBody>
      </p:sp>
      <p:sp>
        <p:nvSpPr>
          <p:cNvPr id="44" name="Google Shape;44;p6"/>
          <p:cNvSpPr/>
          <p:nvPr/>
        </p:nvSpPr>
        <p:spPr>
          <a:xfrm>
            <a:off x="38593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46" name="Google Shape;46;p6"/>
          <p:cNvSpPr txBox="1">
            <a:spLocks noGrp="1"/>
          </p:cNvSpPr>
          <p:nvPr>
            <p:ph type="body" idx="5"/>
          </p:nvPr>
        </p:nvSpPr>
        <p:spPr>
          <a:xfrm>
            <a:off x="3413700" y="2952050"/>
            <a:ext cx="2329200" cy="1437900"/>
          </a:xfrm>
          <a:prstGeom prst="rect">
            <a:avLst/>
          </a:prstGeom>
          <a:noFill/>
          <a:ln>
            <a:noFill/>
          </a:ln>
        </p:spPr>
        <p:txBody>
          <a:bodyPr spcFirstLastPara="1" wrap="square" lIns="0" tIns="0" rIns="0" bIns="0" anchor="t" anchorCtr="0">
            <a:noAutofit/>
          </a:bodyPr>
          <a:lstStyle>
            <a:lvl1pPr marL="274320" lvl="0" indent="-182880" algn="ctr" rtl="0">
              <a:spcBef>
                <a:spcPts val="0"/>
              </a:spcBef>
              <a:spcAft>
                <a:spcPts val="300"/>
              </a:spcAft>
              <a:buSzPts val="1200"/>
              <a:buFont typeface="Arial" panose="020B0604020202020204" pitchFamily="34" charset="0"/>
              <a:buChar char="•"/>
              <a:defRPr sz="1200">
                <a:latin typeface="Calibri" panose="020F0502020204030204" pitchFamily="34" charset="0"/>
                <a:ea typeface="Calibri" panose="020F0502020204030204" pitchFamily="34" charset="0"/>
                <a:cs typeface="Calibri" panose="020F0502020204030204" pitchFamily="34" charset="0"/>
                <a:sym typeface="Proxima Nova"/>
              </a:defRPr>
            </a:lvl1pPr>
            <a:lvl2pPr marL="914400" lvl="1" indent="-304800" algn="ctr" rtl="0">
              <a:spcBef>
                <a:spcPts val="400"/>
              </a:spcBef>
              <a:spcAft>
                <a:spcPts val="0"/>
              </a:spcAft>
              <a:buSzPts val="1200"/>
              <a:buFont typeface="Proxima Nova"/>
              <a:buChar char="○"/>
              <a:defRPr sz="1200">
                <a:latin typeface="Proxima Nova"/>
                <a:ea typeface="Proxima Nova"/>
                <a:cs typeface="Proxima Nova"/>
                <a:sym typeface="Proxima Nova"/>
              </a:defRPr>
            </a:lvl2pPr>
            <a:lvl3pPr marL="1371600" lvl="2" indent="-304800" algn="ctr" rtl="0">
              <a:spcBef>
                <a:spcPts val="400"/>
              </a:spcBef>
              <a:spcAft>
                <a:spcPts val="0"/>
              </a:spcAft>
              <a:buSzPts val="1200"/>
              <a:buFont typeface="Proxima Nova"/>
              <a:buChar char="■"/>
              <a:defRPr sz="1200">
                <a:latin typeface="Proxima Nova"/>
                <a:ea typeface="Proxima Nova"/>
                <a:cs typeface="Proxima Nova"/>
                <a:sym typeface="Proxima Nova"/>
              </a:defRPr>
            </a:lvl3pPr>
            <a:lvl4pPr marL="1828800" lvl="3" indent="-304800" algn="ctr" rtl="0">
              <a:spcBef>
                <a:spcPts val="400"/>
              </a:spcBef>
              <a:spcAft>
                <a:spcPts val="0"/>
              </a:spcAft>
              <a:buSzPts val="1200"/>
              <a:buFont typeface="Proxima Nova"/>
              <a:buChar char="●"/>
              <a:defRPr sz="1200">
                <a:latin typeface="Proxima Nova"/>
                <a:ea typeface="Proxima Nova"/>
                <a:cs typeface="Proxima Nova"/>
                <a:sym typeface="Proxima Nova"/>
              </a:defRPr>
            </a:lvl4pPr>
            <a:lvl5pPr marL="2286000" lvl="4" indent="-304800" algn="ctr" rtl="0">
              <a:spcBef>
                <a:spcPts val="400"/>
              </a:spcBef>
              <a:spcAft>
                <a:spcPts val="0"/>
              </a:spcAft>
              <a:buSzPts val="1200"/>
              <a:buFont typeface="Proxima Nova"/>
              <a:buChar char="○"/>
              <a:defRPr sz="1200">
                <a:latin typeface="Proxima Nova"/>
                <a:ea typeface="Proxima Nova"/>
                <a:cs typeface="Proxima Nova"/>
                <a:sym typeface="Proxima Nova"/>
              </a:defRPr>
            </a:lvl5pPr>
            <a:lvl6pPr marL="2743200" lvl="5" indent="-304800" algn="ctr" rtl="0">
              <a:spcBef>
                <a:spcPts val="400"/>
              </a:spcBef>
              <a:spcAft>
                <a:spcPts val="0"/>
              </a:spcAft>
              <a:buSzPts val="1200"/>
              <a:buFont typeface="Proxima Nova"/>
              <a:buChar char="■"/>
              <a:defRPr sz="1200">
                <a:latin typeface="Proxima Nova"/>
                <a:ea typeface="Proxima Nova"/>
                <a:cs typeface="Proxima Nova"/>
                <a:sym typeface="Proxima Nova"/>
              </a:defRPr>
            </a:lvl6pPr>
            <a:lvl7pPr marL="3200400" lvl="6" indent="-304800" algn="ctr" rtl="0">
              <a:spcBef>
                <a:spcPts val="400"/>
              </a:spcBef>
              <a:spcAft>
                <a:spcPts val="0"/>
              </a:spcAft>
              <a:buSzPts val="1200"/>
              <a:buFont typeface="Proxima Nova"/>
              <a:buChar char="●"/>
              <a:defRPr sz="1200">
                <a:latin typeface="Proxima Nova"/>
                <a:ea typeface="Proxima Nova"/>
                <a:cs typeface="Proxima Nova"/>
                <a:sym typeface="Proxima Nova"/>
              </a:defRPr>
            </a:lvl7pPr>
            <a:lvl8pPr marL="3657600" lvl="7" indent="-304800" algn="ctr" rtl="0">
              <a:spcBef>
                <a:spcPts val="400"/>
              </a:spcBef>
              <a:spcAft>
                <a:spcPts val="0"/>
              </a:spcAft>
              <a:buSzPts val="1200"/>
              <a:buFont typeface="Proxima Nova"/>
              <a:buChar char="○"/>
              <a:defRPr sz="1200">
                <a:latin typeface="Proxima Nova"/>
                <a:ea typeface="Proxima Nova"/>
                <a:cs typeface="Proxima Nova"/>
                <a:sym typeface="Proxima Nova"/>
              </a:defRPr>
            </a:lvl8pPr>
            <a:lvl9pPr marL="4114800" lvl="8" indent="-304800" algn="ctr" rtl="0">
              <a:spcBef>
                <a:spcPts val="400"/>
              </a:spcBef>
              <a:spcAft>
                <a:spcPts val="400"/>
              </a:spcAft>
              <a:buSzPts val="1200"/>
              <a:buFont typeface="Proxima Nova"/>
              <a:buChar char="■"/>
              <a:defRPr sz="1200">
                <a:latin typeface="Proxima Nova"/>
                <a:ea typeface="Proxima Nova"/>
                <a:cs typeface="Proxima Nova"/>
                <a:sym typeface="Proxima Nova"/>
              </a:defRPr>
            </a:lvl9pPr>
          </a:lstStyle>
          <a:p>
            <a:endParaRPr/>
          </a:p>
        </p:txBody>
      </p:sp>
      <p:sp>
        <p:nvSpPr>
          <p:cNvPr id="47" name="Google Shape;47;p6"/>
          <p:cNvSpPr/>
          <p:nvPr/>
        </p:nvSpPr>
        <p:spPr>
          <a:xfrm>
            <a:off x="6793825"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49" name="Google Shape;49;p6"/>
          <p:cNvSpPr txBox="1">
            <a:spLocks noGrp="1"/>
          </p:cNvSpPr>
          <p:nvPr>
            <p:ph type="body" idx="7"/>
          </p:nvPr>
        </p:nvSpPr>
        <p:spPr>
          <a:xfrm>
            <a:off x="6348175" y="2952050"/>
            <a:ext cx="2329200" cy="1437900"/>
          </a:xfrm>
          <a:prstGeom prst="rect">
            <a:avLst/>
          </a:prstGeom>
          <a:noFill/>
          <a:ln>
            <a:noFill/>
          </a:ln>
        </p:spPr>
        <p:txBody>
          <a:bodyPr spcFirstLastPara="1" wrap="square" lIns="0" tIns="0" rIns="0" bIns="0" anchor="t" anchorCtr="0">
            <a:noAutofit/>
          </a:bodyPr>
          <a:lstStyle>
            <a:lvl1pPr marL="274320" lvl="0" indent="-182880" algn="ctr" rtl="0">
              <a:spcBef>
                <a:spcPts val="0"/>
              </a:spcBef>
              <a:spcAft>
                <a:spcPts val="300"/>
              </a:spcAft>
              <a:buSzPts val="1200"/>
              <a:buFont typeface="Arial" panose="020B0604020202020204" pitchFamily="34" charset="0"/>
              <a:buChar char="•"/>
              <a:defRPr sz="1200">
                <a:latin typeface="Calibri" panose="020F0502020204030204" pitchFamily="34" charset="0"/>
                <a:ea typeface="Calibri" panose="020F0502020204030204" pitchFamily="34" charset="0"/>
                <a:cs typeface="Calibri" panose="020F0502020204030204" pitchFamily="34" charset="0"/>
                <a:sym typeface="Proxima Nova"/>
              </a:defRPr>
            </a:lvl1pPr>
            <a:lvl2pPr marL="914400" lvl="1" indent="-304800" algn="ctr" rtl="0">
              <a:spcBef>
                <a:spcPts val="400"/>
              </a:spcBef>
              <a:spcAft>
                <a:spcPts val="0"/>
              </a:spcAft>
              <a:buSzPts val="1200"/>
              <a:buFont typeface="Proxima Nova"/>
              <a:buChar char="○"/>
              <a:defRPr sz="1200">
                <a:latin typeface="Proxima Nova"/>
                <a:ea typeface="Proxima Nova"/>
                <a:cs typeface="Proxima Nova"/>
                <a:sym typeface="Proxima Nova"/>
              </a:defRPr>
            </a:lvl2pPr>
            <a:lvl3pPr marL="1371600" lvl="2" indent="-304800" algn="ctr" rtl="0">
              <a:spcBef>
                <a:spcPts val="400"/>
              </a:spcBef>
              <a:spcAft>
                <a:spcPts val="0"/>
              </a:spcAft>
              <a:buSzPts val="1200"/>
              <a:buFont typeface="Proxima Nova"/>
              <a:buChar char="■"/>
              <a:defRPr sz="1200">
                <a:latin typeface="Proxima Nova"/>
                <a:ea typeface="Proxima Nova"/>
                <a:cs typeface="Proxima Nova"/>
                <a:sym typeface="Proxima Nova"/>
              </a:defRPr>
            </a:lvl3pPr>
            <a:lvl4pPr marL="1828800" lvl="3" indent="-304800" algn="ctr" rtl="0">
              <a:spcBef>
                <a:spcPts val="400"/>
              </a:spcBef>
              <a:spcAft>
                <a:spcPts val="0"/>
              </a:spcAft>
              <a:buSzPts val="1200"/>
              <a:buFont typeface="Proxima Nova"/>
              <a:buChar char="●"/>
              <a:defRPr sz="1200">
                <a:latin typeface="Proxima Nova"/>
                <a:ea typeface="Proxima Nova"/>
                <a:cs typeface="Proxima Nova"/>
                <a:sym typeface="Proxima Nova"/>
              </a:defRPr>
            </a:lvl4pPr>
            <a:lvl5pPr marL="2286000" lvl="4" indent="-304800" algn="ctr" rtl="0">
              <a:spcBef>
                <a:spcPts val="400"/>
              </a:spcBef>
              <a:spcAft>
                <a:spcPts val="0"/>
              </a:spcAft>
              <a:buSzPts val="1200"/>
              <a:buFont typeface="Proxima Nova"/>
              <a:buChar char="○"/>
              <a:defRPr sz="1200">
                <a:latin typeface="Proxima Nova"/>
                <a:ea typeface="Proxima Nova"/>
                <a:cs typeface="Proxima Nova"/>
                <a:sym typeface="Proxima Nova"/>
              </a:defRPr>
            </a:lvl5pPr>
            <a:lvl6pPr marL="2743200" lvl="5" indent="-304800" algn="ctr" rtl="0">
              <a:spcBef>
                <a:spcPts val="400"/>
              </a:spcBef>
              <a:spcAft>
                <a:spcPts val="0"/>
              </a:spcAft>
              <a:buSzPts val="1200"/>
              <a:buFont typeface="Proxima Nova"/>
              <a:buChar char="■"/>
              <a:defRPr sz="1200">
                <a:latin typeface="Proxima Nova"/>
                <a:ea typeface="Proxima Nova"/>
                <a:cs typeface="Proxima Nova"/>
                <a:sym typeface="Proxima Nova"/>
              </a:defRPr>
            </a:lvl6pPr>
            <a:lvl7pPr marL="3200400" lvl="6" indent="-304800" algn="ctr" rtl="0">
              <a:spcBef>
                <a:spcPts val="400"/>
              </a:spcBef>
              <a:spcAft>
                <a:spcPts val="0"/>
              </a:spcAft>
              <a:buSzPts val="1200"/>
              <a:buFont typeface="Proxima Nova"/>
              <a:buChar char="●"/>
              <a:defRPr sz="1200">
                <a:latin typeface="Proxima Nova"/>
                <a:ea typeface="Proxima Nova"/>
                <a:cs typeface="Proxima Nova"/>
                <a:sym typeface="Proxima Nova"/>
              </a:defRPr>
            </a:lvl7pPr>
            <a:lvl8pPr marL="3657600" lvl="7" indent="-304800" algn="ctr" rtl="0">
              <a:spcBef>
                <a:spcPts val="400"/>
              </a:spcBef>
              <a:spcAft>
                <a:spcPts val="0"/>
              </a:spcAft>
              <a:buSzPts val="1200"/>
              <a:buFont typeface="Proxima Nova"/>
              <a:buChar char="○"/>
              <a:defRPr sz="1200">
                <a:latin typeface="Proxima Nova"/>
                <a:ea typeface="Proxima Nova"/>
                <a:cs typeface="Proxima Nova"/>
                <a:sym typeface="Proxima Nova"/>
              </a:defRPr>
            </a:lvl8pPr>
            <a:lvl9pPr marL="4114800" lvl="8" indent="-304800" algn="ctr" rtl="0">
              <a:spcBef>
                <a:spcPts val="400"/>
              </a:spcBef>
              <a:spcAft>
                <a:spcPts val="400"/>
              </a:spcAft>
              <a:buSzPts val="1200"/>
              <a:buFont typeface="Proxima Nova"/>
              <a:buChar char="■"/>
              <a:defRPr sz="1200">
                <a:latin typeface="Proxima Nova"/>
                <a:ea typeface="Proxima Nova"/>
                <a:cs typeface="Proxima Nova"/>
                <a:sym typeface="Proxima Nova"/>
              </a:defRPr>
            </a:lvl9pPr>
          </a:lstStyle>
          <a:p>
            <a:endParaRPr/>
          </a:p>
        </p:txBody>
      </p:sp>
      <p:pic>
        <p:nvPicPr>
          <p:cNvPr id="50" name="Google Shape;50;p6"/>
          <p:cNvPicPr preferRelativeResize="0"/>
          <p:nvPr/>
        </p:nvPicPr>
        <p:blipFill>
          <a:blip r:embed="rId2">
            <a:alphaModFix/>
          </a:blip>
          <a:stretch>
            <a:fillRect/>
          </a:stretch>
        </p:blipFill>
        <p:spPr>
          <a:xfrm>
            <a:off x="665082" y="4769500"/>
            <a:ext cx="858651" cy="164500"/>
          </a:xfrm>
          <a:prstGeom prst="rect">
            <a:avLst/>
          </a:prstGeom>
          <a:noFill/>
          <a:ln>
            <a:noFill/>
          </a:ln>
        </p:spPr>
      </p:pic>
      <p:pic>
        <p:nvPicPr>
          <p:cNvPr id="53" name="Google Shape;53;p6"/>
          <p:cNvPicPr preferRelativeResize="0"/>
          <p:nvPr/>
        </p:nvPicPr>
        <p:blipFill>
          <a:blip r:embed="rId3">
            <a:alphaModFix/>
          </a:blip>
          <a:stretch>
            <a:fillRect/>
          </a:stretch>
        </p:blipFill>
        <p:spPr>
          <a:xfrm>
            <a:off x="0" y="4689200"/>
            <a:ext cx="614619" cy="457200"/>
          </a:xfrm>
          <a:prstGeom prst="rect">
            <a:avLst/>
          </a:prstGeom>
          <a:noFill/>
          <a:ln>
            <a:noFill/>
          </a:ln>
        </p:spPr>
      </p:pic>
      <p:sp>
        <p:nvSpPr>
          <p:cNvPr id="17" name="Google Shape;33;p5">
            <a:extLst>
              <a:ext uri="{FF2B5EF4-FFF2-40B4-BE49-F238E27FC236}">
                <a16:creationId xmlns:a16="http://schemas.microsoft.com/office/drawing/2014/main" id="{FB137F9B-934A-4E7A-A4C3-FD847094740C}"/>
              </a:ext>
            </a:extLst>
          </p:cNvPr>
          <p:cNvSpPr txBox="1"/>
          <p:nvPr userDrawn="1"/>
        </p:nvSpPr>
        <p:spPr>
          <a:xfrm>
            <a:off x="3781329" y="4731900"/>
            <a:ext cx="1603800" cy="239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a:solidFill>
                  <a:srgbClr val="999999"/>
                </a:solidFill>
                <a:highlight>
                  <a:srgbClr val="FFFFFF"/>
                </a:highlight>
                <a:latin typeface="Calibri" panose="020F0502020204030204" pitchFamily="34" charset="0"/>
                <a:ea typeface="Proxima Nova"/>
                <a:cs typeface="Calibri" panose="020F0502020204030204" pitchFamily="34" charset="0"/>
                <a:sym typeface="Proxima Nova"/>
              </a:rPr>
              <a:t>For Internal Use Only</a:t>
            </a:r>
            <a:endParaRPr sz="800">
              <a:solidFill>
                <a:srgbClr val="999999"/>
              </a:solidFill>
              <a:highlight>
                <a:srgbClr val="FFFFFF"/>
              </a:highlight>
              <a:latin typeface="Calibri" panose="020F0502020204030204" pitchFamily="34" charset="0"/>
              <a:ea typeface="Proxima Nova"/>
              <a:cs typeface="Calibri" panose="020F0502020204030204" pitchFamily="34" charset="0"/>
              <a:sym typeface="Proxima Nova"/>
            </a:endParaRPr>
          </a:p>
        </p:txBody>
      </p:sp>
      <p:sp>
        <p:nvSpPr>
          <p:cNvPr id="18" name="Google Shape;152;p22">
            <a:extLst>
              <a:ext uri="{FF2B5EF4-FFF2-40B4-BE49-F238E27FC236}">
                <a16:creationId xmlns:a16="http://schemas.microsoft.com/office/drawing/2014/main" id="{DEE2D451-056D-4F97-916A-F9F9C698EAED}"/>
              </a:ext>
            </a:extLst>
          </p:cNvPr>
          <p:cNvSpPr txBox="1">
            <a:spLocks noGrp="1"/>
          </p:cNvSpPr>
          <p:nvPr>
            <p:ph type="sldNum" idx="12"/>
          </p:nvPr>
        </p:nvSpPr>
        <p:spPr>
          <a:xfrm>
            <a:off x="8515980" y="4731900"/>
            <a:ext cx="463905" cy="2397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800" b="0" i="0" u="none" strike="noStrike" cap="none">
                <a:solidFill>
                  <a:srgbClr val="888888"/>
                </a:solidFill>
                <a:latin typeface="Calibri" panose="020F0502020204030204" pitchFamily="34" charset="0"/>
                <a:ea typeface="Calibri" panose="020F0502020204030204" pitchFamily="34" charset="0"/>
                <a:cs typeface="Calibri" panose="020F0502020204030204" pitchFamily="34" charset="0"/>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
        <p:nvSpPr>
          <p:cNvPr id="19" name="Google Shape;29;p5">
            <a:extLst>
              <a:ext uri="{FF2B5EF4-FFF2-40B4-BE49-F238E27FC236}">
                <a16:creationId xmlns:a16="http://schemas.microsoft.com/office/drawing/2014/main" id="{B1128C68-5D67-42E5-8CBA-5060D5D08805}"/>
              </a:ext>
            </a:extLst>
          </p:cNvPr>
          <p:cNvSpPr txBox="1">
            <a:spLocks noGrp="1"/>
          </p:cNvSpPr>
          <p:nvPr>
            <p:ph type="subTitle" idx="1"/>
          </p:nvPr>
        </p:nvSpPr>
        <p:spPr>
          <a:xfrm>
            <a:off x="457200" y="964700"/>
            <a:ext cx="8217300" cy="278100"/>
          </a:xfrm>
          <a:prstGeom prst="rect">
            <a:avLst/>
          </a:prstGeom>
          <a:noFill/>
          <a:ln>
            <a:noFill/>
          </a:ln>
        </p:spPr>
        <p:txBody>
          <a:bodyPr spcFirstLastPara="1" wrap="square" lIns="0" tIns="0" rIns="0" bIns="0" anchor="t" anchorCtr="0">
            <a:noAutofit/>
          </a:bodyPr>
          <a:lstStyle>
            <a:lvl1pPr lvl="0">
              <a:spcBef>
                <a:spcPts val="0"/>
              </a:spcBef>
              <a:spcAft>
                <a:spcPts val="0"/>
              </a:spcAft>
              <a:buSzPts val="1800"/>
              <a:buFont typeface="Proxima Nova Semibold"/>
              <a:buNone/>
              <a:defRPr sz="1800">
                <a:latin typeface="Calibri" panose="020F0502020204030204" pitchFamily="34" charset="0"/>
                <a:ea typeface="Calibri" panose="020F0502020204030204" pitchFamily="34" charset="0"/>
                <a:cs typeface="Calibri" panose="020F0502020204030204" pitchFamily="34" charset="0"/>
                <a:sym typeface="Proxima Nova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35;p5">
            <a:extLst>
              <a:ext uri="{FF2B5EF4-FFF2-40B4-BE49-F238E27FC236}">
                <a16:creationId xmlns:a16="http://schemas.microsoft.com/office/drawing/2014/main" id="{8D58F2CB-C8CD-488A-8C96-64BAF9A4AA83}"/>
              </a:ext>
            </a:extLst>
          </p:cNvPr>
          <p:cNvSpPr txBox="1">
            <a:spLocks noGrp="1"/>
          </p:cNvSpPr>
          <p:nvPr>
            <p:ph type="title"/>
          </p:nvPr>
        </p:nvSpPr>
        <p:spPr>
          <a:xfrm>
            <a:off x="457200" y="274319"/>
            <a:ext cx="8217300" cy="639231"/>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accent1"/>
              </a:buClr>
              <a:buSzPts val="2400"/>
              <a:buFont typeface="Proxima Nova"/>
              <a:buNone/>
              <a:defRPr sz="2400" b="1">
                <a:solidFill>
                  <a:schemeClr val="accent1"/>
                </a:solidFill>
                <a:latin typeface="Calibri" panose="020F0502020204030204" pitchFamily="34" charset="0"/>
                <a:ea typeface="Calibri" panose="020F0502020204030204" pitchFamily="34" charset="0"/>
                <a:cs typeface="Calibri" panose="020F0502020204030204" pitchFamily="34" charset="0"/>
                <a:sym typeface="Proxima Nova"/>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24" name="Google Shape;42;p6">
            <a:extLst>
              <a:ext uri="{FF2B5EF4-FFF2-40B4-BE49-F238E27FC236}">
                <a16:creationId xmlns:a16="http://schemas.microsoft.com/office/drawing/2014/main" id="{A145C40F-8E1E-444F-BBDE-497283FC58CA}"/>
              </a:ext>
            </a:extLst>
          </p:cNvPr>
          <p:cNvSpPr>
            <a:spLocks noGrp="1"/>
          </p:cNvSpPr>
          <p:nvPr>
            <p:ph type="pic" idx="2"/>
          </p:nvPr>
        </p:nvSpPr>
        <p:spPr>
          <a:xfrm>
            <a:off x="953750" y="1485825"/>
            <a:ext cx="1322700" cy="1322700"/>
          </a:xfrm>
          <a:prstGeom prst="ellipse">
            <a:avLst/>
          </a:prstGeom>
          <a:noFill/>
          <a:ln>
            <a:noFill/>
          </a:ln>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25" name="Google Shape;45;p6">
            <a:extLst>
              <a:ext uri="{FF2B5EF4-FFF2-40B4-BE49-F238E27FC236}">
                <a16:creationId xmlns:a16="http://schemas.microsoft.com/office/drawing/2014/main" id="{E5B940B2-F24E-4940-9A33-488118D63AA1}"/>
              </a:ext>
            </a:extLst>
          </p:cNvPr>
          <p:cNvSpPr>
            <a:spLocks noGrp="1"/>
          </p:cNvSpPr>
          <p:nvPr>
            <p:ph type="pic" idx="4"/>
          </p:nvPr>
        </p:nvSpPr>
        <p:spPr>
          <a:xfrm>
            <a:off x="3916950" y="1485825"/>
            <a:ext cx="1322700" cy="1322700"/>
          </a:xfrm>
          <a:prstGeom prst="ellipse">
            <a:avLst/>
          </a:prstGeom>
          <a:noFill/>
          <a:ln>
            <a:noFill/>
          </a:ln>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26" name="Google Shape;48;p6">
            <a:extLst>
              <a:ext uri="{FF2B5EF4-FFF2-40B4-BE49-F238E27FC236}">
                <a16:creationId xmlns:a16="http://schemas.microsoft.com/office/drawing/2014/main" id="{E20E0402-AE40-4FED-AC33-611C6DF8324D}"/>
              </a:ext>
            </a:extLst>
          </p:cNvPr>
          <p:cNvSpPr>
            <a:spLocks noGrp="1"/>
          </p:cNvSpPr>
          <p:nvPr>
            <p:ph type="pic" idx="6"/>
          </p:nvPr>
        </p:nvSpPr>
        <p:spPr>
          <a:xfrm>
            <a:off x="6851425" y="1485825"/>
            <a:ext cx="1322700" cy="1322700"/>
          </a:xfrm>
          <a:prstGeom prst="ellipse">
            <a:avLst/>
          </a:prstGeom>
          <a:noFill/>
          <a:ln>
            <a:noFill/>
          </a:ln>
        </p:spPr>
        <p:txBody>
          <a:bodyPr/>
          <a:lstStyle>
            <a:lvl1pPr>
              <a:defRPr>
                <a:latin typeface="Calibri" panose="020F0502020204030204" pitchFamily="34" charset="0"/>
                <a:cs typeface="Calibri" panose="020F050202020403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break  - White ">
  <p:cSld name="Section break">
    <p:bg>
      <p:bgRef idx="1001">
        <a:schemeClr val="bg1"/>
      </p:bgRef>
    </p:bg>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accent1"/>
              </a:buClr>
              <a:buSzPts val="4000"/>
              <a:buFont typeface="Proxima Nova"/>
              <a:buNone/>
              <a:defRPr sz="4000">
                <a:solidFill>
                  <a:schemeClr val="accent1"/>
                </a:solidFill>
                <a:latin typeface="Calibri" panose="020F0502020204030204" pitchFamily="34" charset="0"/>
                <a:ea typeface="Calibri" panose="020F0502020204030204" pitchFamily="34" charset="0"/>
                <a:cs typeface="Calibri" panose="020F0502020204030204" pitchFamily="34" charset="0"/>
                <a:sym typeface="Proxima Nov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 name="Google Shape;57;p7"/>
          <p:cNvSpPr/>
          <p:nvPr/>
        </p:nvSpPr>
        <p:spPr>
          <a:xfrm rot="10800000" flipH="1">
            <a:off x="457200" y="914411"/>
            <a:ext cx="4769100" cy="273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Proxima Nova"/>
              <a:cs typeface="Calibri" panose="020F0502020204030204" pitchFamily="34" charset="0"/>
              <a:sym typeface="Proxima Nova"/>
            </a:endParaRPr>
          </a:p>
        </p:txBody>
      </p:sp>
      <p:pic>
        <p:nvPicPr>
          <p:cNvPr id="59" name="Google Shape;59;p7"/>
          <p:cNvPicPr preferRelativeResize="0"/>
          <p:nvPr/>
        </p:nvPicPr>
        <p:blipFill>
          <a:blip r:embed="rId2">
            <a:alphaModFix/>
          </a:blip>
          <a:stretch>
            <a:fillRect/>
          </a:stretch>
        </p:blipFill>
        <p:spPr>
          <a:xfrm>
            <a:off x="665082" y="4769500"/>
            <a:ext cx="858651" cy="164500"/>
          </a:xfrm>
          <a:prstGeom prst="rect">
            <a:avLst/>
          </a:prstGeom>
          <a:noFill/>
          <a:ln>
            <a:noFill/>
          </a:ln>
        </p:spPr>
      </p:pic>
      <p:pic>
        <p:nvPicPr>
          <p:cNvPr id="60" name="Google Shape;60;p7"/>
          <p:cNvPicPr preferRelativeResize="0"/>
          <p:nvPr/>
        </p:nvPicPr>
        <p:blipFill>
          <a:blip r:embed="rId3">
            <a:alphaModFix/>
          </a:blip>
          <a:stretch>
            <a:fillRect/>
          </a:stretch>
        </p:blipFill>
        <p:spPr>
          <a:xfrm>
            <a:off x="0" y="4689200"/>
            <a:ext cx="614619" cy="457200"/>
          </a:xfrm>
          <a:prstGeom prst="rect">
            <a:avLst/>
          </a:prstGeom>
          <a:noFill/>
          <a:ln>
            <a:noFill/>
          </a:ln>
        </p:spPr>
      </p:pic>
      <p:grpSp>
        <p:nvGrpSpPr>
          <p:cNvPr id="61" name="Google Shape;61;p7"/>
          <p:cNvGrpSpPr/>
          <p:nvPr/>
        </p:nvGrpSpPr>
        <p:grpSpPr>
          <a:xfrm>
            <a:off x="6588505" y="-28"/>
            <a:ext cx="2555491" cy="5143634"/>
            <a:chOff x="6484825" y="114035"/>
            <a:chExt cx="2659200" cy="5029465"/>
          </a:xfrm>
        </p:grpSpPr>
        <p:sp>
          <p:nvSpPr>
            <p:cNvPr id="62" name="Google Shape;62;p7"/>
            <p:cNvSpPr/>
            <p:nvPr/>
          </p:nvSpPr>
          <p:spPr>
            <a:xfrm rot="10800000">
              <a:off x="7629606" y="114035"/>
              <a:ext cx="1514400" cy="2285100"/>
            </a:xfrm>
            <a:prstGeom prst="rtTriangle">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63" name="Google Shape;63;p7"/>
            <p:cNvSpPr/>
            <p:nvPr/>
          </p:nvSpPr>
          <p:spPr>
            <a:xfrm rot="-5400000">
              <a:off x="5810725" y="1810200"/>
              <a:ext cx="4007400" cy="2659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 you 1">
  <p:cSld name="Thank you">
    <p:bg>
      <p:bgRef idx="1001">
        <a:schemeClr val="bg1"/>
      </p:bgRef>
    </p:bg>
    <p:spTree>
      <p:nvGrpSpPr>
        <p:cNvPr id="1" name="Shape 64"/>
        <p:cNvGrpSpPr/>
        <p:nvPr/>
      </p:nvGrpSpPr>
      <p:grpSpPr>
        <a:xfrm>
          <a:off x="0" y="0"/>
          <a:ext cx="0" cy="0"/>
          <a:chOff x="0" y="0"/>
          <a:chExt cx="0" cy="0"/>
        </a:xfrm>
      </p:grpSpPr>
      <p:sp>
        <p:nvSpPr>
          <p:cNvPr id="65" name="Google Shape;65;p8"/>
          <p:cNvSpPr txBox="1"/>
          <p:nvPr/>
        </p:nvSpPr>
        <p:spPr>
          <a:xfrm>
            <a:off x="2172524" y="1456925"/>
            <a:ext cx="5262000" cy="800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4400">
                <a:solidFill>
                  <a:schemeClr val="accent1"/>
                </a:solidFill>
                <a:latin typeface="Calibri" panose="020F0502020204030204" pitchFamily="34" charset="0"/>
                <a:ea typeface="Proxima Nova"/>
                <a:cs typeface="Calibri" panose="020F0502020204030204" pitchFamily="34" charset="0"/>
                <a:sym typeface="Proxima Nova"/>
              </a:rPr>
              <a:t>THANK YOU</a:t>
            </a:r>
            <a:endParaRPr sz="4400">
              <a:solidFill>
                <a:schemeClr val="accent1"/>
              </a:solidFill>
              <a:latin typeface="Calibri" panose="020F0502020204030204" pitchFamily="34" charset="0"/>
              <a:ea typeface="Proxima Nova"/>
              <a:cs typeface="Calibri" panose="020F0502020204030204" pitchFamily="34" charset="0"/>
              <a:sym typeface="Proxima Nova"/>
            </a:endParaRPr>
          </a:p>
        </p:txBody>
      </p:sp>
      <p:sp>
        <p:nvSpPr>
          <p:cNvPr id="66" name="Google Shape;66;p8"/>
          <p:cNvSpPr txBox="1">
            <a:spLocks noGrp="1"/>
          </p:cNvSpPr>
          <p:nvPr>
            <p:ph type="subTitle" idx="1"/>
          </p:nvPr>
        </p:nvSpPr>
        <p:spPr>
          <a:xfrm>
            <a:off x="2166199" y="2305650"/>
            <a:ext cx="5271900" cy="320700"/>
          </a:xfrm>
          <a:prstGeom prst="rect">
            <a:avLst/>
          </a:prstGeom>
          <a:noFill/>
          <a:ln>
            <a:noFill/>
          </a:ln>
        </p:spPr>
        <p:txBody>
          <a:bodyPr spcFirstLastPara="1" wrap="square" lIns="0" tIns="0" rIns="0" bIns="0" anchor="t" anchorCtr="0">
            <a:noAutofit/>
          </a:bodyPr>
          <a:lstStyle>
            <a:lvl1pPr lvl="0">
              <a:spcBef>
                <a:spcPts val="0"/>
              </a:spcBef>
              <a:spcAft>
                <a:spcPts val="0"/>
              </a:spcAft>
              <a:buSzPts val="1800"/>
              <a:buFont typeface="Proxima Nova Semibold"/>
              <a:buNone/>
              <a:defRPr sz="1800">
                <a:latin typeface="Calibri" panose="020F0502020204030204" pitchFamily="34" charset="0"/>
                <a:ea typeface="Calibri" panose="020F0502020204030204" pitchFamily="34" charset="0"/>
                <a:cs typeface="Calibri" panose="020F0502020204030204" pitchFamily="34" charset="0"/>
                <a:sym typeface="Proxima Nova Semibold"/>
              </a:defRPr>
            </a:lvl1pPr>
            <a:lvl2pPr lvl="1">
              <a:spcBef>
                <a:spcPts val="0"/>
              </a:spcBef>
              <a:spcAft>
                <a:spcPts val="0"/>
              </a:spcAft>
              <a:buSzPts val="1800"/>
              <a:buFont typeface="Proxima Nova Semibold"/>
              <a:buNone/>
              <a:defRPr sz="1800">
                <a:latin typeface="Proxima Nova Semibold"/>
                <a:ea typeface="Proxima Nova Semibold"/>
                <a:cs typeface="Proxima Nova Semibold"/>
                <a:sym typeface="Proxima Nova Semibold"/>
              </a:defRPr>
            </a:lvl2pPr>
            <a:lvl3pPr lvl="2">
              <a:spcBef>
                <a:spcPts val="0"/>
              </a:spcBef>
              <a:spcAft>
                <a:spcPts val="0"/>
              </a:spcAft>
              <a:buSzPts val="1800"/>
              <a:buFont typeface="Proxima Nova Semibold"/>
              <a:buNone/>
              <a:defRPr sz="1800">
                <a:latin typeface="Proxima Nova Semibold"/>
                <a:ea typeface="Proxima Nova Semibold"/>
                <a:cs typeface="Proxima Nova Semibold"/>
                <a:sym typeface="Proxima Nova Semibold"/>
              </a:defRPr>
            </a:lvl3pPr>
            <a:lvl4pPr lvl="3">
              <a:spcBef>
                <a:spcPts val="0"/>
              </a:spcBef>
              <a:spcAft>
                <a:spcPts val="0"/>
              </a:spcAft>
              <a:buSzPts val="1800"/>
              <a:buFont typeface="Proxima Nova Semibold"/>
              <a:buNone/>
              <a:defRPr sz="1800">
                <a:latin typeface="Proxima Nova Semibold"/>
                <a:ea typeface="Proxima Nova Semibold"/>
                <a:cs typeface="Proxima Nova Semibold"/>
                <a:sym typeface="Proxima Nova Semibold"/>
              </a:defRPr>
            </a:lvl4pPr>
            <a:lvl5pPr lvl="4">
              <a:spcBef>
                <a:spcPts val="0"/>
              </a:spcBef>
              <a:spcAft>
                <a:spcPts val="0"/>
              </a:spcAft>
              <a:buSzPts val="1800"/>
              <a:buFont typeface="Proxima Nova Semibold"/>
              <a:buNone/>
              <a:defRPr sz="1800">
                <a:latin typeface="Proxima Nova Semibold"/>
                <a:ea typeface="Proxima Nova Semibold"/>
                <a:cs typeface="Proxima Nova Semibold"/>
                <a:sym typeface="Proxima Nova Semibold"/>
              </a:defRPr>
            </a:lvl5pPr>
            <a:lvl6pPr lvl="5">
              <a:spcBef>
                <a:spcPts val="0"/>
              </a:spcBef>
              <a:spcAft>
                <a:spcPts val="0"/>
              </a:spcAft>
              <a:buSzPts val="1800"/>
              <a:buFont typeface="Proxima Nova Semibold"/>
              <a:buNone/>
              <a:defRPr sz="1800">
                <a:latin typeface="Proxima Nova Semibold"/>
                <a:ea typeface="Proxima Nova Semibold"/>
                <a:cs typeface="Proxima Nova Semibold"/>
                <a:sym typeface="Proxima Nova Semibold"/>
              </a:defRPr>
            </a:lvl6pPr>
            <a:lvl7pPr lvl="6">
              <a:spcBef>
                <a:spcPts val="0"/>
              </a:spcBef>
              <a:spcAft>
                <a:spcPts val="0"/>
              </a:spcAft>
              <a:buSzPts val="1800"/>
              <a:buFont typeface="Proxima Nova Semibold"/>
              <a:buNone/>
              <a:defRPr sz="1800">
                <a:latin typeface="Proxima Nova Semibold"/>
                <a:ea typeface="Proxima Nova Semibold"/>
                <a:cs typeface="Proxima Nova Semibold"/>
                <a:sym typeface="Proxima Nova Semibold"/>
              </a:defRPr>
            </a:lvl7pPr>
            <a:lvl8pPr lvl="7">
              <a:spcBef>
                <a:spcPts val="0"/>
              </a:spcBef>
              <a:spcAft>
                <a:spcPts val="0"/>
              </a:spcAft>
              <a:buSzPts val="1800"/>
              <a:buFont typeface="Proxima Nova Semibold"/>
              <a:buNone/>
              <a:defRPr sz="1800">
                <a:latin typeface="Proxima Nova Semibold"/>
                <a:ea typeface="Proxima Nova Semibold"/>
                <a:cs typeface="Proxima Nova Semibold"/>
                <a:sym typeface="Proxima Nova Semibold"/>
              </a:defRPr>
            </a:lvl8pPr>
            <a:lvl9pPr lvl="8">
              <a:spcBef>
                <a:spcPts val="0"/>
              </a:spcBef>
              <a:spcAft>
                <a:spcPts val="0"/>
              </a:spcAft>
              <a:buSzPts val="1800"/>
              <a:buFont typeface="Proxima Nova Semibold"/>
              <a:buNone/>
              <a:defRPr sz="1800">
                <a:latin typeface="Proxima Nova Semibold"/>
                <a:ea typeface="Proxima Nova Semibold"/>
                <a:cs typeface="Proxima Nova Semibold"/>
                <a:sym typeface="Proxima Nova Semibold"/>
              </a:defRPr>
            </a:lvl9pPr>
          </a:lstStyle>
          <a:p>
            <a:endParaRPr/>
          </a:p>
        </p:txBody>
      </p:sp>
      <p:pic>
        <p:nvPicPr>
          <p:cNvPr id="67" name="Google Shape;67;p8"/>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68" name="Google Shape;68;p8"/>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a:solidFill>
                  <a:schemeClr val="accent1"/>
                </a:solidFill>
                <a:latin typeface="Calibri" panose="020F0502020204030204" pitchFamily="34" charset="0"/>
                <a:ea typeface="Proxima Nova Semibold"/>
                <a:cs typeface="Calibri" panose="020F0502020204030204" pitchFamily="34" charset="0"/>
                <a:sym typeface="Proxima Nova Semibold"/>
              </a:rPr>
              <a:t>About Relevantz</a:t>
            </a:r>
            <a:endParaRPr>
              <a:solidFill>
                <a:schemeClr val="accent1"/>
              </a:solidFill>
              <a:latin typeface="Calibri" panose="020F0502020204030204" pitchFamily="34" charset="0"/>
              <a:ea typeface="Proxima Nova Semibold"/>
              <a:cs typeface="Calibri" panose="020F0502020204030204" pitchFamily="34" charset="0"/>
              <a:sym typeface="Proxima Nova Semibold"/>
            </a:endParaRPr>
          </a:p>
          <a:p>
            <a:pPr marL="0" lvl="0" indent="0" algn="l" rtl="0">
              <a:lnSpc>
                <a:spcPct val="100000"/>
              </a:lnSpc>
              <a:spcBef>
                <a:spcPts val="400"/>
              </a:spcBef>
              <a:spcAft>
                <a:spcPts val="0"/>
              </a:spcAft>
              <a:buClr>
                <a:schemeClr val="dk1"/>
              </a:buClr>
              <a:buSzPts val="1100"/>
              <a:buFont typeface="Arial"/>
              <a:buNone/>
            </a:pPr>
            <a:r>
              <a:rPr lang="en-US" sz="1000" err="1">
                <a:solidFill>
                  <a:schemeClr val="tx1"/>
                </a:solidFill>
                <a:latin typeface="Calibri" panose="020F0502020204030204" pitchFamily="34" charset="0"/>
                <a:cs typeface="Calibri" panose="020F0502020204030204" pitchFamily="34" charset="0"/>
              </a:rPr>
              <a:t>Relevantz</a:t>
            </a:r>
            <a:r>
              <a:rPr lang="en-US" sz="1000">
                <a:solidFill>
                  <a:schemeClr val="tx1"/>
                </a:solidFill>
                <a:latin typeface="Calibri" panose="020F0502020204030204" pitchFamily="34" charset="0"/>
                <a:cs typeface="Calibri" panose="020F0502020204030204" pitchFamily="34" charset="0"/>
              </a:rPr>
              <a:t> Technology Services Inc. has been delivering relevant technology solutions for leading enterprises and ISVs for over 25 years. Our team of 1200+ software engineers across 4 global offices serves customers across the finance, healthcare, insurance, media, telecom, retail, and technology sectors. Learn more at </a:t>
            </a:r>
            <a:r>
              <a:rPr lang="en-US" sz="1000">
                <a:solidFill>
                  <a:schemeClr val="accent1"/>
                </a:solidFill>
                <a:latin typeface="Calibri" panose="020F0502020204030204" pitchFamily="34" charset="0"/>
                <a:cs typeface="Calibri" panose="020F0502020204030204" pitchFamily="34" charset="0"/>
                <a:hlinkClick r:id="rId3" tooltip="https://www.relevantz.com/">
                  <a:extLst>
                    <a:ext uri="{A12FA001-AC4F-418D-AE19-62706E023703}">
                      <ahyp:hlinkClr xmlns:ahyp="http://schemas.microsoft.com/office/drawing/2018/hyperlinkcolor" val="tx"/>
                    </a:ext>
                  </a:extLst>
                </a:hlinkClick>
              </a:rPr>
              <a:t>www.relevantz.com</a:t>
            </a:r>
            <a:r>
              <a:rPr lang="en-US" sz="1000">
                <a:solidFill>
                  <a:schemeClr val="accent1"/>
                </a:solidFill>
                <a:latin typeface="Calibri" panose="020F0502020204030204" pitchFamily="34" charset="0"/>
                <a:cs typeface="Calibri" panose="020F0502020204030204" pitchFamily="34" charset="0"/>
              </a:rPr>
              <a:t> </a:t>
            </a:r>
            <a:r>
              <a:rPr lang="en-US" sz="1000">
                <a:solidFill>
                  <a:schemeClr val="tx1"/>
                </a:solidFill>
                <a:latin typeface="Calibri" panose="020F0502020204030204" pitchFamily="34" charset="0"/>
                <a:cs typeface="Calibri" panose="020F0502020204030204" pitchFamily="34" charset="0"/>
              </a:rPr>
              <a:t>or </a:t>
            </a:r>
            <a:r>
              <a:rPr lang="en-US" sz="1000">
                <a:solidFill>
                  <a:schemeClr val="accent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a:t>
            </a:r>
            <a:r>
              <a:rPr lang="en-US" sz="1000" err="1">
                <a:solidFill>
                  <a:schemeClr val="accent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relevantztech</a:t>
            </a:r>
            <a:r>
              <a:rPr lang="en-US" sz="1000">
                <a:solidFill>
                  <a:schemeClr val="tx1"/>
                </a:solidFill>
                <a:latin typeface="Calibri" panose="020F0502020204030204" pitchFamily="34" charset="0"/>
                <a:cs typeface="Calibri" panose="020F0502020204030204" pitchFamily="34" charset="0"/>
              </a:rPr>
              <a:t>.</a:t>
            </a:r>
          </a:p>
          <a:p>
            <a:pPr marL="0" lvl="0" indent="0" algn="l" rtl="0">
              <a:lnSpc>
                <a:spcPct val="100000"/>
              </a:lnSpc>
              <a:spcBef>
                <a:spcPts val="400"/>
              </a:spcBef>
              <a:spcAft>
                <a:spcPts val="0"/>
              </a:spcAft>
              <a:buClr>
                <a:schemeClr val="dk1"/>
              </a:buClr>
              <a:buSzPts val="1100"/>
              <a:buFont typeface="Arial"/>
              <a:buNone/>
            </a:pPr>
            <a:endParaRPr sz="1000">
              <a:latin typeface="Calibri" panose="020F0502020204030204" pitchFamily="34" charset="0"/>
              <a:ea typeface="Proxima Nova Semibold"/>
              <a:cs typeface="Calibri" panose="020F0502020204030204" pitchFamily="34" charset="0"/>
              <a:sym typeface="Proxima Nova Semibold"/>
            </a:endParaRPr>
          </a:p>
          <a:p>
            <a:pPr marL="0" lvl="0" indent="0" algn="l" rtl="0">
              <a:lnSpc>
                <a:spcPct val="100000"/>
              </a:lnSpc>
              <a:spcBef>
                <a:spcPts val="400"/>
              </a:spcBef>
              <a:spcAft>
                <a:spcPts val="400"/>
              </a:spcAft>
              <a:buClr>
                <a:schemeClr val="dk1"/>
              </a:buClr>
              <a:buSzPts val="1100"/>
              <a:buFont typeface="Arial"/>
              <a:buNone/>
            </a:pPr>
            <a:r>
              <a:rPr lang="en" sz="1000">
                <a:latin typeface="Calibri" panose="020F0502020204030204" pitchFamily="34" charset="0"/>
                <a:ea typeface="Proxima Nova"/>
                <a:cs typeface="Calibri" panose="020F0502020204030204" pitchFamily="34" charset="0"/>
                <a:sym typeface="Proxima Nova"/>
              </a:rPr>
              <a:t>© 2024 Relevantz Technology Services, Inc. All rights reserved.</a:t>
            </a:r>
            <a:endParaRPr sz="1000">
              <a:latin typeface="Calibri" panose="020F0502020204030204" pitchFamily="34" charset="0"/>
              <a:ea typeface="Proxima Nova"/>
              <a:cs typeface="Calibri" panose="020F0502020204030204" pitchFamily="34" charset="0"/>
              <a:sym typeface="Proxima Nova"/>
            </a:endParaRPr>
          </a:p>
        </p:txBody>
      </p:sp>
      <p:sp>
        <p:nvSpPr>
          <p:cNvPr id="69" name="Google Shape;69;p8"/>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Proxima Nova"/>
              <a:cs typeface="Calibri" panose="020F0502020204030204" pitchFamily="34" charset="0"/>
              <a:sym typeface="Proxima Nova"/>
            </a:endParaRPr>
          </a:p>
        </p:txBody>
      </p:sp>
      <p:pic>
        <p:nvPicPr>
          <p:cNvPr id="70" name="Google Shape;70;p8"/>
          <p:cNvPicPr preferRelativeResize="0"/>
          <p:nvPr/>
        </p:nvPicPr>
        <p:blipFill>
          <a:blip r:embed="rId5">
            <a:alphaModFix/>
          </a:blip>
          <a:stretch>
            <a:fillRect/>
          </a:stretch>
        </p:blipFill>
        <p:spPr>
          <a:xfrm>
            <a:off x="6869500" y="422954"/>
            <a:ext cx="1785676" cy="41595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10.png"/><Relationship Id="rId3" Type="http://schemas.openxmlformats.org/officeDocument/2006/relationships/hyperlink" Target="https://www.apixio.com/" TargetMode="External"/><Relationship Id="rId7" Type="http://schemas.openxmlformats.org/officeDocument/2006/relationships/diagramData" Target="../diagrams/data1.xml"/><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microsoft.com/office/2007/relationships/diagramDrawing" Target="../diagrams/drawing1.xml"/><Relationship Id="rId5" Type="http://schemas.openxmlformats.org/officeDocument/2006/relationships/image" Target="../media/image6.png"/><Relationship Id="rId10" Type="http://schemas.openxmlformats.org/officeDocument/2006/relationships/diagramColors" Target="../diagrams/colors1.xml"/><Relationship Id="rId4" Type="http://schemas.openxmlformats.org/officeDocument/2006/relationships/image" Target="../media/image7.jpe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3258247" y="2571522"/>
            <a:ext cx="6139067" cy="498005"/>
          </a:xfrm>
          <a:prstGeom prst="rect">
            <a:avLst/>
          </a:prstGeom>
        </p:spPr>
        <p:txBody>
          <a:bodyPr spcFirstLastPara="1" wrap="square" lIns="0" tIns="0" rIns="0" bIns="0" anchor="t" anchorCtr="0">
            <a:noAutofit/>
          </a:bodyPr>
          <a:lstStyle/>
          <a:p>
            <a:r>
              <a:rPr lang="en" sz="3600" dirty="0">
                <a:latin typeface="Calibri"/>
                <a:cs typeface="Calibri"/>
              </a:rPr>
              <a:t>APIXIO-TRUECOSTIMPLEMENT</a:t>
            </a:r>
            <a:endParaRPr lang="en" sz="3600" dirty="0"/>
          </a:p>
        </p:txBody>
      </p:sp>
      <p:pic>
        <p:nvPicPr>
          <p:cNvPr id="3" name="Picture 2" descr="First Analysis portfolio company Apixio ...">
            <a:extLst>
              <a:ext uri="{FF2B5EF4-FFF2-40B4-BE49-F238E27FC236}">
                <a16:creationId xmlns:a16="http://schemas.microsoft.com/office/drawing/2014/main" id="{AE769FAB-5290-9EE5-982F-71216665432F}"/>
              </a:ext>
            </a:extLst>
          </p:cNvPr>
          <p:cNvPicPr>
            <a:picLocks noChangeAspect="1"/>
          </p:cNvPicPr>
          <p:nvPr/>
        </p:nvPicPr>
        <p:blipFill>
          <a:blip r:embed="rId3"/>
          <a:stretch>
            <a:fillRect/>
          </a:stretch>
        </p:blipFill>
        <p:spPr>
          <a:xfrm>
            <a:off x="2909585" y="1361008"/>
            <a:ext cx="1986070" cy="8250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2" name="Google Shape;293;p31">
            <a:extLst>
              <a:ext uri="{FF2B5EF4-FFF2-40B4-BE49-F238E27FC236}">
                <a16:creationId xmlns:a16="http://schemas.microsoft.com/office/drawing/2014/main" id="{48D0573A-E908-40A4-C984-3D01CD28D813}"/>
              </a:ext>
            </a:extLst>
          </p:cNvPr>
          <p:cNvSpPr txBox="1">
            <a:spLocks noGrp="1"/>
          </p:cNvSpPr>
          <p:nvPr>
            <p:ph type="sldNum" idx="12"/>
          </p:nvPr>
        </p:nvSpPr>
        <p:spPr>
          <a:xfrm>
            <a:off x="8472450" y="4712700"/>
            <a:ext cx="548700" cy="27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2</a:t>
            </a:fld>
            <a:endParaRPr>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562D0875-B2DD-34B9-54CA-19FA7335D8B8}"/>
              </a:ext>
            </a:extLst>
          </p:cNvPr>
          <p:cNvGraphicFramePr>
            <a:graphicFrameLocks noGrp="1"/>
          </p:cNvGraphicFramePr>
          <p:nvPr>
            <p:extLst>
              <p:ext uri="{D42A27DB-BD31-4B8C-83A1-F6EECF244321}">
                <p14:modId xmlns:p14="http://schemas.microsoft.com/office/powerpoint/2010/main" val="554585419"/>
              </p:ext>
            </p:extLst>
          </p:nvPr>
        </p:nvGraphicFramePr>
        <p:xfrm>
          <a:off x="172953" y="838210"/>
          <a:ext cx="3205797" cy="893888"/>
        </p:xfrm>
        <a:graphic>
          <a:graphicData uri="http://schemas.openxmlformats.org/drawingml/2006/table">
            <a:tbl>
              <a:tblPr firstRow="1" bandRow="1">
                <a:tableStyleId>{FAF8FCC5-4FDF-4A60-B72E-4E0162955330}</a:tableStyleId>
              </a:tblPr>
              <a:tblGrid>
                <a:gridCol w="1054733">
                  <a:extLst>
                    <a:ext uri="{9D8B030D-6E8A-4147-A177-3AD203B41FA5}">
                      <a16:colId xmlns:a16="http://schemas.microsoft.com/office/drawing/2014/main" val="1766790755"/>
                    </a:ext>
                  </a:extLst>
                </a:gridCol>
                <a:gridCol w="2151064">
                  <a:extLst>
                    <a:ext uri="{9D8B030D-6E8A-4147-A177-3AD203B41FA5}">
                      <a16:colId xmlns:a16="http://schemas.microsoft.com/office/drawing/2014/main" val="3019465797"/>
                    </a:ext>
                  </a:extLst>
                </a:gridCol>
              </a:tblGrid>
              <a:tr h="221625">
                <a:tc>
                  <a:txBody>
                    <a:bodyPr/>
                    <a:lstStyle/>
                    <a:p>
                      <a:pPr lvl="0">
                        <a:buNone/>
                      </a:pPr>
                      <a:r>
                        <a:rPr lang="en-US" sz="800"/>
                        <a:t>Company Name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800"/>
                        <a:t>APIXIO</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202867491"/>
                  </a:ext>
                </a:extLst>
              </a:tr>
              <a:tr h="221625">
                <a:tc>
                  <a:txBody>
                    <a:bodyPr/>
                    <a:lstStyle/>
                    <a:p>
                      <a:pPr lvl="0">
                        <a:buNone/>
                      </a:pPr>
                      <a:r>
                        <a:rPr lang="en-US" sz="800"/>
                        <a:t>Established Date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800"/>
                        <a:t>13-11-2009 (13 November 2009)</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57471553"/>
                  </a:ext>
                </a:extLst>
              </a:tr>
              <a:tr h="221625">
                <a:tc>
                  <a:txBody>
                    <a:bodyPr/>
                    <a:lstStyle/>
                    <a:p>
                      <a:r>
                        <a:rPr lang="en-US" sz="800"/>
                        <a:t>Type of Industry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800"/>
                        <a:t>Electronic Health Records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252618954"/>
                  </a:ext>
                </a:extLst>
              </a:tr>
              <a:tr h="229013">
                <a:tc>
                  <a:txBody>
                    <a:bodyPr/>
                    <a:lstStyle/>
                    <a:p>
                      <a:pPr lvl="0">
                        <a:buNone/>
                      </a:pPr>
                      <a:r>
                        <a:rPr lang="en-US" sz="800"/>
                        <a:t>Website URL</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US" sz="800">
                          <a:hlinkClick r:id="rId3"/>
                        </a:rPr>
                        <a:t>https://www.apixio.com/</a:t>
                      </a:r>
                      <a:endParaRPr lang="en-US" sz="800"/>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766877172"/>
                  </a:ext>
                </a:extLst>
              </a:tr>
            </a:tbl>
          </a:graphicData>
        </a:graphic>
      </p:graphicFrame>
      <p:pic>
        <p:nvPicPr>
          <p:cNvPr id="8" name="Picture 7" descr="A blue and white logo">
            <a:extLst>
              <a:ext uri="{FF2B5EF4-FFF2-40B4-BE49-F238E27FC236}">
                <a16:creationId xmlns:a16="http://schemas.microsoft.com/office/drawing/2014/main" id="{554279F8-1E12-8DC1-036B-494777EA58DF}"/>
              </a:ext>
            </a:extLst>
          </p:cNvPr>
          <p:cNvPicPr>
            <a:picLocks noChangeAspect="1"/>
          </p:cNvPicPr>
          <p:nvPr/>
        </p:nvPicPr>
        <p:blipFill>
          <a:blip r:embed="rId4"/>
          <a:srcRect l="21795" b="3175"/>
          <a:stretch/>
        </p:blipFill>
        <p:spPr>
          <a:xfrm>
            <a:off x="1688136" y="233495"/>
            <a:ext cx="1704729" cy="5143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a:extLst>
              <a:ext uri="{FF2B5EF4-FFF2-40B4-BE49-F238E27FC236}">
                <a16:creationId xmlns:a16="http://schemas.microsoft.com/office/drawing/2014/main" id="{65CBDACE-D8AA-B0BD-A7DF-D58AC9E896CC}"/>
              </a:ext>
            </a:extLst>
          </p:cNvPr>
          <p:cNvSpPr txBox="1"/>
          <p:nvPr/>
        </p:nvSpPr>
        <p:spPr>
          <a:xfrm>
            <a:off x="174834" y="1883334"/>
            <a:ext cx="3209235" cy="830997"/>
          </a:xfrm>
          <a:prstGeom prst="rect">
            <a:avLst/>
          </a:prstGeom>
          <a:noFill/>
          <a:ln>
            <a:solidFill>
              <a:schemeClr val="bg2">
                <a:lumMod val="9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p>
          <a:p>
            <a:endParaRPr lang="en-US" sz="800"/>
          </a:p>
          <a:p>
            <a:r>
              <a:rPr lang="en-US" sz="800"/>
              <a:t>  We are revolutionizing </a:t>
            </a:r>
            <a:r>
              <a:rPr lang="en-US" sz="800" baseline="0">
                <a:latin typeface="Arial"/>
              </a:rPr>
              <a:t>the </a:t>
            </a:r>
            <a:r>
              <a:rPr lang="en-US" sz="800"/>
              <a:t>heath care ecosystem with AI</a:t>
            </a:r>
            <a:r>
              <a:rPr lang="en-US" sz="800" baseline="0">
                <a:latin typeface="Arial"/>
              </a:rPr>
              <a:t>, </a:t>
            </a:r>
            <a:r>
              <a:rPr lang="en-US" sz="800"/>
              <a:t>unlocking meaning full insights to deliver resiliency </a:t>
            </a:r>
            <a:r>
              <a:rPr lang="en-US" sz="800" baseline="0">
                <a:latin typeface="Arial"/>
              </a:rPr>
              <a:t>and </a:t>
            </a:r>
            <a:r>
              <a:rPr lang="en-US" sz="800"/>
              <a:t>empower better outcomes </a:t>
            </a:r>
            <a:endParaRPr lang="en-US"/>
          </a:p>
          <a:p>
            <a:endParaRPr lang="en-US" sz="800"/>
          </a:p>
        </p:txBody>
      </p:sp>
      <p:sp>
        <p:nvSpPr>
          <p:cNvPr id="20" name="TextBox 19">
            <a:extLst>
              <a:ext uri="{FF2B5EF4-FFF2-40B4-BE49-F238E27FC236}">
                <a16:creationId xmlns:a16="http://schemas.microsoft.com/office/drawing/2014/main" id="{DDB4DAB6-D348-583F-2D58-2FD72C57AE4B}"/>
              </a:ext>
            </a:extLst>
          </p:cNvPr>
          <p:cNvSpPr txBox="1"/>
          <p:nvPr/>
        </p:nvSpPr>
        <p:spPr>
          <a:xfrm>
            <a:off x="169421" y="2786319"/>
            <a:ext cx="177930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           </a:t>
            </a:r>
            <a:r>
              <a:rPr lang="en-US" sz="900" b="1"/>
              <a:t>Company Vision</a:t>
            </a:r>
          </a:p>
        </p:txBody>
      </p:sp>
      <p:sp>
        <p:nvSpPr>
          <p:cNvPr id="22" name="TextBox 21">
            <a:extLst>
              <a:ext uri="{FF2B5EF4-FFF2-40B4-BE49-F238E27FC236}">
                <a16:creationId xmlns:a16="http://schemas.microsoft.com/office/drawing/2014/main" id="{AC74F8AB-DF00-8D72-E078-0AF10D1BB815}"/>
              </a:ext>
            </a:extLst>
          </p:cNvPr>
          <p:cNvSpPr txBox="1"/>
          <p:nvPr/>
        </p:nvSpPr>
        <p:spPr>
          <a:xfrm>
            <a:off x="354818" y="3021331"/>
            <a:ext cx="297710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To change the focus of healthcare from cost to care</a:t>
            </a:r>
            <a:r>
              <a:rPr lang="en-US" sz="900"/>
              <a:t> </a:t>
            </a:r>
          </a:p>
        </p:txBody>
      </p:sp>
      <p:sp>
        <p:nvSpPr>
          <p:cNvPr id="23" name="TextBox 22">
            <a:extLst>
              <a:ext uri="{FF2B5EF4-FFF2-40B4-BE49-F238E27FC236}">
                <a16:creationId xmlns:a16="http://schemas.microsoft.com/office/drawing/2014/main" id="{AF2FFDE8-7DB7-752F-5D57-9EA3DF36ED50}"/>
              </a:ext>
            </a:extLst>
          </p:cNvPr>
          <p:cNvSpPr txBox="1"/>
          <p:nvPr/>
        </p:nvSpPr>
        <p:spPr>
          <a:xfrm>
            <a:off x="173906" y="3357840"/>
            <a:ext cx="3219051" cy="823767"/>
          </a:xfrm>
          <a:prstGeom prst="rect">
            <a:avLst/>
          </a:prstGeom>
          <a:noFill/>
          <a:ln>
            <a:solidFill>
              <a:schemeClr val="bg2">
                <a:lumMod val="9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4" name="TextBox 23">
            <a:extLst>
              <a:ext uri="{FF2B5EF4-FFF2-40B4-BE49-F238E27FC236}">
                <a16:creationId xmlns:a16="http://schemas.microsoft.com/office/drawing/2014/main" id="{891B4B9E-D4C8-73E3-17AB-075CA4350AC2}"/>
              </a:ext>
            </a:extLst>
          </p:cNvPr>
          <p:cNvSpPr txBox="1"/>
          <p:nvPr/>
        </p:nvSpPr>
        <p:spPr>
          <a:xfrm>
            <a:off x="174823" y="1895512"/>
            <a:ext cx="178072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         </a:t>
            </a:r>
            <a:r>
              <a:rPr lang="en-US" sz="900" b="1"/>
              <a:t>  Company Mission</a:t>
            </a:r>
          </a:p>
        </p:txBody>
      </p:sp>
      <p:sp>
        <p:nvSpPr>
          <p:cNvPr id="26" name="TextBox 25">
            <a:extLst>
              <a:ext uri="{FF2B5EF4-FFF2-40B4-BE49-F238E27FC236}">
                <a16:creationId xmlns:a16="http://schemas.microsoft.com/office/drawing/2014/main" id="{07E4605E-50F5-2663-BE23-2DE18BCF9EDD}"/>
              </a:ext>
            </a:extLst>
          </p:cNvPr>
          <p:cNvSpPr txBox="1"/>
          <p:nvPr/>
        </p:nvSpPr>
        <p:spPr>
          <a:xfrm>
            <a:off x="171449" y="3589146"/>
            <a:ext cx="319117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  At </a:t>
            </a:r>
            <a:r>
              <a:rPr lang="en-US" sz="800" b="1" err="1"/>
              <a:t>Apixio</a:t>
            </a:r>
            <a:r>
              <a:rPr lang="en-US" sz="800"/>
              <a:t>, we strive for excellence in everything we do and understand that success is not built overnight but is the collective effort of smart people asking the right questions, taking calculated risks, and delivering innovative industry-leading solutions.</a:t>
            </a:r>
          </a:p>
          <a:p>
            <a:endParaRPr lang="en-US" sz="800"/>
          </a:p>
        </p:txBody>
      </p:sp>
      <p:sp>
        <p:nvSpPr>
          <p:cNvPr id="38" name="TextBox 37">
            <a:extLst>
              <a:ext uri="{FF2B5EF4-FFF2-40B4-BE49-F238E27FC236}">
                <a16:creationId xmlns:a16="http://schemas.microsoft.com/office/drawing/2014/main" id="{5258DD85-30DF-2106-F32A-B6CBFB8CDB86}"/>
              </a:ext>
            </a:extLst>
          </p:cNvPr>
          <p:cNvSpPr txBox="1"/>
          <p:nvPr/>
        </p:nvSpPr>
        <p:spPr>
          <a:xfrm>
            <a:off x="500630" y="3355819"/>
            <a:ext cx="118425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t>Company</a:t>
            </a:r>
            <a:r>
              <a:rPr lang="en-US" sz="800" b="1"/>
              <a:t> </a:t>
            </a:r>
            <a:r>
              <a:rPr lang="en-US" sz="900" b="1"/>
              <a:t>Values</a:t>
            </a:r>
          </a:p>
        </p:txBody>
      </p:sp>
      <p:sp>
        <p:nvSpPr>
          <p:cNvPr id="39" name="TextBox 38">
            <a:extLst>
              <a:ext uri="{FF2B5EF4-FFF2-40B4-BE49-F238E27FC236}">
                <a16:creationId xmlns:a16="http://schemas.microsoft.com/office/drawing/2014/main" id="{1AF2AE0E-F14F-A935-9C0D-363EC29FAD77}"/>
              </a:ext>
            </a:extLst>
          </p:cNvPr>
          <p:cNvSpPr txBox="1"/>
          <p:nvPr/>
        </p:nvSpPr>
        <p:spPr>
          <a:xfrm>
            <a:off x="3511066" y="232011"/>
            <a:ext cx="5405240" cy="507831"/>
          </a:xfrm>
          <a:prstGeom prst="rect">
            <a:avLst/>
          </a:prstGeom>
          <a:noFill/>
          <a:ln>
            <a:solidFill>
              <a:schemeClr val="bg2">
                <a:lumMod val="9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00" b="1" baseline="0">
                <a:solidFill>
                  <a:srgbClr val="474747"/>
                </a:solidFill>
                <a:latin typeface="Arial"/>
              </a:rPr>
              <a:t>Apixio </a:t>
            </a:r>
            <a:r>
              <a:rPr lang="en-US" sz="900" baseline="0">
                <a:solidFill>
                  <a:srgbClr val="474747"/>
                </a:solidFill>
                <a:latin typeface="Arial"/>
              </a:rPr>
              <a:t>is the </a:t>
            </a:r>
            <a:r>
              <a:rPr lang="en-US" sz="900" baseline="0">
                <a:solidFill>
                  <a:srgbClr val="040C28"/>
                </a:solidFill>
                <a:latin typeface="Arial"/>
              </a:rPr>
              <a:t>Connected Care Platform at the intersection of health plans and providers</a:t>
            </a:r>
            <a:r>
              <a:rPr lang="en-US" sz="900" baseline="0">
                <a:solidFill>
                  <a:srgbClr val="474747"/>
                </a:solidFill>
                <a:latin typeface="Arial"/>
              </a:rPr>
              <a:t>. Our AI technology and flexible services power risk adjustment, payment integrity, and care delivery programs using centralized patient health profiles, data-driven insights, and seamless workflows</a:t>
            </a:r>
            <a:r>
              <a:rPr lang="en-US" sz="900">
                <a:latin typeface="Arial"/>
                <a:ea typeface="Arial"/>
                <a:cs typeface="Arial"/>
              </a:rPr>
              <a:t>​</a:t>
            </a:r>
            <a:endParaRPr lang="en-US"/>
          </a:p>
        </p:txBody>
      </p:sp>
      <p:sp>
        <p:nvSpPr>
          <p:cNvPr id="46" name="TextBox 45">
            <a:extLst>
              <a:ext uri="{FF2B5EF4-FFF2-40B4-BE49-F238E27FC236}">
                <a16:creationId xmlns:a16="http://schemas.microsoft.com/office/drawing/2014/main" id="{03015A30-8857-D4D4-0E61-B049F41FE310}"/>
              </a:ext>
            </a:extLst>
          </p:cNvPr>
          <p:cNvSpPr txBox="1"/>
          <p:nvPr/>
        </p:nvSpPr>
        <p:spPr>
          <a:xfrm>
            <a:off x="3487860" y="840615"/>
            <a:ext cx="5537971"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Solutions:</a:t>
            </a:r>
            <a:br>
              <a:rPr lang="en-US" sz="800" b="1"/>
            </a:br>
            <a:endParaRPr lang="en-US" sz="800" b="1"/>
          </a:p>
          <a:p>
            <a:r>
              <a:rPr lang="en-US" sz="900"/>
              <a:t>Enhance health plan and provider outcomes using AI-driven solutions that provides actionable insights to ensure appropriate reimbursements, uncover cost savings and deliver quality care.</a:t>
            </a:r>
          </a:p>
          <a:p>
            <a:endParaRPr lang="en-US" sz="800"/>
          </a:p>
          <a:p>
            <a:endParaRPr lang="en-US" sz="800"/>
          </a:p>
        </p:txBody>
      </p:sp>
      <p:pic>
        <p:nvPicPr>
          <p:cNvPr id="3" name="Picture 2" descr="First Analysis portfolio company Apixio ...">
            <a:extLst>
              <a:ext uri="{FF2B5EF4-FFF2-40B4-BE49-F238E27FC236}">
                <a16:creationId xmlns:a16="http://schemas.microsoft.com/office/drawing/2014/main" id="{0016E8FC-6605-178F-5489-4DC1C621DEE7}"/>
              </a:ext>
            </a:extLst>
          </p:cNvPr>
          <p:cNvPicPr>
            <a:picLocks noChangeAspect="1"/>
          </p:cNvPicPr>
          <p:nvPr/>
        </p:nvPicPr>
        <p:blipFill>
          <a:blip r:embed="rId5"/>
          <a:stretch>
            <a:fillRect/>
          </a:stretch>
        </p:blipFill>
        <p:spPr>
          <a:xfrm>
            <a:off x="167929" y="264345"/>
            <a:ext cx="1453185" cy="454301"/>
          </a:xfrm>
          <a:prstGeom prst="rect">
            <a:avLst/>
          </a:prstGeom>
        </p:spPr>
      </p:pic>
      <p:pic>
        <p:nvPicPr>
          <p:cNvPr id="18" name="Picture 17">
            <a:extLst>
              <a:ext uri="{FF2B5EF4-FFF2-40B4-BE49-F238E27FC236}">
                <a16:creationId xmlns:a16="http://schemas.microsoft.com/office/drawing/2014/main" id="{9404E18A-2DDB-4A95-BBE5-F851F61CA29B}"/>
              </a:ext>
            </a:extLst>
          </p:cNvPr>
          <p:cNvPicPr>
            <a:picLocks noChangeAspect="1"/>
          </p:cNvPicPr>
          <p:nvPr/>
        </p:nvPicPr>
        <p:blipFill>
          <a:blip r:embed="rId6"/>
          <a:stretch>
            <a:fillRect/>
          </a:stretch>
        </p:blipFill>
        <p:spPr>
          <a:xfrm>
            <a:off x="283691" y="1940654"/>
            <a:ext cx="266700" cy="180975"/>
          </a:xfrm>
          <a:prstGeom prst="rect">
            <a:avLst/>
          </a:prstGeom>
        </p:spPr>
      </p:pic>
      <p:sp>
        <p:nvSpPr>
          <p:cNvPr id="6" name="TextBox 5">
            <a:extLst>
              <a:ext uri="{FF2B5EF4-FFF2-40B4-BE49-F238E27FC236}">
                <a16:creationId xmlns:a16="http://schemas.microsoft.com/office/drawing/2014/main" id="{3068D409-4110-51C5-2021-B8AF78A86970}"/>
              </a:ext>
            </a:extLst>
          </p:cNvPr>
          <p:cNvSpPr txBox="1"/>
          <p:nvPr/>
        </p:nvSpPr>
        <p:spPr>
          <a:xfrm>
            <a:off x="182161" y="2786922"/>
            <a:ext cx="3216957" cy="469293"/>
          </a:xfrm>
          <a:prstGeom prst="rect">
            <a:avLst/>
          </a:prstGeom>
          <a:noFill/>
          <a:ln>
            <a:solidFill>
              <a:schemeClr val="bg2">
                <a:lumMod val="9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4" name="Diagram 3">
            <a:extLst>
              <a:ext uri="{FF2B5EF4-FFF2-40B4-BE49-F238E27FC236}">
                <a16:creationId xmlns:a16="http://schemas.microsoft.com/office/drawing/2014/main" id="{A39E583C-229E-9048-7871-A99256B4C793}"/>
              </a:ext>
            </a:extLst>
          </p:cNvPr>
          <p:cNvGraphicFramePr/>
          <p:nvPr>
            <p:extLst>
              <p:ext uri="{D42A27DB-BD31-4B8C-83A1-F6EECF244321}">
                <p14:modId xmlns:p14="http://schemas.microsoft.com/office/powerpoint/2010/main" val="3999019872"/>
              </p:ext>
            </p:extLst>
          </p:nvPr>
        </p:nvGraphicFramePr>
        <p:xfrm>
          <a:off x="3858696" y="1114025"/>
          <a:ext cx="4711012" cy="23601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45" name="Picture 344">
            <a:extLst>
              <a:ext uri="{FF2B5EF4-FFF2-40B4-BE49-F238E27FC236}">
                <a16:creationId xmlns:a16="http://schemas.microsoft.com/office/drawing/2014/main" id="{1DA47F6C-4388-FE91-32F0-05DE6D8F5DDC}"/>
              </a:ext>
            </a:extLst>
          </p:cNvPr>
          <p:cNvPicPr>
            <a:picLocks noChangeAspect="1"/>
          </p:cNvPicPr>
          <p:nvPr/>
        </p:nvPicPr>
        <p:blipFill>
          <a:blip r:embed="rId12"/>
          <a:stretch>
            <a:fillRect/>
          </a:stretch>
        </p:blipFill>
        <p:spPr>
          <a:xfrm>
            <a:off x="300809" y="3363354"/>
            <a:ext cx="224740" cy="216245"/>
          </a:xfrm>
          <a:prstGeom prst="rect">
            <a:avLst/>
          </a:prstGeom>
        </p:spPr>
      </p:pic>
      <p:pic>
        <p:nvPicPr>
          <p:cNvPr id="356" name="Picture 355">
            <a:extLst>
              <a:ext uri="{FF2B5EF4-FFF2-40B4-BE49-F238E27FC236}">
                <a16:creationId xmlns:a16="http://schemas.microsoft.com/office/drawing/2014/main" id="{381E294F-C8A2-B2F1-EF50-1153BE1C1BB2}"/>
              </a:ext>
            </a:extLst>
          </p:cNvPr>
          <p:cNvPicPr>
            <a:picLocks noChangeAspect="1"/>
          </p:cNvPicPr>
          <p:nvPr/>
        </p:nvPicPr>
        <p:blipFill>
          <a:blip r:embed="rId13"/>
          <a:stretch>
            <a:fillRect/>
          </a:stretch>
        </p:blipFill>
        <p:spPr>
          <a:xfrm>
            <a:off x="305073" y="2788359"/>
            <a:ext cx="225550" cy="222219"/>
          </a:xfrm>
          <a:prstGeom prst="rect">
            <a:avLst/>
          </a:prstGeom>
        </p:spPr>
      </p:pic>
      <p:sp>
        <p:nvSpPr>
          <p:cNvPr id="412" name="TextBox 411">
            <a:extLst>
              <a:ext uri="{FF2B5EF4-FFF2-40B4-BE49-F238E27FC236}">
                <a16:creationId xmlns:a16="http://schemas.microsoft.com/office/drawing/2014/main" id="{8E2250C0-39E9-D6B6-FAD4-23CD5DAB188C}"/>
              </a:ext>
            </a:extLst>
          </p:cNvPr>
          <p:cNvSpPr txBox="1"/>
          <p:nvPr/>
        </p:nvSpPr>
        <p:spPr>
          <a:xfrm>
            <a:off x="3510419" y="3364352"/>
            <a:ext cx="5406229" cy="830997"/>
          </a:xfrm>
          <a:prstGeom prst="rect">
            <a:avLst/>
          </a:prstGeom>
          <a:noFill/>
          <a:ln>
            <a:solidFill>
              <a:schemeClr val="bg2">
                <a:lumMod val="9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Our Services :</a:t>
            </a:r>
          </a:p>
          <a:p>
            <a:endParaRPr lang="en-US" sz="1000" b="1"/>
          </a:p>
          <a:p>
            <a:pPr marL="171450" indent="-171450">
              <a:buChar char="•"/>
            </a:pPr>
            <a:r>
              <a:rPr lang="en-US" sz="900" err="1"/>
              <a:t>Apixio</a:t>
            </a:r>
            <a:r>
              <a:rPr lang="en-US" sz="900"/>
              <a:t> </a:t>
            </a:r>
            <a:r>
              <a:rPr lang="en-US" sz="900" err="1"/>
              <a:t>Truecost</a:t>
            </a:r>
            <a:r>
              <a:rPr lang="en-US" sz="900"/>
              <a:t> Implement </a:t>
            </a:r>
          </a:p>
          <a:p>
            <a:pPr marL="171450" indent="-171450">
              <a:buChar char="•"/>
            </a:pPr>
            <a:r>
              <a:rPr lang="en-US" sz="900" err="1"/>
              <a:t>Apixio</a:t>
            </a:r>
            <a:r>
              <a:rPr lang="en-US" sz="900"/>
              <a:t> </a:t>
            </a:r>
            <a:r>
              <a:rPr lang="en-US" sz="900" err="1"/>
              <a:t>Truecost</a:t>
            </a:r>
            <a:r>
              <a:rPr lang="en-US" sz="900"/>
              <a:t> Connect</a:t>
            </a:r>
            <a:br>
              <a:rPr lang="en-US" sz="1100" dirty="0"/>
            </a:br>
            <a:r>
              <a:rPr lang="en-US" sz="900"/>
              <a:t>Our two offerings are connected to provide an insurance claim resolution service.</a:t>
            </a:r>
            <a:endParaRPr lang="en-US"/>
          </a:p>
        </p:txBody>
      </p:sp>
    </p:spTree>
    <p:extLst>
      <p:ext uri="{BB962C8B-B14F-4D97-AF65-F5344CB8AC3E}">
        <p14:creationId xmlns:p14="http://schemas.microsoft.com/office/powerpoint/2010/main" val="340921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 name="Subtitle 2">
            <a:extLst>
              <a:ext uri="{FF2B5EF4-FFF2-40B4-BE49-F238E27FC236}">
                <a16:creationId xmlns:a16="http://schemas.microsoft.com/office/drawing/2014/main" id="{73695C2C-AD72-50A2-5758-1F8FA6B9C4A5}"/>
              </a:ext>
            </a:extLst>
          </p:cNvPr>
          <p:cNvSpPr>
            <a:spLocks noGrp="1"/>
          </p:cNvSpPr>
          <p:nvPr>
            <p:ph type="subTitle" idx="1"/>
          </p:nvPr>
        </p:nvSpPr>
        <p:spPr>
          <a:xfrm>
            <a:off x="4181894" y="2305650"/>
            <a:ext cx="3256205" cy="274364"/>
          </a:xfrm>
        </p:spPr>
        <p:txBody>
          <a:bodyPr/>
          <a:lstStyle/>
          <a:p>
            <a:r>
              <a:rPr lang="en-US" sz="2000">
                <a:latin typeface="Calibri"/>
                <a:ea typeface="Calibri"/>
                <a:cs typeface="Calibri"/>
              </a:rPr>
              <a:t> -  Team  </a:t>
            </a:r>
            <a:r>
              <a:rPr lang="en-US" sz="2000" err="1">
                <a:latin typeface="Calibri"/>
                <a:ea typeface="Calibri"/>
                <a:cs typeface="Calibri"/>
              </a:rPr>
              <a:t>Apixio</a:t>
            </a:r>
            <a:endParaRPr lang="en-US" sz="2000" err="1"/>
          </a:p>
        </p:txBody>
      </p:sp>
    </p:spTree>
  </p:cSld>
  <p:clrMapOvr>
    <a:masterClrMapping/>
  </p:clrMapOvr>
</p:sld>
</file>

<file path=ppt/theme/theme1.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8551353E320A478239C7923DF17815" ma:contentTypeVersion="4" ma:contentTypeDescription="Create a new document." ma:contentTypeScope="" ma:versionID="ccdf89177e581aa6c32557b9bcc06fb4">
  <xsd:schema xmlns:xsd="http://www.w3.org/2001/XMLSchema" xmlns:xs="http://www.w3.org/2001/XMLSchema" xmlns:p="http://schemas.microsoft.com/office/2006/metadata/properties" xmlns:ns2="a6c9649a-2f37-44a5-b08d-71c2150a6bad" targetNamespace="http://schemas.microsoft.com/office/2006/metadata/properties" ma:root="true" ma:fieldsID="1f43785d645b263b674840ee5b7f4d47" ns2:_="">
    <xsd:import namespace="a6c9649a-2f37-44a5-b08d-71c2150a6ba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c9649a-2f37-44a5-b08d-71c2150a6b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AB02F5-BA48-41F0-881B-62BF8D5BE8C0}">
  <ds:schemaRefs>
    <ds:schemaRef ds:uri="http://schemas.microsoft.com/sharepoint/v3/contenttype/forms"/>
  </ds:schemaRefs>
</ds:datastoreItem>
</file>

<file path=customXml/itemProps2.xml><?xml version="1.0" encoding="utf-8"?>
<ds:datastoreItem xmlns:ds="http://schemas.openxmlformats.org/officeDocument/2006/customXml" ds:itemID="{AF7B9954-1002-4850-87A6-B3557E4A3004}">
  <ds:schemaRefs>
    <ds:schemaRef ds:uri="a985ba2b-3265-433f-b90f-f087e6a7e733"/>
    <ds:schemaRef ds:uri="b92b3a10-3cf5-4cf2-9ea4-9e3b3532bf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D295B9-FBE9-4720-9881-CFFA53C5B567}">
  <ds:schemaRefs>
    <ds:schemaRef ds:uri="a6c9649a-2f37-44a5-b08d-71c2150a6b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Slides>
  <Notes>3</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Relevantz - Internal Slide Template</vt:lpstr>
      <vt:lpstr>APIXIO-TRUECOSTIMPLEMENT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cp:revision>177</cp:revision>
  <dcterms:modified xsi:type="dcterms:W3CDTF">2024-11-13T11:11:17Z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0x010100D48551353E320A478239C7923DF17815</vt:lpwstr>
  </property>
  <property fmtid="{D5CDD505-2E9C-101B-9397-08002B2CF9AE}" pid="3" name="Order">
    <vt:r8>12300</vt:r8>
  </property>
  <property fmtid="{D5CDD505-2E9C-101B-9397-08002B2CF9AE}" pid="4" name="TriggerFlowInfo">
    <vt:lpwstr/>
  </property>
  <property fmtid="{D5CDD505-2E9C-101B-9397-08002B2CF9AE}" pid="5" name="ComplianceAssetId">
    <vt:lpwstr/>
  </property>
  <property fmtid="{D5CDD505-2E9C-101B-9397-08002B2CF9AE}" pid="6" name="_ExtendedDescription">
    <vt:lpwstr/>
  </property>
  <property fmtid="{D5CDD505-2E9C-101B-9397-08002B2CF9AE}" pid="7" name="MSIP_Label_defa4170-0d19-0005-0004-bc88714345d2_Enabled">
    <vt:lpwstr>true</vt:lpwstr>
  </property>
  <property fmtid="{D5CDD505-2E9C-101B-9397-08002B2CF9AE}" pid="8" name="MSIP_Label_defa4170-0d19-0005-0004-bc88714345d2_SetDate">
    <vt:lpwstr>2024-04-16T09:14:58Z</vt:lpwstr>
  </property>
  <property fmtid="{D5CDD505-2E9C-101B-9397-08002B2CF9AE}" pid="9" name="MSIP_Label_defa4170-0d19-0005-0004-bc88714345d2_Method">
    <vt:lpwstr>Standard</vt:lpwstr>
  </property>
  <property fmtid="{D5CDD505-2E9C-101B-9397-08002B2CF9AE}" pid="10" name="MSIP_Label_defa4170-0d19-0005-0004-bc88714345d2_Name">
    <vt:lpwstr>defa4170-0d19-0005-0004-bc88714345d2</vt:lpwstr>
  </property>
  <property fmtid="{D5CDD505-2E9C-101B-9397-08002B2CF9AE}" pid="11" name="MSIP_Label_defa4170-0d19-0005-0004-bc88714345d2_SiteId">
    <vt:lpwstr>fe66d7b1-c17e-4ba8-a08d-2e146117dc7e</vt:lpwstr>
  </property>
  <property fmtid="{D5CDD505-2E9C-101B-9397-08002B2CF9AE}" pid="12" name="MSIP_Label_defa4170-0d19-0005-0004-bc88714345d2_ActionId">
    <vt:lpwstr>c66ad8e2-d129-43bd-a8ec-5b6df568f088</vt:lpwstr>
  </property>
  <property fmtid="{D5CDD505-2E9C-101B-9397-08002B2CF9AE}" pid="13" name="MSIP_Label_defa4170-0d19-0005-0004-bc88714345d2_ContentBits">
    <vt:lpwstr>0</vt:lpwstr>
  </property>
</Properties>
</file>