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1CSE022 KAVIN A" initials="" lastIdx="1" clrIdx="0">
    <p:extLst>
      <p:ext uri="{19B8F6BF-5375-455C-9EA6-DF929625EA0E}">
        <p15:presenceInfo xmlns:p15="http://schemas.microsoft.com/office/powerpoint/2012/main" userId="S::21cse022@builderscollege.edu.in::47cbda46-a1ea-4f07-9713-7675b8743aa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 /><Relationship Id="rId13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1CSE022 KAVIN A" userId="47cbda46-a1ea-4f07-9713-7675b8743aa9" providerId="ADAL" clId="{FB53BCE4-91E0-954A-AE62-F715544D1CD3}"/>
    <pc:docChg chg="custSel addSld delSld modSld sldOrd">
      <pc:chgData name="21CSE022 KAVIN A" userId="47cbda46-a1ea-4f07-9713-7675b8743aa9" providerId="ADAL" clId="{FB53BCE4-91E0-954A-AE62-F715544D1CD3}" dt="2023-09-28T13:37:21.027" v="452" actId="20577"/>
      <pc:docMkLst>
        <pc:docMk/>
      </pc:docMkLst>
      <pc:sldChg chg="delSp modSp">
        <pc:chgData name="21CSE022 KAVIN A" userId="47cbda46-a1ea-4f07-9713-7675b8743aa9" providerId="ADAL" clId="{FB53BCE4-91E0-954A-AE62-F715544D1CD3}" dt="2023-09-28T13:24:46.489" v="337" actId="1076"/>
        <pc:sldMkLst>
          <pc:docMk/>
          <pc:sldMk cId="3959782238" sldId="256"/>
        </pc:sldMkLst>
        <pc:spChg chg="mod">
          <ac:chgData name="21CSE022 KAVIN A" userId="47cbda46-a1ea-4f07-9713-7675b8743aa9" providerId="ADAL" clId="{FB53BCE4-91E0-954A-AE62-F715544D1CD3}" dt="2023-09-28T13:24:46.489" v="337" actId="1076"/>
          <ac:spMkLst>
            <pc:docMk/>
            <pc:sldMk cId="3959782238" sldId="256"/>
            <ac:spMk id="2" creationId="{B37F004A-09F7-601D-1CC8-1A5A8C9D5922}"/>
          </ac:spMkLst>
        </pc:spChg>
        <pc:spChg chg="del">
          <ac:chgData name="21CSE022 KAVIN A" userId="47cbda46-a1ea-4f07-9713-7675b8743aa9" providerId="ADAL" clId="{FB53BCE4-91E0-954A-AE62-F715544D1CD3}" dt="2023-09-28T12:47:30.597" v="0" actId="478"/>
          <ac:spMkLst>
            <pc:docMk/>
            <pc:sldMk cId="3959782238" sldId="256"/>
            <ac:spMk id="3" creationId="{C9584AD3-D434-782B-3507-AE0B465C5921}"/>
          </ac:spMkLst>
        </pc:spChg>
      </pc:sldChg>
      <pc:sldChg chg="addSp delSp modSp new addCm delCm">
        <pc:chgData name="21CSE022 KAVIN A" userId="47cbda46-a1ea-4f07-9713-7675b8743aa9" providerId="ADAL" clId="{FB53BCE4-91E0-954A-AE62-F715544D1CD3}" dt="2023-09-28T13:29:59.680" v="370" actId="1076"/>
        <pc:sldMkLst>
          <pc:docMk/>
          <pc:sldMk cId="3358622566" sldId="257"/>
        </pc:sldMkLst>
        <pc:spChg chg="del">
          <ac:chgData name="21CSE022 KAVIN A" userId="47cbda46-a1ea-4f07-9713-7675b8743aa9" providerId="ADAL" clId="{FB53BCE4-91E0-954A-AE62-F715544D1CD3}" dt="2023-09-28T12:49:34.466" v="16" actId="478"/>
          <ac:spMkLst>
            <pc:docMk/>
            <pc:sldMk cId="3358622566" sldId="257"/>
            <ac:spMk id="2" creationId="{A7176EAB-9D6B-D117-665F-E1C433B4ABD6}"/>
          </ac:spMkLst>
        </pc:spChg>
        <pc:spChg chg="del mod">
          <ac:chgData name="21CSE022 KAVIN A" userId="47cbda46-a1ea-4f07-9713-7675b8743aa9" providerId="ADAL" clId="{FB53BCE4-91E0-954A-AE62-F715544D1CD3}" dt="2023-09-28T12:49:26.177" v="14" actId="478"/>
          <ac:spMkLst>
            <pc:docMk/>
            <pc:sldMk cId="3358622566" sldId="257"/>
            <ac:spMk id="3" creationId="{69BAD5F2-971E-7BEA-5FE0-9F286A416A63}"/>
          </ac:spMkLst>
        </pc:spChg>
        <pc:spChg chg="add mod">
          <ac:chgData name="21CSE022 KAVIN A" userId="47cbda46-a1ea-4f07-9713-7675b8743aa9" providerId="ADAL" clId="{FB53BCE4-91E0-954A-AE62-F715544D1CD3}" dt="2023-09-28T13:29:52.913" v="369" actId="1076"/>
          <ac:spMkLst>
            <pc:docMk/>
            <pc:sldMk cId="3358622566" sldId="257"/>
            <ac:spMk id="5" creationId="{C2C0D99C-41DD-8224-E24B-E149E33AC4EE}"/>
          </ac:spMkLst>
        </pc:spChg>
        <pc:spChg chg="add del">
          <ac:chgData name="21CSE022 KAVIN A" userId="47cbda46-a1ea-4f07-9713-7675b8743aa9" providerId="ADAL" clId="{FB53BCE4-91E0-954A-AE62-F715544D1CD3}" dt="2023-09-28T12:51:29.152" v="45" actId="478"/>
          <ac:spMkLst>
            <pc:docMk/>
            <pc:sldMk cId="3358622566" sldId="257"/>
            <ac:spMk id="7" creationId="{DF91D8C2-3F8E-5835-6ED7-F4974D27421C}"/>
          </ac:spMkLst>
        </pc:spChg>
        <pc:spChg chg="add mod">
          <ac:chgData name="21CSE022 KAVIN A" userId="47cbda46-a1ea-4f07-9713-7675b8743aa9" providerId="ADAL" clId="{FB53BCE4-91E0-954A-AE62-F715544D1CD3}" dt="2023-09-28T13:29:46.955" v="368" actId="1076"/>
          <ac:spMkLst>
            <pc:docMk/>
            <pc:sldMk cId="3358622566" sldId="257"/>
            <ac:spMk id="8" creationId="{31F1C72B-9B72-EBE5-5EC6-AA9985558735}"/>
          </ac:spMkLst>
        </pc:spChg>
        <pc:spChg chg="add del mod">
          <ac:chgData name="21CSE022 KAVIN A" userId="47cbda46-a1ea-4f07-9713-7675b8743aa9" providerId="ADAL" clId="{FB53BCE4-91E0-954A-AE62-F715544D1CD3}" dt="2023-09-28T13:21:13.658" v="310" actId="478"/>
          <ac:spMkLst>
            <pc:docMk/>
            <pc:sldMk cId="3358622566" sldId="257"/>
            <ac:spMk id="10" creationId="{05242719-C867-F9E1-CBC4-9F9A72E476AC}"/>
          </ac:spMkLst>
        </pc:spChg>
        <pc:picChg chg="add del mod">
          <ac:chgData name="21CSE022 KAVIN A" userId="47cbda46-a1ea-4f07-9713-7675b8743aa9" providerId="ADAL" clId="{FB53BCE4-91E0-954A-AE62-F715544D1CD3}" dt="2023-09-28T13:28:35.820" v="362" actId="478"/>
          <ac:picMkLst>
            <pc:docMk/>
            <pc:sldMk cId="3358622566" sldId="257"/>
            <ac:picMk id="13" creationId="{FE75C3FA-6A75-FF83-9B44-70470F4961E4}"/>
          </ac:picMkLst>
        </pc:picChg>
        <pc:picChg chg="add mod">
          <ac:chgData name="21CSE022 KAVIN A" userId="47cbda46-a1ea-4f07-9713-7675b8743aa9" providerId="ADAL" clId="{FB53BCE4-91E0-954A-AE62-F715544D1CD3}" dt="2023-09-28T13:29:59.680" v="370" actId="1076"/>
          <ac:picMkLst>
            <pc:docMk/>
            <pc:sldMk cId="3358622566" sldId="257"/>
            <ac:picMk id="16" creationId="{9F0D632B-A491-46D6-9A81-9317A62EA341}"/>
          </ac:picMkLst>
        </pc:picChg>
      </pc:sldChg>
      <pc:sldChg chg="delSp modSp new del">
        <pc:chgData name="21CSE022 KAVIN A" userId="47cbda46-a1ea-4f07-9713-7675b8743aa9" providerId="ADAL" clId="{FB53BCE4-91E0-954A-AE62-F715544D1CD3}" dt="2023-09-28T12:54:36.415" v="56" actId="2696"/>
        <pc:sldMkLst>
          <pc:docMk/>
          <pc:sldMk cId="2288511065" sldId="258"/>
        </pc:sldMkLst>
        <pc:spChg chg="del">
          <ac:chgData name="21CSE022 KAVIN A" userId="47cbda46-a1ea-4f07-9713-7675b8743aa9" providerId="ADAL" clId="{FB53BCE4-91E0-954A-AE62-F715544D1CD3}" dt="2023-09-28T12:54:08.725" v="52" actId="478"/>
          <ac:spMkLst>
            <pc:docMk/>
            <pc:sldMk cId="2288511065" sldId="258"/>
            <ac:spMk id="2" creationId="{D98EDE48-6935-2AC4-984A-2D646B3178B9}"/>
          </ac:spMkLst>
        </pc:spChg>
        <pc:spChg chg="mod">
          <ac:chgData name="21CSE022 KAVIN A" userId="47cbda46-a1ea-4f07-9713-7675b8743aa9" providerId="ADAL" clId="{FB53BCE4-91E0-954A-AE62-F715544D1CD3}" dt="2023-09-28T12:54:21.324" v="55" actId="14100"/>
          <ac:spMkLst>
            <pc:docMk/>
            <pc:sldMk cId="2288511065" sldId="258"/>
            <ac:spMk id="3" creationId="{5DF418E6-D538-925C-542F-25C6C7443FCC}"/>
          </ac:spMkLst>
        </pc:spChg>
      </pc:sldChg>
      <pc:sldChg chg="addSp delSp modSp new del">
        <pc:chgData name="21CSE022 KAVIN A" userId="47cbda46-a1ea-4f07-9713-7675b8743aa9" providerId="ADAL" clId="{FB53BCE4-91E0-954A-AE62-F715544D1CD3}" dt="2023-09-28T13:26:35.320" v="343" actId="2696"/>
        <pc:sldMkLst>
          <pc:docMk/>
          <pc:sldMk cId="3917376267" sldId="258"/>
        </pc:sldMkLst>
        <pc:spChg chg="del mod">
          <ac:chgData name="21CSE022 KAVIN A" userId="47cbda46-a1ea-4f07-9713-7675b8743aa9" providerId="ADAL" clId="{FB53BCE4-91E0-954A-AE62-F715544D1CD3}" dt="2023-09-28T12:55:26.061" v="65" actId="478"/>
          <ac:spMkLst>
            <pc:docMk/>
            <pc:sldMk cId="3917376267" sldId="258"/>
            <ac:spMk id="2" creationId="{BE33BC13-356E-7AB5-5839-9CC10FE1C1FF}"/>
          </ac:spMkLst>
        </pc:spChg>
        <pc:spChg chg="del">
          <ac:chgData name="21CSE022 KAVIN A" userId="47cbda46-a1ea-4f07-9713-7675b8743aa9" providerId="ADAL" clId="{FB53BCE4-91E0-954A-AE62-F715544D1CD3}" dt="2023-09-28T12:54:43.194" v="58" actId="478"/>
          <ac:spMkLst>
            <pc:docMk/>
            <pc:sldMk cId="3917376267" sldId="258"/>
            <ac:spMk id="3" creationId="{90B9F4FE-C197-D7FC-6372-66455FDE0881}"/>
          </ac:spMkLst>
        </pc:spChg>
        <pc:spChg chg="add del mod">
          <ac:chgData name="21CSE022 KAVIN A" userId="47cbda46-a1ea-4f07-9713-7675b8743aa9" providerId="ADAL" clId="{FB53BCE4-91E0-954A-AE62-F715544D1CD3}" dt="2023-09-28T12:55:30.706" v="66" actId="478"/>
          <ac:spMkLst>
            <pc:docMk/>
            <pc:sldMk cId="3917376267" sldId="258"/>
            <ac:spMk id="5" creationId="{8D4831BF-9205-F342-7C2D-B748F8413026}"/>
          </ac:spMkLst>
        </pc:spChg>
        <pc:spChg chg="add mod">
          <ac:chgData name="21CSE022 KAVIN A" userId="47cbda46-a1ea-4f07-9713-7675b8743aa9" providerId="ADAL" clId="{FB53BCE4-91E0-954A-AE62-F715544D1CD3}" dt="2023-09-28T13:25:41.626" v="341" actId="22"/>
          <ac:spMkLst>
            <pc:docMk/>
            <pc:sldMk cId="3917376267" sldId="258"/>
            <ac:spMk id="7" creationId="{BBA51E92-96AF-B277-2E68-CCAEAEE7418D}"/>
          </ac:spMkLst>
        </pc:spChg>
      </pc:sldChg>
      <pc:sldChg chg="addSp delSp modSp new">
        <pc:chgData name="21CSE022 KAVIN A" userId="47cbda46-a1ea-4f07-9713-7675b8743aa9" providerId="ADAL" clId="{FB53BCE4-91E0-954A-AE62-F715544D1CD3}" dt="2023-09-28T13:22:52.935" v="321" actId="20577"/>
        <pc:sldMkLst>
          <pc:docMk/>
          <pc:sldMk cId="3330956875" sldId="259"/>
        </pc:sldMkLst>
        <pc:spChg chg="del">
          <ac:chgData name="21CSE022 KAVIN A" userId="47cbda46-a1ea-4f07-9713-7675b8743aa9" providerId="ADAL" clId="{FB53BCE4-91E0-954A-AE62-F715544D1CD3}" dt="2023-09-28T13:04:24.634" v="167" actId="478"/>
          <ac:spMkLst>
            <pc:docMk/>
            <pc:sldMk cId="3330956875" sldId="259"/>
            <ac:spMk id="2" creationId="{D13680DD-AC4B-C2E5-C9C5-B9B187BF9DE9}"/>
          </ac:spMkLst>
        </pc:spChg>
        <pc:spChg chg="del mod">
          <ac:chgData name="21CSE022 KAVIN A" userId="47cbda46-a1ea-4f07-9713-7675b8743aa9" providerId="ADAL" clId="{FB53BCE4-91E0-954A-AE62-F715544D1CD3}" dt="2023-09-28T13:11:04.871" v="228" actId="478"/>
          <ac:spMkLst>
            <pc:docMk/>
            <pc:sldMk cId="3330956875" sldId="259"/>
            <ac:spMk id="3" creationId="{B640A79B-A6DE-09A1-6A68-846B81D304EB}"/>
          </ac:spMkLst>
        </pc:spChg>
        <pc:spChg chg="add del mod">
          <ac:chgData name="21CSE022 KAVIN A" userId="47cbda46-a1ea-4f07-9713-7675b8743aa9" providerId="ADAL" clId="{FB53BCE4-91E0-954A-AE62-F715544D1CD3}" dt="2023-09-28T13:11:07.884" v="229" actId="478"/>
          <ac:spMkLst>
            <pc:docMk/>
            <pc:sldMk cId="3330956875" sldId="259"/>
            <ac:spMk id="5" creationId="{31304D7E-B639-4AB5-8878-923421D2F5FE}"/>
          </ac:spMkLst>
        </pc:spChg>
        <pc:spChg chg="add mod">
          <ac:chgData name="21CSE022 KAVIN A" userId="47cbda46-a1ea-4f07-9713-7675b8743aa9" providerId="ADAL" clId="{FB53BCE4-91E0-954A-AE62-F715544D1CD3}" dt="2023-09-28T13:22:52.935" v="321" actId="20577"/>
          <ac:spMkLst>
            <pc:docMk/>
            <pc:sldMk cId="3330956875" sldId="259"/>
            <ac:spMk id="7" creationId="{3A939D5C-95C5-677D-9BEB-FC31857F2F7B}"/>
          </ac:spMkLst>
        </pc:spChg>
      </pc:sldChg>
      <pc:sldChg chg="addSp delSp modSp new">
        <pc:chgData name="21CSE022 KAVIN A" userId="47cbda46-a1ea-4f07-9713-7675b8743aa9" providerId="ADAL" clId="{FB53BCE4-91E0-954A-AE62-F715544D1CD3}" dt="2023-09-28T13:17:26.476" v="278" actId="1076"/>
        <pc:sldMkLst>
          <pc:docMk/>
          <pc:sldMk cId="531789259" sldId="260"/>
        </pc:sldMkLst>
        <pc:spChg chg="del">
          <ac:chgData name="21CSE022 KAVIN A" userId="47cbda46-a1ea-4f07-9713-7675b8743aa9" providerId="ADAL" clId="{FB53BCE4-91E0-954A-AE62-F715544D1CD3}" dt="2023-09-28T13:13:37.277" v="252" actId="478"/>
          <ac:spMkLst>
            <pc:docMk/>
            <pc:sldMk cId="531789259" sldId="260"/>
            <ac:spMk id="2" creationId="{729F757D-C425-38A8-D289-58A21B4A2F49}"/>
          </ac:spMkLst>
        </pc:spChg>
        <pc:spChg chg="del">
          <ac:chgData name="21CSE022 KAVIN A" userId="47cbda46-a1ea-4f07-9713-7675b8743aa9" providerId="ADAL" clId="{FB53BCE4-91E0-954A-AE62-F715544D1CD3}" dt="2023-09-28T13:13:39.244" v="253" actId="478"/>
          <ac:spMkLst>
            <pc:docMk/>
            <pc:sldMk cId="531789259" sldId="260"/>
            <ac:spMk id="3" creationId="{EFD8EF16-F645-D275-A7A6-957607165E4C}"/>
          </ac:spMkLst>
        </pc:spChg>
        <pc:spChg chg="add mod">
          <ac:chgData name="21CSE022 KAVIN A" userId="47cbda46-a1ea-4f07-9713-7675b8743aa9" providerId="ADAL" clId="{FB53BCE4-91E0-954A-AE62-F715544D1CD3}" dt="2023-09-28T13:17:26.476" v="278" actId="1076"/>
          <ac:spMkLst>
            <pc:docMk/>
            <pc:sldMk cId="531789259" sldId="260"/>
            <ac:spMk id="5" creationId="{9783C55F-B923-1898-04E1-46DFED7C657E}"/>
          </ac:spMkLst>
        </pc:spChg>
      </pc:sldChg>
      <pc:sldChg chg="addSp delSp modSp new">
        <pc:chgData name="21CSE022 KAVIN A" userId="47cbda46-a1ea-4f07-9713-7675b8743aa9" providerId="ADAL" clId="{FB53BCE4-91E0-954A-AE62-F715544D1CD3}" dt="2023-09-28T13:19:13.346" v="295" actId="20577"/>
        <pc:sldMkLst>
          <pc:docMk/>
          <pc:sldMk cId="1205359889" sldId="261"/>
        </pc:sldMkLst>
        <pc:spChg chg="mod">
          <ac:chgData name="21CSE022 KAVIN A" userId="47cbda46-a1ea-4f07-9713-7675b8743aa9" providerId="ADAL" clId="{FB53BCE4-91E0-954A-AE62-F715544D1CD3}" dt="2023-09-28T13:18:18.657" v="286" actId="20577"/>
          <ac:spMkLst>
            <pc:docMk/>
            <pc:sldMk cId="1205359889" sldId="261"/>
            <ac:spMk id="2" creationId="{BB1B6594-278D-471A-1E65-FE91486ECC4E}"/>
          </ac:spMkLst>
        </pc:spChg>
        <pc:spChg chg="del">
          <ac:chgData name="21CSE022 KAVIN A" userId="47cbda46-a1ea-4f07-9713-7675b8743aa9" providerId="ADAL" clId="{FB53BCE4-91E0-954A-AE62-F715544D1CD3}" dt="2023-09-28T13:18:24.035" v="287" actId="478"/>
          <ac:spMkLst>
            <pc:docMk/>
            <pc:sldMk cId="1205359889" sldId="261"/>
            <ac:spMk id="3" creationId="{651980E1-38AE-4672-56D3-BF29A16122F8}"/>
          </ac:spMkLst>
        </pc:spChg>
        <pc:spChg chg="add mod">
          <ac:chgData name="21CSE022 KAVIN A" userId="47cbda46-a1ea-4f07-9713-7675b8743aa9" providerId="ADAL" clId="{FB53BCE4-91E0-954A-AE62-F715544D1CD3}" dt="2023-09-28T13:19:13.346" v="295" actId="20577"/>
          <ac:spMkLst>
            <pc:docMk/>
            <pc:sldMk cId="1205359889" sldId="261"/>
            <ac:spMk id="5" creationId="{EC7CD902-0E56-643A-F04D-655C952A2AAE}"/>
          </ac:spMkLst>
        </pc:spChg>
      </pc:sldChg>
      <pc:sldChg chg="addSp delSp modSp new ord">
        <pc:chgData name="21CSE022 KAVIN A" userId="47cbda46-a1ea-4f07-9713-7675b8743aa9" providerId="ADAL" clId="{FB53BCE4-91E0-954A-AE62-F715544D1CD3}" dt="2023-09-28T13:37:21.027" v="452" actId="20577"/>
        <pc:sldMkLst>
          <pc:docMk/>
          <pc:sldMk cId="280989422" sldId="262"/>
        </pc:sldMkLst>
        <pc:spChg chg="del">
          <ac:chgData name="21CSE022 KAVIN A" userId="47cbda46-a1ea-4f07-9713-7675b8743aa9" providerId="ADAL" clId="{FB53BCE4-91E0-954A-AE62-F715544D1CD3}" dt="2023-09-28T13:31:40.174" v="373" actId="478"/>
          <ac:spMkLst>
            <pc:docMk/>
            <pc:sldMk cId="280989422" sldId="262"/>
            <ac:spMk id="2" creationId="{1265246C-C47E-245F-00C5-46268A40CAB5}"/>
          </ac:spMkLst>
        </pc:spChg>
        <pc:spChg chg="del">
          <ac:chgData name="21CSE022 KAVIN A" userId="47cbda46-a1ea-4f07-9713-7675b8743aa9" providerId="ADAL" clId="{FB53BCE4-91E0-954A-AE62-F715544D1CD3}" dt="2023-09-28T13:31:41.769" v="374" actId="478"/>
          <ac:spMkLst>
            <pc:docMk/>
            <pc:sldMk cId="280989422" sldId="262"/>
            <ac:spMk id="3" creationId="{812F2652-F32B-BBA7-0099-DD902DD3BF1A}"/>
          </ac:spMkLst>
        </pc:spChg>
        <pc:spChg chg="add del mod">
          <ac:chgData name="21CSE022 KAVIN A" userId="47cbda46-a1ea-4f07-9713-7675b8743aa9" providerId="ADAL" clId="{FB53BCE4-91E0-954A-AE62-F715544D1CD3}" dt="2023-09-28T13:32:50.981" v="386" actId="478"/>
          <ac:spMkLst>
            <pc:docMk/>
            <pc:sldMk cId="280989422" sldId="262"/>
            <ac:spMk id="5" creationId="{1185F308-5288-3BAB-4614-EEE150BA0C2F}"/>
          </ac:spMkLst>
        </pc:spChg>
        <pc:spChg chg="add mod">
          <ac:chgData name="21CSE022 KAVIN A" userId="47cbda46-a1ea-4f07-9713-7675b8743aa9" providerId="ADAL" clId="{FB53BCE4-91E0-954A-AE62-F715544D1CD3}" dt="2023-09-28T13:37:21.027" v="452" actId="20577"/>
          <ac:spMkLst>
            <pc:docMk/>
            <pc:sldMk cId="280989422" sldId="262"/>
            <ac:spMk id="7" creationId="{00CF2259-9460-3118-9FDD-F3FBC98F66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004A-09F7-601D-1CC8-1A5A8C9D5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891" y="2245770"/>
            <a:ext cx="10192218" cy="2366459"/>
          </a:xfrm>
        </p:spPr>
        <p:txBody>
          <a:bodyPr/>
          <a:lstStyle/>
          <a:p>
            <a:r>
              <a:rPr lang="en-IN" dirty="0"/>
              <a:t>Machine learning model with IBM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8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C0D99C-41DD-8224-E24B-E149E33A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280" y="1271281"/>
            <a:ext cx="9795439" cy="1647154"/>
          </a:xfrm>
        </p:spPr>
        <p:txBody>
          <a:bodyPr/>
          <a:lstStyle/>
          <a:p>
            <a:r>
              <a:rPr lang="en-IN" i="1" dirty="0"/>
              <a:t>Deploying a machine learning model using IBM Cloud Watson Studio involves several steps Watson Studio is a cloud-based platform that provides tools for data scientists and developers to build, train, and deploy machine learning models. Below are the general steps to deploy a machine learning model with Watson Studio: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1C72B-9B72-EBE5-5EC6-AA9985558735}"/>
              </a:ext>
            </a:extLst>
          </p:cNvPr>
          <p:cNvSpPr txBox="1"/>
          <p:nvPr/>
        </p:nvSpPr>
        <p:spPr>
          <a:xfrm>
            <a:off x="1421580" y="527459"/>
            <a:ext cx="344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Problem Definition: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0D632B-A491-46D6-9A81-9317A62EA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82" y="3115442"/>
            <a:ext cx="6093633" cy="342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2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CF2259-9460-3118-9FDD-F3FBC98F6607}"/>
              </a:ext>
            </a:extLst>
          </p:cNvPr>
          <p:cNvSpPr txBox="1"/>
          <p:nvPr/>
        </p:nvSpPr>
        <p:spPr>
          <a:xfrm>
            <a:off x="863759" y="1506958"/>
            <a:ext cx="1063723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**Prepare Your Model:**- First, you need to have a trained machine learning model ready for deployment. This could</a:t>
            </a:r>
            <a:r>
              <a:rPr lang="en-IN" dirty="0"/>
              <a:t> </a:t>
            </a:r>
            <a:r>
              <a:rPr lang="en-US" dirty="0"/>
              <a:t>be a model built using popular frameworks like Tensor</a:t>
            </a:r>
            <a:r>
              <a:rPr lang="en-IN" dirty="0" err="1"/>
              <a:t>fl</a:t>
            </a:r>
            <a:r>
              <a:rPr lang="en-US" dirty="0"/>
              <a:t>ow</a:t>
            </a:r>
            <a:r>
              <a:rPr lang="en-IN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2. **Create a Watson Studio Project:**- Log in to your IBM Cloud account and navigate to Watson Studio.- Create a new project or select an existing one where you want to deploy your model.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3. **Add Assets:**- Within your project, you can add assets like data files, notebooks, and model files. Upload</a:t>
            </a:r>
            <a:r>
              <a:rPr lang="en-IN" dirty="0"/>
              <a:t> </a:t>
            </a:r>
            <a:r>
              <a:rPr lang="en-US" dirty="0"/>
              <a:t>your trained machine learning model file to the project.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4. **Create a Deployment Space:**- In Watson Studio, you can create a deployment space to manage your deployed models.</a:t>
            </a:r>
            <a:r>
              <a:rPr lang="en-IN" dirty="0"/>
              <a:t> </a:t>
            </a:r>
            <a:r>
              <a:rPr lang="en-US" dirty="0"/>
              <a:t>Deployment spaces help organize your models and their associated resources.</a:t>
            </a: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5. **Deploy the Model:**- Within your project, locate the model you want to deploy and initiate the deployment process.- You will need to specify various deployment settings, such as the hardware configuration</a:t>
            </a:r>
            <a:r>
              <a:rPr lang="en-IN" dirty="0"/>
              <a:t>, </a:t>
            </a:r>
            <a:r>
              <a:rPr lang="en-US" dirty="0"/>
              <a:t>deployment space, and authentication method (if applicable).- Watson Studio provides options for deploying models as web services or batch jobs. Choose</a:t>
            </a:r>
            <a:r>
              <a:rPr lang="en-IN" dirty="0"/>
              <a:t> </a:t>
            </a:r>
            <a:r>
              <a:rPr lang="en-US" dirty="0"/>
              <a:t>the appropriate deployment type based on your use case.</a:t>
            </a:r>
          </a:p>
        </p:txBody>
      </p:sp>
    </p:spTree>
    <p:extLst>
      <p:ext uri="{BB962C8B-B14F-4D97-AF65-F5344CB8AC3E}">
        <p14:creationId xmlns:p14="http://schemas.microsoft.com/office/powerpoint/2010/main" val="28098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939D5C-95C5-677D-9BEB-FC31857F2F7B}"/>
              </a:ext>
            </a:extLst>
          </p:cNvPr>
          <p:cNvSpPr txBox="1"/>
          <p:nvPr/>
        </p:nvSpPr>
        <p:spPr>
          <a:xfrm rot="10800000" flipV="1">
            <a:off x="759634" y="1086625"/>
            <a:ext cx="1067273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**Scoring Endpoint:**- Once the deployment is complete, you will be provided with a scoring endpoint URL. This</a:t>
            </a:r>
            <a:r>
              <a:rPr lang="en-IN" dirty="0"/>
              <a:t> </a:t>
            </a:r>
            <a:r>
              <a:rPr lang="en-US" dirty="0"/>
              <a:t>URL can be used to send data to your deployed model for predictions.</a:t>
            </a:r>
            <a:endParaRPr lang="en-IN" dirty="0"/>
          </a:p>
          <a:p>
            <a:endParaRPr lang="en-IN" dirty="0"/>
          </a:p>
          <a:p>
            <a:r>
              <a:rPr lang="en-US" dirty="0"/>
              <a:t>7. **Testing and Monitoring:**- Test your deployed model by sending sample data to the scoring endpoint to ensure it’s</a:t>
            </a:r>
            <a:r>
              <a:rPr lang="en-IN" dirty="0"/>
              <a:t> </a:t>
            </a:r>
            <a:r>
              <a:rPr lang="en-US" dirty="0"/>
              <a:t>working as expected.- Watson Studio provides monitoring and logging capabilities to track the performance of your</a:t>
            </a:r>
            <a:r>
              <a:rPr lang="en-IN" dirty="0"/>
              <a:t> </a:t>
            </a:r>
            <a:r>
              <a:rPr lang="en-US" dirty="0"/>
              <a:t>deployed model.</a:t>
            </a:r>
            <a:endParaRPr lang="en-IN" dirty="0"/>
          </a:p>
          <a:p>
            <a:endParaRPr lang="en-IN" dirty="0"/>
          </a:p>
          <a:p>
            <a:r>
              <a:rPr lang="en-US" dirty="0"/>
              <a:t>8. **Integration:**- Integrate your deployed model into your applications or workflows. You can use the provided</a:t>
            </a:r>
            <a:r>
              <a:rPr lang="en-IN" dirty="0"/>
              <a:t> </a:t>
            </a:r>
            <a:r>
              <a:rPr lang="en-US" dirty="0"/>
              <a:t>scoring endpoint to make predictions in real-time.</a:t>
            </a:r>
            <a:endParaRPr lang="en-IN" dirty="0"/>
          </a:p>
          <a:p>
            <a:endParaRPr lang="en-IN" dirty="0"/>
          </a:p>
          <a:p>
            <a:r>
              <a:rPr lang="en-US" dirty="0"/>
              <a:t>9. **Scaling and Maintenance:**- Depending on the demand, you may need to scale your deployed model to handle increased</a:t>
            </a:r>
            <a:r>
              <a:rPr lang="en-IN" dirty="0"/>
              <a:t> </a:t>
            </a:r>
            <a:r>
              <a:rPr lang="en-US" dirty="0"/>
              <a:t>traffic.- Regularly monitor and maintain your deployed model to ensure it continues to perform well.</a:t>
            </a:r>
            <a:endParaRPr lang="en-IN" dirty="0"/>
          </a:p>
          <a:p>
            <a:endParaRPr lang="en-IN" dirty="0"/>
          </a:p>
          <a:p>
            <a:r>
              <a:rPr lang="en-US" dirty="0"/>
              <a:t>10. **Security and Access Control:**- Configure security settings to control access to your deployed model. You can use IBM</a:t>
            </a:r>
            <a:r>
              <a:rPr lang="en-IN" dirty="0"/>
              <a:t> </a:t>
            </a:r>
            <a:r>
              <a:rPr lang="en-US" dirty="0"/>
              <a:t>Cloud Identity and Access Management (IAM) to manage access permissions.</a:t>
            </a:r>
          </a:p>
        </p:txBody>
      </p:sp>
    </p:spTree>
    <p:extLst>
      <p:ext uri="{BB962C8B-B14F-4D97-AF65-F5344CB8AC3E}">
        <p14:creationId xmlns:p14="http://schemas.microsoft.com/office/powerpoint/2010/main" val="333095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83C55F-B923-1898-04E1-46DFED7C657E}"/>
              </a:ext>
            </a:extLst>
          </p:cNvPr>
          <p:cNvSpPr txBox="1"/>
          <p:nvPr/>
        </p:nvSpPr>
        <p:spPr>
          <a:xfrm>
            <a:off x="812879" y="2274838"/>
            <a:ext cx="105662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11. **Cost Management:**- Keep an eye on the usage and costs associated with your deployed model. IBM Cloud</a:t>
            </a:r>
            <a:r>
              <a:rPr lang="en-IN" dirty="0"/>
              <a:t> </a:t>
            </a:r>
            <a:r>
              <a:rPr lang="en-US" dirty="0"/>
              <a:t>provides cost management tools to help you stay within budget.</a:t>
            </a:r>
            <a:endParaRPr lang="en-IN" dirty="0"/>
          </a:p>
          <a:p>
            <a:endParaRPr lang="en-IN" dirty="0"/>
          </a:p>
          <a:p>
            <a:r>
              <a:rPr lang="en-US" dirty="0"/>
              <a:t>12. **Documentation and Collaboration:**- Document your deployed model, its API, and usage instructions for your team or</a:t>
            </a:r>
            <a:r>
              <a:rPr lang="en-IN" dirty="0"/>
              <a:t> </a:t>
            </a:r>
            <a:r>
              <a:rPr lang="en-US" dirty="0"/>
              <a:t>consumers.</a:t>
            </a:r>
            <a:endParaRPr lang="en-IN" dirty="0"/>
          </a:p>
          <a:p>
            <a:endParaRPr lang="en-IN" dirty="0"/>
          </a:p>
          <a:p>
            <a:r>
              <a:rPr lang="en-US" dirty="0"/>
              <a:t>13. **Versioning:**- Consider implementing versioning for your deployed models to track changes and ensure</a:t>
            </a:r>
            <a:r>
              <a:rPr lang="en-IN" dirty="0"/>
              <a:t> </a:t>
            </a:r>
            <a:r>
              <a:rPr lang="en-US" dirty="0"/>
              <a:t>backward compatibility when updating models.</a:t>
            </a:r>
          </a:p>
        </p:txBody>
      </p:sp>
    </p:spTree>
    <p:extLst>
      <p:ext uri="{BB962C8B-B14F-4D97-AF65-F5344CB8AC3E}">
        <p14:creationId xmlns:p14="http://schemas.microsoft.com/office/powerpoint/2010/main" val="53178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6594-278D-471A-1E65-FE91486E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CD902-0E56-643A-F04D-655C952A2AAE}"/>
              </a:ext>
            </a:extLst>
          </p:cNvPr>
          <p:cNvSpPr txBox="1"/>
          <p:nvPr/>
        </p:nvSpPr>
        <p:spPr>
          <a:xfrm>
            <a:off x="1242391" y="2175569"/>
            <a:ext cx="95013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Remember that the specific steps and options may vary based on the version and features of</a:t>
            </a:r>
            <a:r>
              <a:rPr lang="en-IN" dirty="0"/>
              <a:t> </a:t>
            </a:r>
            <a:r>
              <a:rPr lang="en-US" dirty="0"/>
              <a:t>IBM Cloud Watson Studio available at the time of your deployment. IBM's documentation and</a:t>
            </a:r>
            <a:r>
              <a:rPr lang="en-IN" dirty="0"/>
              <a:t> </a:t>
            </a:r>
            <a:r>
              <a:rPr lang="en-US" dirty="0"/>
              <a:t>user guides are valuable resources to help you navigate the deployment process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205359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Machine learning model with IBM cloud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with IBM cloud</dc:title>
  <dc:creator>Kavin Kavi</dc:creator>
  <cp:lastModifiedBy>Kavin Kavi</cp:lastModifiedBy>
  <cp:revision>3</cp:revision>
  <dcterms:created xsi:type="dcterms:W3CDTF">2023-09-28T12:47:25Z</dcterms:created>
  <dcterms:modified xsi:type="dcterms:W3CDTF">2023-09-28T13:41:50Z</dcterms:modified>
</cp:coreProperties>
</file>