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IBM Plex Sans" charset="1" panose="020B0503050203000203"/>
      <p:regular r:id="rId10"/>
    </p:embeddedFont>
    <p:embeddedFont>
      <p:font typeface="IBM Plex Sans Bold" charset="1" panose="020B0803050203000203"/>
      <p:regular r:id="rId11"/>
    </p:embeddedFont>
    <p:embeddedFont>
      <p:font typeface="IBM Plex Sans Italics" charset="1" panose="020B0503050203000203"/>
      <p:regular r:id="rId12"/>
    </p:embeddedFont>
    <p:embeddedFont>
      <p:font typeface="IBM Plex Sans Bold Italics" charset="1" panose="020B0803050203000203"/>
      <p:regular r:id="rId13"/>
    </p:embeddedFont>
    <p:embeddedFont>
      <p:font typeface="IBM Plex Sans Thin" charset="1" panose="020B0203050203000203"/>
      <p:regular r:id="rId14"/>
    </p:embeddedFont>
    <p:embeddedFont>
      <p:font typeface="IBM Plex Sans Thin Italics" charset="1" panose="020B0203050203000203"/>
      <p:regular r:id="rId15"/>
    </p:embeddedFont>
    <p:embeddedFont>
      <p:font typeface="IBM Plex Sans Medium" charset="1" panose="020B0603050203000203"/>
      <p:regular r:id="rId16"/>
    </p:embeddedFont>
    <p:embeddedFont>
      <p:font typeface="IBM Plex Sans Medium Italics" charset="1" panose="020B0603050203000203"/>
      <p:regular r:id="rId17"/>
    </p:embeddedFont>
    <p:embeddedFont>
      <p:font typeface="Be Vietnam" charset="1" panose="00000500000000000000"/>
      <p:regular r:id="rId18"/>
    </p:embeddedFont>
    <p:embeddedFont>
      <p:font typeface="Be Vietnam Italics" charset="1" panose="00000500000000000000"/>
      <p:regular r:id="rId19"/>
    </p:embeddedFont>
    <p:embeddedFont>
      <p:font typeface="Be Vietnam Thin" charset="1" panose="00000200000000000000"/>
      <p:regular r:id="rId20"/>
    </p:embeddedFont>
    <p:embeddedFont>
      <p:font typeface="Be Vietnam Thin Italics" charset="1" panose="00000300000000000000"/>
      <p:regular r:id="rId21"/>
    </p:embeddedFont>
    <p:embeddedFont>
      <p:font typeface="Be Vietnam Medium" charset="1" panose="00000600000000000000"/>
      <p:regular r:id="rId22"/>
    </p:embeddedFont>
    <p:embeddedFont>
      <p:font typeface="Be Vietnam Medium Italics" charset="1" panose="00000600000000000000"/>
      <p:regular r:id="rId23"/>
    </p:embeddedFont>
    <p:embeddedFont>
      <p:font typeface="Be Vietnam Ultra-Bold" charset="1" panose="00000900000000000000"/>
      <p:regular r:id="rId24"/>
    </p:embeddedFont>
    <p:embeddedFont>
      <p:font typeface="Be Vietnam Ultra-Bold Italics" charset="1" panose="000009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sp>
        <p:nvSpPr>
          <p:cNvPr name="Freeform 3" id="3"/>
          <p:cNvSpPr/>
          <p:nvPr/>
        </p:nvSpPr>
        <p:spPr>
          <a:xfrm flipH="false" flipV="false" rot="-2700000">
            <a:off x="4226452" y="2857897"/>
            <a:ext cx="16909587" cy="6118196"/>
          </a:xfrm>
          <a:custGeom>
            <a:avLst/>
            <a:gdLst/>
            <a:ahLst/>
            <a:cxnLst/>
            <a:rect r="r" b="b" t="t" l="l"/>
            <a:pathLst>
              <a:path h="6118196" w="16909587">
                <a:moveTo>
                  <a:pt x="0" y="0"/>
                </a:moveTo>
                <a:lnTo>
                  <a:pt x="16909587" y="0"/>
                </a:lnTo>
                <a:lnTo>
                  <a:pt x="16909587"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538598"/>
            <a:ext cx="11078006" cy="3077946"/>
          </a:xfrm>
          <a:prstGeom prst="rect">
            <a:avLst/>
          </a:prstGeom>
        </p:spPr>
        <p:txBody>
          <a:bodyPr anchor="t" rtlCol="false" tIns="0" lIns="0" bIns="0" rIns="0">
            <a:spAutoFit/>
          </a:bodyPr>
          <a:lstStyle/>
          <a:p>
            <a:pPr>
              <a:lnSpc>
                <a:spcPts val="11880"/>
              </a:lnSpc>
            </a:pPr>
            <a:r>
              <a:rPr lang="en-US" sz="11534">
                <a:solidFill>
                  <a:srgbClr val="F8F8F8"/>
                </a:solidFill>
                <a:latin typeface="Be Vietnam"/>
              </a:rPr>
              <a:t> IRIS DATA       ANALYSIS</a:t>
            </a:r>
          </a:p>
        </p:txBody>
      </p:sp>
      <p:grpSp>
        <p:nvGrpSpPr>
          <p:cNvPr name="Group 5" id="5"/>
          <p:cNvGrpSpPr/>
          <p:nvPr/>
        </p:nvGrpSpPr>
        <p:grpSpPr>
          <a:xfrm rot="0">
            <a:off x="13696947" y="4883157"/>
            <a:ext cx="3562353" cy="3466775"/>
            <a:chOff x="0" y="0"/>
            <a:chExt cx="4749804" cy="4622367"/>
          </a:xfrm>
        </p:grpSpPr>
        <p:sp>
          <p:nvSpPr>
            <p:cNvPr name="TextBox 6" id="6"/>
            <p:cNvSpPr txBox="true"/>
            <p:nvPr/>
          </p:nvSpPr>
          <p:spPr>
            <a:xfrm rot="0">
              <a:off x="0" y="-19050"/>
              <a:ext cx="4749804" cy="464220"/>
            </a:xfrm>
            <a:prstGeom prst="rect">
              <a:avLst/>
            </a:prstGeom>
          </p:spPr>
          <p:txBody>
            <a:bodyPr anchor="t" rtlCol="false" tIns="0" lIns="0" bIns="0" rIns="0">
              <a:spAutoFit/>
            </a:bodyPr>
            <a:lstStyle/>
            <a:p>
              <a:pPr algn="r" marL="0" indent="0" lvl="0">
                <a:lnSpc>
                  <a:spcPts val="2859"/>
                </a:lnSpc>
                <a:spcBef>
                  <a:spcPct val="0"/>
                </a:spcBef>
              </a:pPr>
              <a:r>
                <a:rPr lang="en-US" sz="2199" spc="191" u="none">
                  <a:solidFill>
                    <a:srgbClr val="F8F8F8"/>
                  </a:solidFill>
                  <a:latin typeface="Be Vietnam Ultra-Bold"/>
                </a:rPr>
                <a:t>PRESENTED TO</a:t>
              </a:r>
            </a:p>
          </p:txBody>
        </p:sp>
        <p:sp>
          <p:nvSpPr>
            <p:cNvPr name="TextBox 7" id="7"/>
            <p:cNvSpPr txBox="true"/>
            <p:nvPr/>
          </p:nvSpPr>
          <p:spPr>
            <a:xfrm rot="0">
              <a:off x="0" y="517410"/>
              <a:ext cx="4749804"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rPr>
                <a:t>Inlustro Organization</a:t>
              </a:r>
            </a:p>
          </p:txBody>
        </p:sp>
        <p:sp>
          <p:nvSpPr>
            <p:cNvPr name="TextBox 8" id="8"/>
            <p:cNvSpPr txBox="true"/>
            <p:nvPr/>
          </p:nvSpPr>
          <p:spPr>
            <a:xfrm rot="0">
              <a:off x="0" y="2443162"/>
              <a:ext cx="4749804" cy="464220"/>
            </a:xfrm>
            <a:prstGeom prst="rect">
              <a:avLst/>
            </a:prstGeom>
          </p:spPr>
          <p:txBody>
            <a:bodyPr anchor="t" rtlCol="false" tIns="0" lIns="0" bIns="0" rIns="0">
              <a:spAutoFit/>
            </a:bodyPr>
            <a:lstStyle/>
            <a:p>
              <a:pPr algn="r" marL="0" indent="0" lvl="0">
                <a:lnSpc>
                  <a:spcPts val="2859"/>
                </a:lnSpc>
                <a:spcBef>
                  <a:spcPct val="0"/>
                </a:spcBef>
              </a:pPr>
              <a:r>
                <a:rPr lang="en-US" sz="2199" spc="191" u="none">
                  <a:solidFill>
                    <a:srgbClr val="F8F8F8"/>
                  </a:solidFill>
                  <a:latin typeface="Be Vietnam Ultra-Bold"/>
                </a:rPr>
                <a:t>PRESENTED BY</a:t>
              </a:r>
            </a:p>
          </p:txBody>
        </p:sp>
        <p:sp>
          <p:nvSpPr>
            <p:cNvPr name="TextBox 9" id="9"/>
            <p:cNvSpPr txBox="true"/>
            <p:nvPr/>
          </p:nvSpPr>
          <p:spPr>
            <a:xfrm rot="0">
              <a:off x="0" y="2979622"/>
              <a:ext cx="4749804" cy="16427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rPr>
                <a:t>Aadhithyan ,Abbhinov ,Alan Jamey,Jeeva Suriya,Kavin,Thriksha</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sp>
        <p:nvSpPr>
          <p:cNvPr name="Freeform 3" id="3"/>
          <p:cNvSpPr/>
          <p:nvPr/>
        </p:nvSpPr>
        <p:spPr>
          <a:xfrm flipH="false" flipV="false" rot="543904">
            <a:off x="-940728" y="8061713"/>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159446">
            <a:off x="13111917" y="-3539846"/>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622005" y="2586645"/>
            <a:ext cx="8397165" cy="5598110"/>
          </a:xfrm>
          <a:custGeom>
            <a:avLst/>
            <a:gdLst/>
            <a:ahLst/>
            <a:cxnLst/>
            <a:rect r="r" b="b" t="t" l="l"/>
            <a:pathLst>
              <a:path h="5598110" w="8397165">
                <a:moveTo>
                  <a:pt x="0" y="0"/>
                </a:moveTo>
                <a:lnTo>
                  <a:pt x="8397165" y="0"/>
                </a:lnTo>
                <a:lnTo>
                  <a:pt x="8397165" y="5598110"/>
                </a:lnTo>
                <a:lnTo>
                  <a:pt x="0" y="5598110"/>
                </a:lnTo>
                <a:lnTo>
                  <a:pt x="0" y="0"/>
                </a:lnTo>
                <a:close/>
              </a:path>
            </a:pathLst>
          </a:custGeom>
          <a:blipFill>
            <a:blip r:embed="rId5"/>
            <a:stretch>
              <a:fillRect l="0" t="0" r="0" b="0"/>
            </a:stretch>
          </a:blipFill>
        </p:spPr>
      </p:sp>
      <p:grpSp>
        <p:nvGrpSpPr>
          <p:cNvPr name="Group 6" id="6"/>
          <p:cNvGrpSpPr/>
          <p:nvPr/>
        </p:nvGrpSpPr>
        <p:grpSpPr>
          <a:xfrm rot="0">
            <a:off x="1028700" y="2144660"/>
            <a:ext cx="6165111" cy="6482080"/>
            <a:chOff x="0" y="0"/>
            <a:chExt cx="8220148" cy="8642773"/>
          </a:xfrm>
        </p:grpSpPr>
        <p:sp>
          <p:nvSpPr>
            <p:cNvPr name="TextBox 7" id="7"/>
            <p:cNvSpPr txBox="true"/>
            <p:nvPr/>
          </p:nvSpPr>
          <p:spPr>
            <a:xfrm rot="0">
              <a:off x="0" y="-9525"/>
              <a:ext cx="8220148" cy="1431925"/>
            </a:xfrm>
            <a:prstGeom prst="rect">
              <a:avLst/>
            </a:prstGeom>
          </p:spPr>
          <p:txBody>
            <a:bodyPr anchor="t" rtlCol="false" tIns="0" lIns="0" bIns="0" rIns="0">
              <a:spAutoFit/>
            </a:bodyPr>
            <a:lstStyle/>
            <a:p>
              <a:pPr>
                <a:lnSpc>
                  <a:spcPts val="8400"/>
                </a:lnSpc>
              </a:pPr>
              <a:r>
                <a:rPr lang="en-US" sz="7000">
                  <a:solidFill>
                    <a:srgbClr val="F8F8F8"/>
                  </a:solidFill>
                  <a:latin typeface="Be Vietnam Ultra-Bold"/>
                </a:rPr>
                <a:t>Objective</a:t>
              </a:r>
            </a:p>
          </p:txBody>
        </p:sp>
        <p:sp>
          <p:nvSpPr>
            <p:cNvPr name="TextBox 8" id="8"/>
            <p:cNvSpPr txBox="true"/>
            <p:nvPr/>
          </p:nvSpPr>
          <p:spPr>
            <a:xfrm rot="0">
              <a:off x="0" y="2076450"/>
              <a:ext cx="6455579" cy="6566323"/>
            </a:xfrm>
            <a:prstGeom prst="rect">
              <a:avLst/>
            </a:prstGeom>
          </p:spPr>
          <p:txBody>
            <a:bodyPr anchor="t" rtlCol="false" tIns="0" lIns="0" bIns="0" rIns="0">
              <a:spAutoFit/>
            </a:bodyPr>
            <a:lstStyle/>
            <a:p>
              <a:pPr>
                <a:lnSpc>
                  <a:spcPts val="3920"/>
                </a:lnSpc>
              </a:pPr>
              <a:r>
                <a:rPr lang="en-US" sz="2800">
                  <a:solidFill>
                    <a:srgbClr val="F8F8F8"/>
                  </a:solidFill>
                  <a:latin typeface="IBM Plex Sans Light"/>
                </a:rPr>
                <a:t>The iris data set contains fifty instances of each of the three species.</a:t>
              </a:r>
            </a:p>
            <a:p>
              <a:pPr>
                <a:lnSpc>
                  <a:spcPts val="3920"/>
                </a:lnSpc>
              </a:pPr>
              <a:r>
                <a:rPr lang="en-US" sz="2800">
                  <a:solidFill>
                    <a:srgbClr val="F8F8F8"/>
                  </a:solidFill>
                  <a:latin typeface="IBM Plex Sans Light"/>
                </a:rPr>
                <a:t>The central goal is to design a model that makes proper classifications for new flowers. In other words, one which exhibits good generalization.</a:t>
              </a:r>
            </a:p>
            <a:p>
              <a:pPr algn="l">
                <a:lnSpc>
                  <a:spcPts val="392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2415644">
            <a:off x="5915240" y="433464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341245"/>
            <a:ext cx="10387445" cy="1076292"/>
          </a:xfrm>
          <a:prstGeom prst="rect">
            <a:avLst/>
          </a:prstGeom>
        </p:spPr>
        <p:txBody>
          <a:bodyPr anchor="t" rtlCol="false" tIns="0" lIns="0" bIns="0" rIns="0">
            <a:spAutoFit/>
          </a:bodyPr>
          <a:lstStyle/>
          <a:p>
            <a:pPr>
              <a:lnSpc>
                <a:spcPts val="8400"/>
              </a:lnSpc>
            </a:pPr>
            <a:r>
              <a:rPr lang="en-US" sz="7000">
                <a:solidFill>
                  <a:srgbClr val="01003B"/>
                </a:solidFill>
                <a:latin typeface="Be Vietnam Ultra-Bold"/>
              </a:rPr>
              <a:t>Proposed Solutions</a:t>
            </a:r>
          </a:p>
        </p:txBody>
      </p:sp>
      <p:sp>
        <p:nvSpPr>
          <p:cNvPr name="TextBox 4" id="4"/>
          <p:cNvSpPr txBox="true"/>
          <p:nvPr/>
        </p:nvSpPr>
        <p:spPr>
          <a:xfrm rot="0">
            <a:off x="1028700" y="4776470"/>
            <a:ext cx="10798670" cy="1076960"/>
          </a:xfrm>
          <a:prstGeom prst="rect">
            <a:avLst/>
          </a:prstGeom>
        </p:spPr>
        <p:txBody>
          <a:bodyPr anchor="t" rtlCol="false" tIns="0" lIns="0" bIns="0" rIns="0">
            <a:spAutoFit/>
          </a:bodyPr>
          <a:lstStyle/>
          <a:p>
            <a:pPr algn="ctr">
              <a:lnSpc>
                <a:spcPts val="2859"/>
              </a:lnSpc>
              <a:spcBef>
                <a:spcPct val="0"/>
              </a:spcBef>
            </a:pPr>
            <a:r>
              <a:rPr lang="en-US" sz="2199" spc="191">
                <a:solidFill>
                  <a:srgbClr val="01003B"/>
                </a:solidFill>
                <a:latin typeface="Be Vietnam Ultra-Bold"/>
              </a:rPr>
              <a:t>THE IRIS FLOWER DATA SET OR FISHER’S IRIS DATA SET IS ONE OF THE MOST FAMOUS MULTIVARIATE DATA SET USED FOR TESTING VARIOUS MACHINE LEARNING ALGORITHMS.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flipH="false" flipV="false">
            <a:off x="0" y="0"/>
            <a:ext cx="18288000" cy="10287000"/>
          </a:xfrm>
          <a:prstGeom prst="rect">
            <a:avLst/>
          </a:prstGeom>
        </p:spPr>
      </p:pic>
      <p:sp>
        <p:nvSpPr>
          <p:cNvPr name="Freeform 3" id="3"/>
          <p:cNvSpPr/>
          <p:nvPr/>
        </p:nvSpPr>
        <p:spPr>
          <a:xfrm flipH="false" flipV="false" rot="3301940">
            <a:off x="-2976647" y="6044703"/>
            <a:ext cx="7092618" cy="4797189"/>
          </a:xfrm>
          <a:custGeom>
            <a:avLst/>
            <a:gdLst/>
            <a:ahLst/>
            <a:cxnLst/>
            <a:rect r="r" b="b" t="t" l="l"/>
            <a:pathLst>
              <a:path h="4797189" w="7092618">
                <a:moveTo>
                  <a:pt x="0" y="0"/>
                </a:moveTo>
                <a:lnTo>
                  <a:pt x="7092618" y="0"/>
                </a:lnTo>
                <a:lnTo>
                  <a:pt x="7092618" y="4797189"/>
                </a:lnTo>
                <a:lnTo>
                  <a:pt x="0" y="47971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22158" y="1713153"/>
            <a:ext cx="6597015" cy="1130302"/>
          </a:xfrm>
          <a:prstGeom prst="rect">
            <a:avLst/>
          </a:prstGeom>
        </p:spPr>
        <p:txBody>
          <a:bodyPr anchor="t" rtlCol="false" tIns="0" lIns="0" bIns="0" rIns="0">
            <a:spAutoFit/>
          </a:bodyPr>
          <a:lstStyle/>
          <a:p>
            <a:pPr algn="ctr">
              <a:lnSpc>
                <a:spcPts val="9099"/>
              </a:lnSpc>
              <a:spcBef>
                <a:spcPct val="0"/>
              </a:spcBef>
            </a:pPr>
            <a:r>
              <a:rPr lang="en-US" sz="6999" spc="608">
                <a:solidFill>
                  <a:srgbClr val="FFFFFF"/>
                </a:solidFill>
                <a:latin typeface="Be Vietnam Ultra-Bold"/>
              </a:rPr>
              <a:t>IRIS DATASET</a:t>
            </a:r>
          </a:p>
        </p:txBody>
      </p:sp>
      <p:sp>
        <p:nvSpPr>
          <p:cNvPr name="TextBox 5" id="5"/>
          <p:cNvSpPr txBox="true"/>
          <p:nvPr/>
        </p:nvSpPr>
        <p:spPr>
          <a:xfrm rot="0">
            <a:off x="1028700" y="4595495"/>
            <a:ext cx="16230600" cy="1076960"/>
          </a:xfrm>
          <a:prstGeom prst="rect">
            <a:avLst/>
          </a:prstGeom>
        </p:spPr>
        <p:txBody>
          <a:bodyPr anchor="t" rtlCol="false" tIns="0" lIns="0" bIns="0" rIns="0">
            <a:spAutoFit/>
          </a:bodyPr>
          <a:lstStyle/>
          <a:p>
            <a:pPr algn="ctr">
              <a:lnSpc>
                <a:spcPts val="2859"/>
              </a:lnSpc>
              <a:spcBef>
                <a:spcPct val="0"/>
              </a:spcBef>
            </a:pPr>
            <a:r>
              <a:rPr lang="en-US" sz="2199" spc="191">
                <a:solidFill>
                  <a:srgbClr val="FFFFFF"/>
                </a:solidFill>
                <a:latin typeface="Be Vietnam Ultra-Bold"/>
              </a:rPr>
              <a:t>HE DATASET HAS 4 FEATURES OF THREE DIFFERENT SPECIES OF FLOWERS NAMELY IRIS SETOSA, IRIS VIRGINICA, AND IRIS VERSICOLOR. THESE FEATURES ARE SEPAL LENGTH, SEPAL WIDTH, PETAL LENGTH, AND PETAL WIDTH. THERE ARE 150 DATA POINTS IN THE DATASET, 50 DATA POINTS FOR EACH SPECIES.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2415644">
            <a:off x="5915240" y="433464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341245"/>
            <a:ext cx="10387445" cy="2143125"/>
          </a:xfrm>
          <a:prstGeom prst="rect">
            <a:avLst/>
          </a:prstGeom>
        </p:spPr>
        <p:txBody>
          <a:bodyPr anchor="t" rtlCol="false" tIns="0" lIns="0" bIns="0" rIns="0">
            <a:spAutoFit/>
          </a:bodyPr>
          <a:lstStyle/>
          <a:p>
            <a:pPr>
              <a:lnSpc>
                <a:spcPts val="8400"/>
              </a:lnSpc>
            </a:pPr>
            <a:r>
              <a:rPr lang="en-US" sz="7000">
                <a:solidFill>
                  <a:srgbClr val="01003B"/>
                </a:solidFill>
                <a:latin typeface="Be Vietnam Ultra-Bold"/>
              </a:rPr>
              <a:t>Exploratory Data Analysis</a:t>
            </a:r>
          </a:p>
        </p:txBody>
      </p:sp>
      <p:sp>
        <p:nvSpPr>
          <p:cNvPr name="TextBox 4" id="4"/>
          <p:cNvSpPr txBox="true"/>
          <p:nvPr/>
        </p:nvSpPr>
        <p:spPr>
          <a:xfrm rot="0">
            <a:off x="336491" y="4944630"/>
            <a:ext cx="10588211" cy="1952625"/>
          </a:xfrm>
          <a:prstGeom prst="rect">
            <a:avLst/>
          </a:prstGeom>
        </p:spPr>
        <p:txBody>
          <a:bodyPr anchor="t" rtlCol="false" tIns="0" lIns="0" bIns="0" rIns="0">
            <a:spAutoFit/>
          </a:bodyPr>
          <a:lstStyle/>
          <a:p>
            <a:pPr algn="ctr">
              <a:lnSpc>
                <a:spcPts val="3120"/>
              </a:lnSpc>
              <a:spcBef>
                <a:spcPct val="0"/>
              </a:spcBef>
            </a:pPr>
            <a:r>
              <a:rPr lang="en-US" sz="2600">
                <a:solidFill>
                  <a:srgbClr val="01003B"/>
                </a:solidFill>
                <a:latin typeface="Be Vietnam Ultra-Bold"/>
              </a:rPr>
              <a:t>Exploratory Data Analysis (EDA) is a technique to analyze data using some visual Techniques. With this technique, we can get detailed information about the statistical summary of the data. We will also be able to deal with the duplicates values, outliers, and also see some trends or patterns present in the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564655" y="1476013"/>
            <a:ext cx="3891320" cy="1076325"/>
          </a:xfrm>
          <a:prstGeom prst="rect">
            <a:avLst/>
          </a:prstGeom>
        </p:spPr>
        <p:txBody>
          <a:bodyPr anchor="t" rtlCol="false" tIns="0" lIns="0" bIns="0" rIns="0">
            <a:spAutoFit/>
          </a:bodyPr>
          <a:lstStyle/>
          <a:p>
            <a:pPr algn="ctr">
              <a:lnSpc>
                <a:spcPts val="8400"/>
              </a:lnSpc>
              <a:spcBef>
                <a:spcPct val="0"/>
              </a:spcBef>
            </a:pPr>
            <a:r>
              <a:rPr lang="en-US" sz="7000">
                <a:solidFill>
                  <a:srgbClr val="000000"/>
                </a:solidFill>
                <a:latin typeface="Be Vietnam Ultra-Bold"/>
              </a:rPr>
              <a:t>Outcome</a:t>
            </a:r>
          </a:p>
        </p:txBody>
      </p:sp>
      <p:sp>
        <p:nvSpPr>
          <p:cNvPr name="TextBox 3" id="3"/>
          <p:cNvSpPr txBox="true"/>
          <p:nvPr/>
        </p:nvSpPr>
        <p:spPr>
          <a:xfrm rot="0">
            <a:off x="718564" y="3342830"/>
            <a:ext cx="13477399" cy="3067050"/>
          </a:xfrm>
          <a:prstGeom prst="rect">
            <a:avLst/>
          </a:prstGeom>
        </p:spPr>
        <p:txBody>
          <a:bodyPr anchor="t" rtlCol="false" tIns="0" lIns="0" bIns="0" rIns="0">
            <a:spAutoFit/>
          </a:bodyPr>
          <a:lstStyle/>
          <a:p>
            <a:pPr algn="ctr" marL="626138" indent="-313069" lvl="1">
              <a:lnSpc>
                <a:spcPts val="3480"/>
              </a:lnSpc>
              <a:buFont typeface="Arial"/>
              <a:buChar char="•"/>
            </a:pPr>
            <a:r>
              <a:rPr lang="en-US" sz="2900">
                <a:solidFill>
                  <a:srgbClr val="000000"/>
                </a:solidFill>
                <a:latin typeface="Be Vietnam Ultra-Bold"/>
              </a:rPr>
              <a:t>Sepal length highest freq lies between 5.5 cm to 6 cm which is 30-35 cm</a:t>
            </a:r>
          </a:p>
          <a:p>
            <a:pPr algn="ctr">
              <a:lnSpc>
                <a:spcPts val="3480"/>
              </a:lnSpc>
            </a:pPr>
          </a:p>
          <a:p>
            <a:pPr algn="ctr" marL="626138" indent="-313069" lvl="1">
              <a:lnSpc>
                <a:spcPts val="3480"/>
              </a:lnSpc>
              <a:buFont typeface="Arial"/>
              <a:buChar char="•"/>
            </a:pPr>
            <a:r>
              <a:rPr lang="en-US" sz="2900">
                <a:solidFill>
                  <a:srgbClr val="000000"/>
                </a:solidFill>
                <a:latin typeface="Be Vietnam Ultra-Bold"/>
              </a:rPr>
              <a:t>Petal length highest freq lies between 1 cm to 2 cm which is 50 cm</a:t>
            </a:r>
          </a:p>
          <a:p>
            <a:pPr algn="ctr">
              <a:lnSpc>
                <a:spcPts val="3480"/>
              </a:lnSpc>
            </a:pPr>
          </a:p>
          <a:p>
            <a:pPr algn="ctr" marL="626138" indent="-313069" lvl="1">
              <a:lnSpc>
                <a:spcPts val="3480"/>
              </a:lnSpc>
              <a:buFont typeface="Arial"/>
              <a:buChar char="•"/>
            </a:pPr>
            <a:r>
              <a:rPr lang="en-US" sz="2900">
                <a:solidFill>
                  <a:srgbClr val="000000"/>
                </a:solidFill>
                <a:latin typeface="Be Vietnam Ultra-Bold"/>
              </a:rPr>
              <a:t>Sepal width highest freq lies between 3 cm to 3.5 cm which is 70 cm</a:t>
            </a:r>
          </a:p>
          <a:p>
            <a:pPr algn="ctr">
              <a:lnSpc>
                <a:spcPts val="3480"/>
              </a:lnSpc>
            </a:pPr>
          </a:p>
          <a:p>
            <a:pPr algn="ctr" marL="626138" indent="-313069" lvl="1">
              <a:lnSpc>
                <a:spcPts val="3480"/>
              </a:lnSpc>
              <a:buFont typeface="Arial"/>
              <a:buChar char="•"/>
            </a:pPr>
            <a:r>
              <a:rPr lang="en-US" sz="2900">
                <a:solidFill>
                  <a:srgbClr val="000000"/>
                </a:solidFill>
                <a:latin typeface="Be Vietnam Ultra-Bold"/>
              </a:rPr>
              <a:t>Petal width highest freq lies between 0 cm to 0.5 cm which is 40-45 cm</a:t>
            </a:r>
          </a:p>
        </p:txBody>
      </p:sp>
      <p:sp>
        <p:nvSpPr>
          <p:cNvPr name="Freeform 4" id="4"/>
          <p:cNvSpPr/>
          <p:nvPr/>
        </p:nvSpPr>
        <p:spPr>
          <a:xfrm flipH="false" flipV="false" rot="-2415644">
            <a:off x="5771030" y="5127805"/>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DAFofbYhDog</dc:identifier>
  <dcterms:modified xsi:type="dcterms:W3CDTF">2011-08-01T06:04:30Z</dcterms:modified>
  <cp:revision>1</cp:revision>
  <dc:title>IRIS DATA ANALYSIS</dc:title>
</cp:coreProperties>
</file>