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1"/>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2" r:id="rId17"/>
    <p:sldId id="550" r:id="rId18"/>
    <p:sldId id="542" r:id="rId19"/>
    <p:sldId id="34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2965" autoAdjust="0"/>
  </p:normalViewPr>
  <p:slideViewPr>
    <p:cSldViewPr snapToGrid="0" showGuides="1">
      <p:cViewPr varScale="1">
        <p:scale>
          <a:sx n="89" d="100"/>
          <a:sy n="89" d="100"/>
        </p:scale>
        <p:origin x="864" y="78"/>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14</a:t>
            </a:fld>
            <a:endParaRPr lang="en-US" sz="1200" b="0" strike="noStrike" spc="-1">
              <a:latin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16</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80564"/>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29" y="4231640"/>
            <a:ext cx="6109075" cy="651460"/>
          </a:xfrm>
          <a:prstGeom prst="rect">
            <a:avLst/>
          </a:prstGeom>
          <a:noFill/>
        </p:spPr>
        <p:txBody>
          <a:bodyPr wrap="square">
            <a:spAutoFit/>
          </a:bodyPr>
          <a:lstStyle/>
          <a:p>
            <a:pPr marR="0" lvl="0" rtl="0">
              <a:lnSpc>
                <a:spcPct val="100000"/>
              </a:lnSpc>
              <a:spcBef>
                <a:spcPts val="0"/>
              </a:spcBef>
              <a:spcAft>
                <a:spcPts val="200"/>
              </a:spcAft>
            </a:pPr>
            <a:r>
              <a:rPr lang="en-US" sz="1100" b="1" dirty="0">
                <a:solidFill>
                  <a:schemeClr val="bg1"/>
                </a:solidFill>
              </a:rPr>
              <a:t>Name; </a:t>
            </a:r>
            <a:r>
              <a:rPr lang="en-US" sz="1100" dirty="0" err="1">
                <a:solidFill>
                  <a:schemeClr val="bg1"/>
                </a:solidFill>
              </a:rPr>
              <a:t>Kavin</a:t>
            </a:r>
            <a:r>
              <a:rPr lang="en-US" sz="1100" dirty="0">
                <a:solidFill>
                  <a:schemeClr val="bg1"/>
                </a:solidFill>
              </a:rPr>
              <a:t> V</a:t>
            </a:r>
          </a:p>
          <a:p>
            <a:pPr marR="0" lvl="0" rtl="0">
              <a:lnSpc>
                <a:spcPct val="100000"/>
              </a:lnSpc>
              <a:spcBef>
                <a:spcPts val="0"/>
              </a:spcBef>
              <a:spcAft>
                <a:spcPts val="200"/>
              </a:spcAft>
            </a:pPr>
            <a:r>
              <a:rPr lang="en-US" sz="1100" b="1" i="0" u="none" strike="noStrike" cap="none" dirty="0">
                <a:solidFill>
                  <a:schemeClr val="bg1"/>
                </a:solidFill>
                <a:latin typeface="Arial" panose="020B0604020202020204"/>
                <a:ea typeface="Arial" panose="020B0604020202020204"/>
                <a:cs typeface="Arial" panose="020B0604020202020204"/>
                <a:sym typeface="Arial" panose="020B0604020202020204"/>
              </a:rPr>
              <a:t>NM Id: </a:t>
            </a: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au9762212203 / E56018E3602AFBDB2B542ECB8F8CC2BF</a:t>
            </a:r>
          </a:p>
          <a:p>
            <a:pPr marR="0" lvl="0" rtl="0">
              <a:lnSpc>
                <a:spcPct val="100000"/>
              </a:lnSpc>
              <a:spcBef>
                <a:spcPts val="0"/>
              </a:spcBef>
              <a:spcAft>
                <a:spcPts val="200"/>
              </a:spcAft>
            </a:pPr>
            <a:r>
              <a:rPr lang="en-US" sz="1100" b="1" dirty="0">
                <a:solidFill>
                  <a:schemeClr val="bg1"/>
                </a:solidFill>
              </a:rPr>
              <a:t>College Name: </a:t>
            </a:r>
            <a:r>
              <a:rPr lang="en-US" sz="1100" dirty="0">
                <a:solidFill>
                  <a:schemeClr val="bg1"/>
                </a:solidFill>
              </a:rPr>
              <a:t>Alagappa Chettiar Government College of Engineering and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Video of the Project</a:t>
            </a:r>
          </a:p>
        </p:txBody>
      </p:sp>
      <p:sp>
        <p:nvSpPr>
          <p:cNvPr id="3" name="TextBox 2"/>
          <p:cNvSpPr txBox="1"/>
          <p:nvPr/>
        </p:nvSpPr>
        <p:spPr>
          <a:xfrm>
            <a:off x="123208" y="25360"/>
            <a:ext cx="3421037" cy="322263"/>
          </a:xfrm>
          <a:prstGeom prst="rect">
            <a:avLst/>
          </a:prstGeom>
          <a:solidFill>
            <a:srgbClr val="223366"/>
          </a:solidFill>
        </p:spPr>
        <p:txBody>
          <a:bodyPr wrap="square" rtlCol="0">
            <a:spAutoFit/>
          </a:bodyPr>
          <a:lstStyle/>
          <a:p>
            <a:endParaRPr lang="en-IN" dirty="0"/>
          </a:p>
        </p:txBody>
      </p:sp>
      <p:pic>
        <p:nvPicPr>
          <p:cNvPr id="4" name="10.11.2024_13.03.32_REC">
            <a:hlinkClick r:id="" action="ppaction://media"/>
            <a:extLst>
              <a:ext uri="{FF2B5EF4-FFF2-40B4-BE49-F238E27FC236}">
                <a16:creationId xmlns:a16="http://schemas.microsoft.com/office/drawing/2014/main" id="{CDF9C18B-731B-E15D-C0A9-BCF65C37023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909020" y="953306"/>
            <a:ext cx="7325958" cy="3617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dirty="0"/>
              <a:t>Spanning two years from 2023 to 2024</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17</TotalTime>
  <Words>1412</Words>
  <Application>Microsoft Office PowerPoint</Application>
  <PresentationFormat>On-screen Show (16:9)</PresentationFormat>
  <Paragraphs>104</Paragraphs>
  <Slides>16</Slides>
  <Notes>16</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KAVIN V</cp:lastModifiedBy>
  <cp:revision>179</cp:revision>
  <dcterms:created xsi:type="dcterms:W3CDTF">2024-04-10T04:13:00Z</dcterms:created>
  <dcterms:modified xsi:type="dcterms:W3CDTF">2024-11-10T09:12:35Z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6C73C897EBEE425A91F460CE8E44CA9D_13</vt:lpwstr>
  </property>
  <property fmtid="{D5CDD505-2E9C-101B-9397-08002B2CF9AE}" pid="4" name="KSOProductBuildVer">
    <vt:lpwstr>1033-12.2.0.13472</vt:lpwstr>
  </property>
</Properties>
</file>