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rive.google.com/file/d/1Ux2kwj9jQkQmOvyi_IG4O0woWt61MTmO/view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2298555" y="2236038"/>
            <a:ext cx="6242340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KAVIN 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813778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Gender Accuracy: 90.00%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Age Mean Absolute Error (MAE): 6.5 years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325" y="951875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3400275" y="2840625"/>
            <a:ext cx="59532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Gender and Age Prediction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from Facial Images using CNN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Solution Highlights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Predicting gender and age from facial images is challenging due to variations in pose, expression, and lighting.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Existing solutions may not provide accurate predictions across different demographics and age groups.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Utilizing the UTKFace dataset with annotations for age, gender, and ethnicity.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Developing a CNN model to classify gender and predict age from facial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Implementing feature extraction, normalization, and model training techniques.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5" y="2353625"/>
            <a:ext cx="5884200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Researchers in computer vision and deep learning.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Industries requiring demographic analysis from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Potential applications in security, marketing, and entertainment industries.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5"/>
            <a:ext cx="5350200" cy="3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5" y="2301975"/>
            <a:ext cx="52716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Achieving high accuracy in gender classification and age prediction.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Robustness to variations in facial expressions, lighting, and image quality.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Scalability to process large datasets efficiently.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352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KAVIN S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ARUN LOGESH S</dc:title>
  <dc:creator>LENOVO</dc:creator>
  <cp:lastModifiedBy>LENOVO</cp:lastModifiedBy>
  <cp:revision>3</cp:revision>
  <dcterms:modified xsi:type="dcterms:W3CDTF">2024-04-10T10:40:20Z</dcterms:modified>
</cp:coreProperties>
</file>