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A1E1-B809-4AB7-B3BE-913DB76BBA6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7A11-1A7B-4B4E-8E64-CA9E9005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6621" y="2967335"/>
            <a:ext cx="5612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ShowTime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6812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          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</dc:title>
  <dc:creator>Kavin Alagarsamy</dc:creator>
  <cp:lastModifiedBy>Kavin Alagarsamy</cp:lastModifiedBy>
  <cp:revision>1</cp:revision>
  <dcterms:created xsi:type="dcterms:W3CDTF">2017-03-29T05:51:48Z</dcterms:created>
  <dcterms:modified xsi:type="dcterms:W3CDTF">2017-03-29T05:59:51Z</dcterms:modified>
</cp:coreProperties>
</file>