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66" r:id="rId8"/>
    <p:sldId id="265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F86377-9639-4442-BB60-37C7174FBD4C}">
          <p14:sldIdLst>
            <p14:sldId id="256"/>
            <p14:sldId id="257"/>
            <p14:sldId id="262"/>
            <p14:sldId id="266"/>
            <p14:sldId id="265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8645-4E73-6B2F-DBAD-7F244F59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C28AC-2E3D-461E-9807-23AF9155110C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F7D16-5042-1933-74CD-9524488A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0BA63-99AF-C219-C21E-6619A95C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E7E04-2D4E-4AEF-B3DF-C11A850CB4F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25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15B6C-FEC0-EA70-AD88-D12E0B34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E2AF9-0BCD-4BE8-A060-C409DD45A0FD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35F31-EBDF-6202-6D63-24B48B36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31C60-FE7B-376C-957E-1E339D90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CD5FD-92CF-42CC-B079-EEFA01CA987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56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E61C-206B-287A-9456-3B1103AF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28ACA-CC2F-4145-A997-B78F69B26F14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A5EF-4D30-2C7B-FF1A-F3D3B152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60F8D-BC23-A263-96BC-16CBC371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4BD3B-9786-48DD-A837-A942D34D8E2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00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8842-6D39-1532-3C4E-471B5323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8A10C-B85A-4462-AE70-E1B4EF87DEC1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A13D0-220E-F96F-3B6E-D7430C8D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BD3DA-1860-C719-3CDA-A19F0224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0EE4A-8A44-4ACC-9AB2-1E1423DC977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71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78CBA-A2FD-5FD5-D853-EB1392F2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A32EB-0F0B-47CA-8731-8CD7FC7C0574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08EB1-4346-454F-3E38-7145F8B7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A340-2755-9626-AFD1-D68FD1E2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1D649-08EC-4790-905B-DD2447E1697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91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46549D-C09B-3155-E86C-3B32CBA9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8BDD7-A681-41CB-A995-82B4F218DE70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462887-FD14-1071-3064-BA5CF992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7DFAA0-DF0F-1000-C7F1-B51C1904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FAF16-F359-440A-8055-FFF0477E021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63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DF682D1-1962-FB92-1F19-F36D1517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55553-82E5-42FA-BD25-047E248FFE65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05E2CE3-3FDF-A24E-CB43-054C24A3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40E5E80-EBDD-76BA-59A0-DCE671EA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71BEC-ADA8-46B4-87F7-928FB7D23C3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94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4BD7062-39C5-4593-AF6A-790FED00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BC926-0353-4DED-B26C-BEF9FC449453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C998530-2768-8F41-FF0D-33746F2E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F44D3D-D869-001A-8D0A-DFEF03D6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280F6-9F72-40AC-9F89-5429648EEC1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30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D6A0290-4FFC-8E9E-6B30-006A88E5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AC8B6-5354-4DB5-9C29-91B130C11C0C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0AE0C93-3516-6979-3D75-5AAAE6A6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7104927-E41C-0DD2-EBD1-F097E5CE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46B4B-317A-4DC7-9C93-CABA6935DCE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03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8216D22-C1DD-02D6-AA2A-6184E789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B3DFB-3FBA-41B5-81B5-73A0D8409A4F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994EC42-F19B-0A86-C8DF-E118BA84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A7AA835-7713-002A-85D4-EB36D0C5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18926-7E8C-479D-BB9A-835E41E2E74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9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E467B4-C22B-CEB3-A78C-0ADD7A9C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E7AC1-4E39-4D77-A82A-7E85AD9F4784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E55375-7820-A523-9070-34958B93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9771B4-D492-4376-1E9B-78E7BB0D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90E99-7CAD-422A-80F2-69F628335F4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14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A057269-E2C4-1738-D9F5-5FBB5E3AC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73836E2-282A-5A4A-009B-4CD248B9D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8A50B-9F46-3D4D-85CA-4249ADE26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BBBE6B-0418-47DB-97C7-B6F60C6B67FC}" type="datetimeFigureOut">
              <a:rPr lang="en-IN"/>
              <a:pPr>
                <a:defRPr/>
              </a:pPr>
              <a:t>28-07-2023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2533-5FED-AE5C-B3B7-7A4EC2249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BE40F-479D-8BE7-7135-D5B105558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3BE1D2-E5DF-41DD-9A5B-4E6ACBE41D5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2CB7B558-E2B7-A248-FAA4-AB081CBE40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5000" y="2886075"/>
            <a:ext cx="9142413" cy="1085850"/>
          </a:xfrm>
        </p:spPr>
        <p:txBody>
          <a:bodyPr anchor="ctr"/>
          <a:lstStyle/>
          <a:p>
            <a:pPr algn="l" eaLnBrk="1" hangingPunct="1"/>
            <a:r>
              <a:rPr lang="en-US" altLang="en-US" sz="5400">
                <a:latin typeface="ABBvoice" panose="020D0603020503020204" pitchFamily="34" charset="0"/>
                <a:cs typeface="ABBvoice" panose="020D0603020503020204" pitchFamily="34" charset="0"/>
              </a:rPr>
              <a:t>CNC ENGRAVING MACHINE</a:t>
            </a:r>
          </a:p>
        </p:txBody>
      </p:sp>
      <p:sp>
        <p:nvSpPr>
          <p:cNvPr id="10" name="Freeform 5" descr="&quot;&quot;">
            <a:extLst>
              <a:ext uri="{FF2B5EF4-FFF2-40B4-BE49-F238E27FC236}">
                <a16:creationId xmlns:a16="http://schemas.microsoft.com/office/drawing/2014/main" id="{4DECF471-7010-80D5-B00D-EEC62589EC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5921375" cy="2130425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2" name="Picture 4" descr="A black and orange rectangle with white text&#10;&#10;Description automatically generated">
            <a:extLst>
              <a:ext uri="{FF2B5EF4-FFF2-40B4-BE49-F238E27FC236}">
                <a16:creationId xmlns:a16="http://schemas.microsoft.com/office/drawing/2014/main" id="{F2FE5EBA-B925-D8F2-7638-9AB59487B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39688"/>
            <a:ext cx="546735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eform 7" descr="&quot;&quot;">
            <a:extLst>
              <a:ext uri="{FF2B5EF4-FFF2-40B4-BE49-F238E27FC236}">
                <a16:creationId xmlns:a16="http://schemas.microsoft.com/office/drawing/2014/main" id="{E8E3029E-9544-2D59-286E-4B07D6BADC2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267450" y="4683125"/>
            <a:ext cx="5924550" cy="2174875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Freeform 6" descr="&quot;&quot;">
            <a:extLst>
              <a:ext uri="{FF2B5EF4-FFF2-40B4-BE49-F238E27FC236}">
                <a16:creationId xmlns:a16="http://schemas.microsoft.com/office/drawing/2014/main" id="{5AF3D3D1-29DA-315A-8FB7-53CDDD64EFB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683125"/>
            <a:ext cx="7092950" cy="2174875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B2B2B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102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Title 1">
            <a:extLst>
              <a:ext uri="{FF2B5EF4-FFF2-40B4-BE49-F238E27FC236}">
                <a16:creationId xmlns:a16="http://schemas.microsoft.com/office/drawing/2014/main" id="{03E905A3-7DC4-05E8-9C21-BFEDA0EFFD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460" y="477998"/>
            <a:ext cx="5558489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Overview</a:t>
            </a:r>
            <a:br>
              <a:rPr lang="en-US" altLang="en-US" dirty="0"/>
            </a:br>
            <a:endParaRPr lang="en-IN" altLang="en-US" dirty="0"/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208C0203-55B7-3582-6DFB-68D7F93B79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6091" y="1257964"/>
            <a:ext cx="5832381" cy="400072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3 Working Modes with HMI Panel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Automatic Mode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Manual Mode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0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G-Code Mode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altLang="en-US" sz="20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Alarms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altLang="en-US" sz="20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Set Parameters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altLang="en-US" sz="20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Language options – English &amp; Polish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altLang="en-US" sz="20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User Login options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altLang="en-US" sz="20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Support for Recipe 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IN" altLang="en-US" sz="20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3107" name="Oval 3106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9" name="Block Arc 3108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11" name="Freeform: Shape 3110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113" name="Straight Connector 3112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5" name="Freeform: Shape 3114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17" name="Arc 3116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19" name="Freeform: Shape 3118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FCF3-C5E7-E368-3A23-9E2B061D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39" y="1138266"/>
            <a:ext cx="5591336" cy="502690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/>
            <a:r>
              <a:rPr lang="en-US" sz="3200" b="1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HMI</a:t>
            </a:r>
            <a:endParaRPr lang="en-US" sz="3200" b="1" kern="1200" dirty="0">
              <a:solidFill>
                <a:schemeClr val="tx1"/>
              </a:solidFill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308B5B-2D4D-4B95-256E-29484723D7FB}"/>
              </a:ext>
            </a:extLst>
          </p:cNvPr>
          <p:cNvSpPr txBox="1">
            <a:spLocks noChangeArrowheads="1"/>
          </p:cNvSpPr>
          <p:nvPr/>
        </p:nvSpPr>
        <p:spPr>
          <a:xfrm>
            <a:off x="761838" y="1932051"/>
            <a:ext cx="4397991" cy="4151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User friendly Control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Login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Dialogue boxes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English &amp; Polish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Mode Indicator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altLang="en-US" sz="2600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altLang="en-US" sz="1600" dirty="0"/>
          </a:p>
          <a:p>
            <a:pPr lvl="1" eaLnBrk="1" hangingPunct="1"/>
            <a:endParaRPr lang="en-US" altLang="en-US" sz="1600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3F56D5BC-95AB-623B-6FCB-D4CCD98F4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87"/>
          <a:stretch/>
        </p:blipFill>
        <p:spPr>
          <a:xfrm>
            <a:off x="4600575" y="1742555"/>
            <a:ext cx="7215446" cy="4058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155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FCF3-C5E7-E368-3A23-9E2B061D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39" y="1138266"/>
            <a:ext cx="5591336" cy="502690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/>
            <a:r>
              <a:rPr lang="en-US" sz="3200" b="1" kern="1200" dirty="0">
                <a:solidFill>
                  <a:schemeClr val="tx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Set Parameters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443F-C9CA-75A9-5A6D-A58CF7D5CB5A}"/>
              </a:ext>
            </a:extLst>
          </p:cNvPr>
          <p:cNvSpPr txBox="1">
            <a:spLocks noChangeArrowheads="1"/>
          </p:cNvSpPr>
          <p:nvPr/>
        </p:nvSpPr>
        <p:spPr>
          <a:xfrm>
            <a:off x="761838" y="1725806"/>
            <a:ext cx="4397991" cy="4151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Default Values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Recipe Configuration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altLang="en-US" sz="1600" dirty="0"/>
          </a:p>
          <a:p>
            <a:pPr lvl="1" eaLnBrk="1" hangingPunct="1"/>
            <a:endParaRPr lang="en-US" alt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F2D17-51E1-8B96-BEEB-31063E90E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659" y="1640956"/>
            <a:ext cx="6073961" cy="3705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18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FCF3-C5E7-E368-3A23-9E2B061D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39" y="1138266"/>
            <a:ext cx="5591336" cy="502690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/>
            <a:r>
              <a:rPr lang="en-US" sz="3200" b="1" kern="1200" dirty="0">
                <a:solidFill>
                  <a:schemeClr val="tx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Alarms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443F-C9CA-75A9-5A6D-A58CF7D5CB5A}"/>
              </a:ext>
            </a:extLst>
          </p:cNvPr>
          <p:cNvSpPr txBox="1">
            <a:spLocks noChangeArrowheads="1"/>
          </p:cNvSpPr>
          <p:nvPr/>
        </p:nvSpPr>
        <p:spPr>
          <a:xfrm>
            <a:off x="761838" y="1725806"/>
            <a:ext cx="4397991" cy="4151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Logging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Acknowledging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Status Bubble on Button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Warnings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Multiple Configurations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altLang="en-US" sz="1600" dirty="0"/>
          </a:p>
          <a:p>
            <a:pPr lvl="1" eaLnBrk="1" hangingPunct="1"/>
            <a:endParaRPr lang="en-US" alt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A6C8E-49FB-A1F9-5C36-D8E81A472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3" b="928"/>
          <a:stretch/>
        </p:blipFill>
        <p:spPr>
          <a:xfrm>
            <a:off x="5859653" y="1739802"/>
            <a:ext cx="5799336" cy="3557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49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FCF3-C5E7-E368-3A23-9E2B061D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39" y="1138266"/>
            <a:ext cx="5591336" cy="502690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/>
            <a:r>
              <a:rPr lang="en-US" sz="3200" b="1" kern="1200" dirty="0">
                <a:solidFill>
                  <a:schemeClr val="tx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Working Mode - Automatic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308B5B-2D4D-4B95-256E-29484723D7FB}"/>
              </a:ext>
            </a:extLst>
          </p:cNvPr>
          <p:cNvSpPr txBox="1">
            <a:spLocks noChangeArrowheads="1"/>
          </p:cNvSpPr>
          <p:nvPr/>
        </p:nvSpPr>
        <p:spPr>
          <a:xfrm>
            <a:off x="761838" y="1932051"/>
            <a:ext cx="4397991" cy="4151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Engraves the input word Automatically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Options to set the following parameters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Size of the font via Scale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Spacing between the letters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Control Buttons 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altLang="en-US" sz="1600" dirty="0"/>
          </a:p>
          <a:p>
            <a:pPr lvl="1" eaLnBrk="1" hangingPunct="1"/>
            <a:endParaRPr lang="en-US" alt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5AF7C-F4AA-38E1-B157-35B295036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1961547"/>
            <a:ext cx="5334160" cy="3253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338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FCF3-C5E7-E368-3A23-9E2B061D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39" y="1138266"/>
            <a:ext cx="5591336" cy="502690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/>
            <a:r>
              <a:rPr lang="en-US" sz="3200" b="1" kern="1200" dirty="0">
                <a:solidFill>
                  <a:schemeClr val="tx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Working Mode - </a:t>
            </a:r>
            <a:r>
              <a:rPr lang="en-US" sz="3200" b="1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Manual</a:t>
            </a:r>
            <a:endParaRPr lang="en-US" sz="3200" b="1" kern="1200" dirty="0">
              <a:solidFill>
                <a:schemeClr val="tx1"/>
              </a:solidFill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308B5B-2D4D-4B95-256E-29484723D7FB}"/>
              </a:ext>
            </a:extLst>
          </p:cNvPr>
          <p:cNvSpPr txBox="1">
            <a:spLocks noChangeArrowheads="1"/>
          </p:cNvSpPr>
          <p:nvPr/>
        </p:nvSpPr>
        <p:spPr>
          <a:xfrm>
            <a:off x="761838" y="1932051"/>
            <a:ext cx="4397991" cy="4151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Jog to desired position using Joysticks / Numerical input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Options to set the following parameters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Size of the font via Scale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Spacing between the letters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Control Buttons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Real time path tracking 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altLang="en-US" sz="1600" dirty="0"/>
          </a:p>
          <a:p>
            <a:pPr lvl="1" eaLnBrk="1" hangingPunct="1"/>
            <a:endParaRPr lang="en-US" alt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EF296-9312-CA40-6F5D-CBCB5D29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1908075"/>
            <a:ext cx="5590844" cy="3397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353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FCF3-C5E7-E368-3A23-9E2B061D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39" y="1138266"/>
            <a:ext cx="5591336" cy="502690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/>
            <a:r>
              <a:rPr lang="en-US" sz="3200" b="1" kern="1200" dirty="0">
                <a:solidFill>
                  <a:schemeClr val="tx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Working Mode - </a:t>
            </a:r>
            <a:r>
              <a:rPr lang="en-US" sz="3200" b="1" kern="1200" dirty="0" err="1">
                <a:solidFill>
                  <a:schemeClr val="tx1"/>
                </a:solidFill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GCode</a:t>
            </a:r>
            <a:endParaRPr lang="en-US" sz="3200" b="1" kern="1200" dirty="0">
              <a:solidFill>
                <a:schemeClr val="tx1"/>
              </a:solidFill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308B5B-2D4D-4B95-256E-29484723D7FB}"/>
              </a:ext>
            </a:extLst>
          </p:cNvPr>
          <p:cNvSpPr txBox="1">
            <a:spLocks noChangeArrowheads="1"/>
          </p:cNvSpPr>
          <p:nvPr/>
        </p:nvSpPr>
        <p:spPr>
          <a:xfrm>
            <a:off x="761839" y="1908075"/>
            <a:ext cx="4397991" cy="4151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Direct G-Code Execution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File explorer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Save options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600" dirty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Control buttons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endParaRPr lang="en-US" altLang="en-US" sz="1600" dirty="0"/>
          </a:p>
          <a:p>
            <a:pPr lvl="1" eaLnBrk="1" hangingPunct="1"/>
            <a:endParaRPr lang="en-US" alt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D9D69-AFA7-8CEC-5173-CEA2B6A7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27" y="1908075"/>
            <a:ext cx="5938003" cy="3621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12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20A4161F3020043A1744A5ED5E4AF14" ma:contentTypeVersion="17" ma:contentTypeDescription="Utwórz nowy dokument." ma:contentTypeScope="" ma:versionID="233e5888bf38bb29d34541f43de05340">
  <xsd:schema xmlns:xsd="http://www.w3.org/2001/XMLSchema" xmlns:xs="http://www.w3.org/2001/XMLSchema" xmlns:p="http://schemas.microsoft.com/office/2006/metadata/properties" xmlns:ns1="http://schemas.microsoft.com/sharepoint/v3" xmlns:ns3="746e01db-aa0a-4794-9a3e-38cd439a34ef" xmlns:ns4="04b23095-1685-4a20-9a00-18dd000addba" targetNamespace="http://schemas.microsoft.com/office/2006/metadata/properties" ma:root="true" ma:fieldsID="3ada0c6acc14088adc6550447e3d41b5" ns1:_="" ns3:_="" ns4:_="">
    <xsd:import namespace="http://schemas.microsoft.com/sharepoint/v3"/>
    <xsd:import namespace="746e01db-aa0a-4794-9a3e-38cd439a34ef"/>
    <xsd:import namespace="04b23095-1685-4a20-9a00-18dd000addb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  <xsd:element ref="ns4:MediaLengthInSeconds" minOccurs="0"/>
                <xsd:element ref="ns1:_ip_UnifiedCompliancePolicyProperties" minOccurs="0"/>
                <xsd:element ref="ns1:_ip_UnifiedCompliancePolicyUIAction" minOccurs="0"/>
                <xsd:element ref="ns4:_activity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Właściwości ujednoliconych zasad zgodności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Akcja interfejsu użytkownika ujednoliconych zasad zgodności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6e01db-aa0a-4794-9a3e-38cd439a34e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b23095-1685-4a20-9a00-18dd000add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04b23095-1685-4a20-9a00-18dd000addba" xsi:nil="true"/>
  </documentManagement>
</p:properties>
</file>

<file path=customXml/itemProps1.xml><?xml version="1.0" encoding="utf-8"?>
<ds:datastoreItem xmlns:ds="http://schemas.openxmlformats.org/officeDocument/2006/customXml" ds:itemID="{DE1E8157-19A0-47A6-881B-B0AC5748E1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46e01db-aa0a-4794-9a3e-38cd439a34ef"/>
    <ds:schemaRef ds:uri="04b23095-1685-4a20-9a00-18dd000add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0C2B4B-9E93-4D3D-8F52-C5F1C363D0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EF625F-FC5D-45E7-A542-EAC58DE6749D}">
  <ds:schemaRefs>
    <ds:schemaRef ds:uri="http://purl.org/dc/elements/1.1/"/>
    <ds:schemaRef ds:uri="04b23095-1685-4a20-9a00-18dd000addba"/>
    <ds:schemaRef ds:uri="http://schemas.openxmlformats.org/package/2006/metadata/core-properties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746e01db-aa0a-4794-9a3e-38cd439a34e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135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ABBvoice</vt:lpstr>
      <vt:lpstr>Arial</vt:lpstr>
      <vt:lpstr>Calibri</vt:lpstr>
      <vt:lpstr>Calibri Light</vt:lpstr>
      <vt:lpstr>Wingdings</vt:lpstr>
      <vt:lpstr>Office Theme</vt:lpstr>
      <vt:lpstr>CNC ENGRAVING MACHINE</vt:lpstr>
      <vt:lpstr>Overview </vt:lpstr>
      <vt:lpstr>HMI</vt:lpstr>
      <vt:lpstr>Set Parameters</vt:lpstr>
      <vt:lpstr>Alarms</vt:lpstr>
      <vt:lpstr>Working Mode - Automatic</vt:lpstr>
      <vt:lpstr>Working Mode - Manual</vt:lpstr>
      <vt:lpstr>Working Mode - GCode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CNC ENGRAVING MACHINE</dc:title>
  <dc:creator>Palanichamy Kavin (STUD)</dc:creator>
  <cp:lastModifiedBy>Palanichamy Kavin (STUD)</cp:lastModifiedBy>
  <cp:revision>13</cp:revision>
  <dcterms:created xsi:type="dcterms:W3CDTF">2023-07-28T06:51:23Z</dcterms:created>
  <dcterms:modified xsi:type="dcterms:W3CDTF">2023-07-28T08:17:56Z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0x010100D20A4161F3020043A1744A5ED5E4AF14</vt:lpwstr>
  </property>
</Properties>
</file>