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V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K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i</a:t>
            </a:r>
            <a:r>
              <a:rPr altLang="en-US" sz="2400" lang="en-US"/>
              <a:t>n</a:t>
            </a:r>
            <a:r>
              <a:rPr altLang="en-US" sz="2400" lang="en-US"/>
              <a:t> 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j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</a:t>
            </a:r>
            <a:r>
              <a:rPr altLang="en-US" dirty="0" sz="2400" lang="en-US"/>
              <a:t>6</a:t>
            </a:r>
            <a:r>
              <a:rPr altLang="en-US" dirty="0" sz="2400" lang="en-US"/>
              <a:t>5</a:t>
            </a:r>
            <a:r>
              <a:rPr altLang="en-US" dirty="0" sz="2400" lang="en-US"/>
              <a:t>9</a:t>
            </a:r>
            <a:r>
              <a:rPr altLang="en-US"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asunm1455312213659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3291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1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311300"/>
            <a:ext cx="3232514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5b5fcc2c843a49e193dde2b3766205c3</vt:lpwstr>
  </property>
  <property fmtid="{D5CDD505-2E9C-101B-9397-08002B2CF9AE}" pid="5" name="KSOProductBuildVer">
    <vt:lpwstr>1033-12.2.0.17562</vt:lpwstr>
  </property>
</Properties>
</file>