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6" r:id="rId9"/>
    <p:sldId id="263" r:id="rId10"/>
    <p:sldId id="264" r:id="rId11"/>
    <p:sldId id="265" r:id="rId12"/>
    <p:sldId id="262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902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055165" y="2949935"/>
            <a:ext cx="707666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E-waste classification using </a:t>
            </a:r>
            <a:r>
              <a:rPr lang="en-US" sz="4000" b="1" dirty="0" err="1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EfficientNet</a:t>
            </a:r>
            <a:r>
              <a:rPr lang="en-US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4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13B06E0-006A-D4FB-F62C-A0AB78308882}"/>
              </a:ext>
            </a:extLst>
          </p:cNvPr>
          <p:cNvSpPr txBox="1"/>
          <p:nvPr/>
        </p:nvSpPr>
        <p:spPr>
          <a:xfrm rot="10800000" flipV="1">
            <a:off x="3663563" y="4330613"/>
            <a:ext cx="729333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IN" sz="2000" dirty="0">
                <a:solidFill>
                  <a:schemeClr val="bg1"/>
                </a:solidFill>
                <a:latin typeface="+mn-lt"/>
                <a:cs typeface="Times New Roman" panose="02020603050405020304" pitchFamily="18" charset="0"/>
              </a:rPr>
              <a:t>Presented by – Kavin Raj N V</a:t>
            </a:r>
            <a:endParaRPr lang="en-US" sz="2000" dirty="0">
              <a:solidFill>
                <a:schemeClr val="bg1"/>
              </a:solidFill>
              <a:latin typeface="+mn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ED396-FD8C-7D63-213D-3C20C0C22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C7B81D-B1E6-6547-E1AB-6CEAB0B57981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490B5-3AFD-DB16-1584-7DC991528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673" y="1857538"/>
            <a:ext cx="10911387" cy="482410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6ECB72-BB9E-921A-B090-AD7EA6BC1584}"/>
              </a:ext>
            </a:extLst>
          </p:cNvPr>
          <p:cNvSpPr txBox="1"/>
          <p:nvPr/>
        </p:nvSpPr>
        <p:spPr>
          <a:xfrm>
            <a:off x="3442914" y="1454522"/>
            <a:ext cx="569710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Prediction of Television with accuracy of 99.79%</a:t>
            </a:r>
          </a:p>
        </p:txBody>
      </p:sp>
    </p:spTree>
    <p:extLst>
      <p:ext uri="{BB962C8B-B14F-4D97-AF65-F5344CB8AC3E}">
        <p14:creationId xmlns:p14="http://schemas.microsoft.com/office/powerpoint/2010/main" val="980698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706A5-9E00-A36D-E0B3-7E2725F0B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B1F44-CADB-03C9-E16F-F5E4A233A7B7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52208B-1010-0548-1169-045A4BEFCA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182" y="1868099"/>
            <a:ext cx="11101096" cy="491111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E40CC25-07AC-EDC4-F78C-854D69EE3041}"/>
              </a:ext>
            </a:extLst>
          </p:cNvPr>
          <p:cNvSpPr txBox="1"/>
          <p:nvPr/>
        </p:nvSpPr>
        <p:spPr>
          <a:xfrm>
            <a:off x="3299790" y="1454522"/>
            <a:ext cx="6551875" cy="379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Prediction of mobile phone with accuracy of 99.69%</a:t>
            </a:r>
          </a:p>
        </p:txBody>
      </p:sp>
    </p:spTree>
    <p:extLst>
      <p:ext uri="{BB962C8B-B14F-4D97-AF65-F5344CB8AC3E}">
        <p14:creationId xmlns:p14="http://schemas.microsoft.com/office/powerpoint/2010/main" val="3021542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EC1AFC-2C80-BB75-D1AE-17B59AB763E1}"/>
              </a:ext>
            </a:extLst>
          </p:cNvPr>
          <p:cNvSpPr txBox="1"/>
          <p:nvPr/>
        </p:nvSpPr>
        <p:spPr>
          <a:xfrm>
            <a:off x="1192696" y="1860604"/>
            <a:ext cx="109250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Successfully developed an AI-based image classification model for E-Waste detection.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Achieved high accuracy using Transfer Learning with EfficientNetV2B0.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Model can classify 10 categories of E-Waste effectively.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Data Augmentation improved the model’s ability to generalize on unseen data.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Deployed the model with a simple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Gradio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web interface for easy testing.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This solution can help in automating E-Waste classification for better recycling and management processes.</a:t>
            </a: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9769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08E22-4DB4-E336-7F19-5BCB6F3E7252}"/>
              </a:ext>
            </a:extLst>
          </p:cNvPr>
          <p:cNvSpPr txBox="1"/>
          <p:nvPr/>
        </p:nvSpPr>
        <p:spPr>
          <a:xfrm>
            <a:off x="492982" y="1614118"/>
            <a:ext cx="691763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Understand the concept of image classification using                                                                                                                             deep learning.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Apply transfer learning with a pre-trained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EfficientNet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model.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Learn how to perform data augmentation to improve model performance.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Build and train a deep learning model for classifying e-waste images.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Develop a simple web application using </a:t>
            </a:r>
            <a:r>
              <a:rPr lang="en-US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Gradio</a:t>
            </a:r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model deployment.</a:t>
            </a:r>
          </a:p>
          <a:p>
            <a:r>
              <a:rPr lang="en-US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Analyze the results and understand the challenges in e-waste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203D99-8476-4FAF-A2F4-707F232F3E31}"/>
              </a:ext>
            </a:extLst>
          </p:cNvPr>
          <p:cNvSpPr txBox="1"/>
          <p:nvPr/>
        </p:nvSpPr>
        <p:spPr>
          <a:xfrm>
            <a:off x="1168842" y="1789043"/>
            <a:ext cx="10058400" cy="46000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200" dirty="0"/>
              <a:t>• Python → Programming Language Used for Model Development 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• TensorFlow / </a:t>
            </a:r>
            <a:r>
              <a:rPr lang="en-IN" sz="2200" dirty="0" err="1"/>
              <a:t>Keras</a:t>
            </a:r>
            <a:r>
              <a:rPr lang="en-IN" sz="2200" dirty="0"/>
              <a:t> → Deep Learning Libraries for Model Building &amp; Training 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• EfficientNetV2B0 → Pre-trained Model Used for Transfer Learning 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• Google </a:t>
            </a:r>
            <a:r>
              <a:rPr lang="en-IN" sz="2200" dirty="0" err="1"/>
              <a:t>Colab</a:t>
            </a:r>
            <a:r>
              <a:rPr lang="en-IN" sz="2200" dirty="0"/>
              <a:t> → Cloud-based Notebook for Training &amp; Testing 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• </a:t>
            </a:r>
            <a:r>
              <a:rPr lang="en-IN" sz="2200" dirty="0" err="1"/>
              <a:t>Gradio</a:t>
            </a:r>
            <a:r>
              <a:rPr lang="en-IN" sz="2200" dirty="0"/>
              <a:t> → Web Framework for Building and Sharing AI Demos 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• Matplotlib &amp; Seaborn → Visualization Libraries for Plotting Graphs 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• NumPy → Library for Numerical Operations &amp; Array Handling 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• Scikit-learn → Used for Evaluation Metrics (Confusion Matrix, Reports)  </a:t>
            </a:r>
          </a:p>
          <a:p>
            <a:pPr>
              <a:lnSpc>
                <a:spcPct val="150000"/>
              </a:lnSpc>
            </a:pPr>
            <a:r>
              <a:rPr lang="en-IN" sz="2200" dirty="0"/>
              <a:t>• PIL (Python Imaging Library) → Used for Image Processing &amp; Resizing  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59ABFA-F921-1B00-BD74-1520CD7D23AF}"/>
              </a:ext>
            </a:extLst>
          </p:cNvPr>
          <p:cNvSpPr txBox="1"/>
          <p:nvPr/>
        </p:nvSpPr>
        <p:spPr>
          <a:xfrm>
            <a:off x="1232452" y="1781092"/>
            <a:ext cx="1044801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Collected and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preprocessed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e-waste images (10 categories, resized to 128x128 pixels).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Applied data augmentation techniques (flip, rotate, zoom) to improve model learning.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Used transfer learning with EfficientNetV2B0 for feature extraction and fine-tuning.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Trained the model using TensorFlow/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Keras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Adam optimizer and 10 epochs.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Evaluated model accuracy using test dataset and visualized results.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Deployed the model using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Gradio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simple web-based testing.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3EF284-C5F4-4A0C-DFC1-85FB04F7644C}"/>
              </a:ext>
            </a:extLst>
          </p:cNvPr>
          <p:cNvSpPr txBox="1"/>
          <p:nvPr/>
        </p:nvSpPr>
        <p:spPr>
          <a:xfrm>
            <a:off x="906449" y="1828799"/>
            <a:ext cx="10885335" cy="4225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Electronic waste (E-Waste) is increasing rapidly due to the widespread use of electronic devices.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Proper classification of E-Waste is essential for efficient recycling and waste management.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Manual sorting of E-Waste is time-consuming, inefficient, and prone to human error.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There is a need for an automated, intelligent system to classify different categories of E-Waste.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This project aims to develop a deep learning-based model to automatically classify various types of E-Waste images.</a:t>
            </a: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C2B19B-5EAC-A130-21AB-5E076FAB300F}"/>
              </a:ext>
            </a:extLst>
          </p:cNvPr>
          <p:cNvSpPr txBox="1"/>
          <p:nvPr/>
        </p:nvSpPr>
        <p:spPr>
          <a:xfrm>
            <a:off x="755375" y="1852654"/>
            <a:ext cx="1137036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Developed an AI-based image classification model using Deep Learning.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Utilized a pre-trained EfficientNetV2B0 model for Transfer Learning to classify E-Waste.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Applied Data Augmentation techniques to improve model performance and prevent overfitting.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Trained the model on categorized E-Waste images with 10 different classes.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Achieved high classification accuracy through model fine-tuning and optimization.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Deployed the trained model using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Gradio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easy web-based testing and demonstrations.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87DF0A-523D-5F1B-7784-AAE7772CB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D497DF-A4BC-C691-E766-8DD6CD5D9B40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Improvisations Done: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26B93-20F6-0BCE-7D2B-6005C30AA8AB}"/>
              </a:ext>
            </a:extLst>
          </p:cNvPr>
          <p:cNvSpPr txBox="1"/>
          <p:nvPr/>
        </p:nvSpPr>
        <p:spPr>
          <a:xfrm>
            <a:off x="755375" y="1852654"/>
            <a:ext cx="1137036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Improved visualization by adding better graph styling using Seaborn.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Applied Data Augmentation techniques (Flip, Rotation, Zoom) for better generalization.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Deployed the trained model using </a:t>
            </a:r>
            <a:r>
              <a:rPr lang="en-IN" sz="22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Gradio</a:t>
            </a:r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web-based testing.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Displayed sample predictions along with actual labels for clear understanding.</a:t>
            </a:r>
          </a:p>
          <a:p>
            <a:endParaRPr lang="en-IN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• Added model performance visualization using Accuracy &amp; Loss plots.</a:t>
            </a:r>
          </a:p>
        </p:txBody>
      </p:sp>
    </p:spTree>
    <p:extLst>
      <p:ext uri="{BB962C8B-B14F-4D97-AF65-F5344CB8AC3E}">
        <p14:creationId xmlns:p14="http://schemas.microsoft.com/office/powerpoint/2010/main" val="1775439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51966-3E55-CE00-8247-200047306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3EB2805-6902-2970-40CC-3E0BBEBCF6BF}"/>
              </a:ext>
            </a:extLst>
          </p:cNvPr>
          <p:cNvSpPr txBox="1"/>
          <p:nvPr/>
        </p:nvSpPr>
        <p:spPr>
          <a:xfrm>
            <a:off x="119270" y="771277"/>
            <a:ext cx="62384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3D5FCD-31BE-9BEA-3AFE-6F4E83BC8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188" y="1836752"/>
            <a:ext cx="10467230" cy="4792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3A3532-695A-384C-7C1A-F82B12F93668}"/>
              </a:ext>
            </a:extLst>
          </p:cNvPr>
          <p:cNvSpPr txBox="1"/>
          <p:nvPr/>
        </p:nvSpPr>
        <p:spPr>
          <a:xfrm>
            <a:off x="2981739" y="1296063"/>
            <a:ext cx="7680959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Model performance: Training &amp; Validation Accuracy and Loss</a:t>
            </a:r>
          </a:p>
        </p:txBody>
      </p:sp>
    </p:spTree>
    <p:extLst>
      <p:ext uri="{BB962C8B-B14F-4D97-AF65-F5344CB8AC3E}">
        <p14:creationId xmlns:p14="http://schemas.microsoft.com/office/powerpoint/2010/main" val="3624582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A73E1C7-383F-FC85-2793-8A5F02CF4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04" y="2124301"/>
            <a:ext cx="11809165" cy="409275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959DEB7-9EC2-7743-8821-D1E07ECE89DE}"/>
              </a:ext>
            </a:extLst>
          </p:cNvPr>
          <p:cNvSpPr txBox="1"/>
          <p:nvPr/>
        </p:nvSpPr>
        <p:spPr>
          <a:xfrm>
            <a:off x="4651512" y="1630016"/>
            <a:ext cx="7540487" cy="379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 err="1"/>
              <a:t>Gradio</a:t>
            </a:r>
            <a:r>
              <a:rPr lang="en-IN" b="1" dirty="0"/>
              <a:t> web interface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68</TotalTime>
  <Words>629</Words>
  <Application>Microsoft Office PowerPoint</Application>
  <PresentationFormat>Widescreen</PresentationFormat>
  <Paragraphs>86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Kavin Raj</cp:lastModifiedBy>
  <cp:revision>4</cp:revision>
  <dcterms:created xsi:type="dcterms:W3CDTF">2024-12-31T09:40:01Z</dcterms:created>
  <dcterms:modified xsi:type="dcterms:W3CDTF">2025-07-04T16:38:24Z</dcterms:modified>
</cp:coreProperties>
</file>