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0" r:id="rId4"/>
    <p:sldId id="279" r:id="rId5"/>
    <p:sldId id="259" r:id="rId6"/>
    <p:sldId id="264" r:id="rId7"/>
    <p:sldId id="265" r:id="rId8"/>
    <p:sldId id="266" r:id="rId9"/>
    <p:sldId id="267" r:id="rId10"/>
    <p:sldId id="260" r:id="rId11"/>
    <p:sldId id="261" r:id="rId12"/>
    <p:sldId id="262" r:id="rId13"/>
    <p:sldId id="263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1" r:id="rId25"/>
    <p:sldId id="278" r:id="rId26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4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8CEB6E-DD19-4B1C-870A-9F0BEC378F52}" v="28" dt="2022-11-23T04:13:58.141"/>
    <p1510:client id="{D760F353-828C-4645-93B0-13C97A74E416}" v="588" dt="2022-11-14T09:17:09.014"/>
    <p1510:client id="{FD1E3F6C-A9A4-4803-B7AB-C9EF3251CA67}" v="163" dt="2022-11-15T14:25:49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2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261520"/>
            <a:ext cx="819150" cy="1802130"/>
          </a:xfrm>
          <a:custGeom>
            <a:avLst/>
            <a:gdLst/>
            <a:ahLst/>
            <a:cxnLst/>
            <a:rect l="l" t="t" r="r" b="b"/>
            <a:pathLst>
              <a:path w="819150" h="1802129">
                <a:moveTo>
                  <a:pt x="0" y="1801587"/>
                </a:moveTo>
                <a:lnTo>
                  <a:pt x="0" y="0"/>
                </a:lnTo>
                <a:lnTo>
                  <a:pt x="25040" y="2722"/>
                </a:lnTo>
                <a:lnTo>
                  <a:pt x="68974" y="9238"/>
                </a:lnTo>
                <a:lnTo>
                  <a:pt x="112533" y="17903"/>
                </a:lnTo>
                <a:lnTo>
                  <a:pt x="155614" y="28695"/>
                </a:lnTo>
                <a:lnTo>
                  <a:pt x="198119" y="41587"/>
                </a:lnTo>
                <a:lnTo>
                  <a:pt x="239935" y="56550"/>
                </a:lnTo>
                <a:lnTo>
                  <a:pt x="280966" y="73546"/>
                </a:lnTo>
                <a:lnTo>
                  <a:pt x="321115" y="92535"/>
                </a:lnTo>
                <a:lnTo>
                  <a:pt x="360286" y="113472"/>
                </a:lnTo>
                <a:lnTo>
                  <a:pt x="398378" y="136305"/>
                </a:lnTo>
                <a:lnTo>
                  <a:pt x="435310" y="160979"/>
                </a:lnTo>
                <a:lnTo>
                  <a:pt x="470982" y="187436"/>
                </a:lnTo>
                <a:lnTo>
                  <a:pt x="505313" y="215612"/>
                </a:lnTo>
                <a:lnTo>
                  <a:pt x="538223" y="245438"/>
                </a:lnTo>
                <a:lnTo>
                  <a:pt x="569628" y="276843"/>
                </a:lnTo>
                <a:lnTo>
                  <a:pt x="599453" y="309752"/>
                </a:lnTo>
                <a:lnTo>
                  <a:pt x="627630" y="344084"/>
                </a:lnTo>
                <a:lnTo>
                  <a:pt x="654088" y="379757"/>
                </a:lnTo>
                <a:lnTo>
                  <a:pt x="678761" y="416686"/>
                </a:lnTo>
                <a:lnTo>
                  <a:pt x="701594" y="454780"/>
                </a:lnTo>
                <a:lnTo>
                  <a:pt x="722529" y="493950"/>
                </a:lnTo>
                <a:lnTo>
                  <a:pt x="741523" y="534099"/>
                </a:lnTo>
                <a:lnTo>
                  <a:pt x="758519" y="575132"/>
                </a:lnTo>
                <a:lnTo>
                  <a:pt x="773477" y="616949"/>
                </a:lnTo>
                <a:lnTo>
                  <a:pt x="786372" y="659450"/>
                </a:lnTo>
                <a:lnTo>
                  <a:pt x="797163" y="702532"/>
                </a:lnTo>
                <a:lnTo>
                  <a:pt x="805830" y="746092"/>
                </a:lnTo>
                <a:lnTo>
                  <a:pt x="812345" y="790025"/>
                </a:lnTo>
                <a:lnTo>
                  <a:pt x="816698" y="834225"/>
                </a:lnTo>
                <a:lnTo>
                  <a:pt x="818878" y="878585"/>
                </a:lnTo>
                <a:lnTo>
                  <a:pt x="819150" y="900791"/>
                </a:lnTo>
                <a:lnTo>
                  <a:pt x="818878" y="922998"/>
                </a:lnTo>
                <a:lnTo>
                  <a:pt x="816698" y="967356"/>
                </a:lnTo>
                <a:lnTo>
                  <a:pt x="812345" y="1011557"/>
                </a:lnTo>
                <a:lnTo>
                  <a:pt x="805830" y="1055491"/>
                </a:lnTo>
                <a:lnTo>
                  <a:pt x="797163" y="1099050"/>
                </a:lnTo>
                <a:lnTo>
                  <a:pt x="786372" y="1142131"/>
                </a:lnTo>
                <a:lnTo>
                  <a:pt x="773477" y="1184636"/>
                </a:lnTo>
                <a:lnTo>
                  <a:pt x="758519" y="1226452"/>
                </a:lnTo>
                <a:lnTo>
                  <a:pt x="741523" y="1267483"/>
                </a:lnTo>
                <a:lnTo>
                  <a:pt x="722528" y="1307632"/>
                </a:lnTo>
                <a:lnTo>
                  <a:pt x="701593" y="1346803"/>
                </a:lnTo>
                <a:lnTo>
                  <a:pt x="678761" y="1384895"/>
                </a:lnTo>
                <a:lnTo>
                  <a:pt x="654088" y="1421827"/>
                </a:lnTo>
                <a:lnTo>
                  <a:pt x="627630" y="1457499"/>
                </a:lnTo>
                <a:lnTo>
                  <a:pt x="599453" y="1491830"/>
                </a:lnTo>
                <a:lnTo>
                  <a:pt x="569628" y="1524740"/>
                </a:lnTo>
                <a:lnTo>
                  <a:pt x="538223" y="1556145"/>
                </a:lnTo>
                <a:lnTo>
                  <a:pt x="505313" y="1585970"/>
                </a:lnTo>
                <a:lnTo>
                  <a:pt x="470982" y="1614147"/>
                </a:lnTo>
                <a:lnTo>
                  <a:pt x="435310" y="1640605"/>
                </a:lnTo>
                <a:lnTo>
                  <a:pt x="398378" y="1665278"/>
                </a:lnTo>
                <a:lnTo>
                  <a:pt x="360286" y="1688111"/>
                </a:lnTo>
                <a:lnTo>
                  <a:pt x="321115" y="1709046"/>
                </a:lnTo>
                <a:lnTo>
                  <a:pt x="280966" y="1728040"/>
                </a:lnTo>
                <a:lnTo>
                  <a:pt x="239935" y="1745036"/>
                </a:lnTo>
                <a:lnTo>
                  <a:pt x="198119" y="1759994"/>
                </a:lnTo>
                <a:lnTo>
                  <a:pt x="155614" y="1772889"/>
                </a:lnTo>
                <a:lnTo>
                  <a:pt x="112533" y="1783680"/>
                </a:lnTo>
                <a:lnTo>
                  <a:pt x="68974" y="1792347"/>
                </a:lnTo>
                <a:lnTo>
                  <a:pt x="25040" y="1798862"/>
                </a:lnTo>
                <a:lnTo>
                  <a:pt x="0" y="180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475" y="1981211"/>
            <a:ext cx="9639299" cy="385762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9300" y="35851"/>
            <a:ext cx="16789400" cy="573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0" i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0" i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88600" y="1950364"/>
            <a:ext cx="6491605" cy="644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0" i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75496" y="4665804"/>
            <a:ext cx="2937006" cy="1052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00" b="0" i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4575" y="2950495"/>
            <a:ext cx="16198850" cy="6517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11" Type="http://schemas.openxmlformats.org/officeDocument/2006/relationships/image" Target="../media/image29.jpeg"/><Relationship Id="rId5" Type="http://schemas.openxmlformats.org/officeDocument/2006/relationships/image" Target="../media/image23.jpeg"/><Relationship Id="rId10" Type="http://schemas.openxmlformats.org/officeDocument/2006/relationships/image" Target="../media/image28.jpeg"/><Relationship Id="rId4" Type="http://schemas.openxmlformats.org/officeDocument/2006/relationships/image" Target="../media/image22.jpe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image" Target="../media/image50.jpeg"/><Relationship Id="rId7" Type="http://schemas.openxmlformats.org/officeDocument/2006/relationships/image" Target="../media/image54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.jpeg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275" y="2904490"/>
            <a:ext cx="14908530" cy="1739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200" spc="-1130" dirty="0"/>
              <a:t>T</a:t>
            </a:r>
            <a:r>
              <a:rPr sz="11200" spc="-80" dirty="0"/>
              <a:t>e</a:t>
            </a:r>
            <a:r>
              <a:rPr sz="11200" spc="-540" dirty="0"/>
              <a:t>a</a:t>
            </a:r>
            <a:r>
              <a:rPr sz="11200" spc="480" dirty="0"/>
              <a:t>m</a:t>
            </a:r>
            <a:r>
              <a:rPr sz="11200" spc="-2745" dirty="0"/>
              <a:t>1</a:t>
            </a:r>
            <a:r>
              <a:rPr lang="en-US" sz="11200" spc="-2745" dirty="0"/>
              <a:t>  </a:t>
            </a:r>
            <a:r>
              <a:rPr sz="11200" spc="900" dirty="0"/>
              <a:t>0</a:t>
            </a:r>
            <a:r>
              <a:rPr sz="11200" spc="-640" dirty="0"/>
              <a:t>:</a:t>
            </a:r>
            <a:r>
              <a:rPr sz="11200" spc="-730" dirty="0"/>
              <a:t> </a:t>
            </a:r>
            <a:r>
              <a:rPr sz="8950" spc="-380" dirty="0"/>
              <a:t>D</a:t>
            </a:r>
            <a:r>
              <a:rPr sz="8950" spc="-65" dirty="0"/>
              <a:t>i</a:t>
            </a:r>
            <a:r>
              <a:rPr sz="8950" spc="-425" dirty="0"/>
              <a:t>a</a:t>
            </a:r>
            <a:r>
              <a:rPr sz="8950" spc="390" dirty="0"/>
              <a:t>m</a:t>
            </a:r>
            <a:r>
              <a:rPr sz="8950" spc="240" dirty="0"/>
              <a:t>o</a:t>
            </a:r>
            <a:r>
              <a:rPr sz="8950" spc="80" dirty="0"/>
              <a:t>n</a:t>
            </a:r>
            <a:r>
              <a:rPr sz="8950" spc="420" dirty="0"/>
              <a:t>d</a:t>
            </a:r>
            <a:r>
              <a:rPr sz="8950" spc="-580" dirty="0"/>
              <a:t> </a:t>
            </a:r>
            <a:r>
              <a:rPr sz="8950" spc="420" dirty="0"/>
              <a:t>d</a:t>
            </a:r>
            <a:r>
              <a:rPr sz="8950" spc="-425" dirty="0"/>
              <a:t>a</a:t>
            </a:r>
            <a:r>
              <a:rPr sz="8950" spc="500" dirty="0"/>
              <a:t>t</a:t>
            </a:r>
            <a:r>
              <a:rPr sz="8950" spc="-425" dirty="0"/>
              <a:t>a</a:t>
            </a:r>
            <a:r>
              <a:rPr sz="8950" spc="-285" dirty="0"/>
              <a:t>s</a:t>
            </a:r>
            <a:r>
              <a:rPr sz="8950" spc="-55" dirty="0"/>
              <a:t>e</a:t>
            </a:r>
            <a:r>
              <a:rPr sz="8950" spc="500" dirty="0"/>
              <a:t>t</a:t>
            </a:r>
            <a:endParaRPr sz="89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275" y="5076825"/>
            <a:ext cx="18288000" cy="5162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8E7DBF-C303-2295-602B-F78644E14BDD}"/>
              </a:ext>
            </a:extLst>
          </p:cNvPr>
          <p:cNvSpPr txBox="1"/>
          <p:nvPr/>
        </p:nvSpPr>
        <p:spPr>
          <a:xfrm>
            <a:off x="1622155" y="5370891"/>
            <a:ext cx="45711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600" b="1" dirty="0">
              <a:solidFill>
                <a:srgbClr val="FFC000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91940" y="2362203"/>
            <a:ext cx="6696075" cy="7912100"/>
          </a:xfrm>
          <a:custGeom>
            <a:avLst/>
            <a:gdLst/>
            <a:ahLst/>
            <a:cxnLst/>
            <a:rect l="l" t="t" r="r" b="b"/>
            <a:pathLst>
              <a:path w="6696075" h="7912100">
                <a:moveTo>
                  <a:pt x="5536780" y="12700"/>
                </a:moveTo>
                <a:lnTo>
                  <a:pt x="4731168" y="12700"/>
                </a:lnTo>
                <a:lnTo>
                  <a:pt x="4781429" y="0"/>
                </a:lnTo>
                <a:lnTo>
                  <a:pt x="5486518" y="0"/>
                </a:lnTo>
                <a:lnTo>
                  <a:pt x="5536780" y="12700"/>
                </a:lnTo>
                <a:close/>
              </a:path>
              <a:path w="6696075" h="7912100">
                <a:moveTo>
                  <a:pt x="5687331" y="25400"/>
                </a:moveTo>
                <a:lnTo>
                  <a:pt x="4580618" y="25400"/>
                </a:lnTo>
                <a:lnTo>
                  <a:pt x="4630759" y="12700"/>
                </a:lnTo>
                <a:lnTo>
                  <a:pt x="5637190" y="12700"/>
                </a:lnTo>
                <a:lnTo>
                  <a:pt x="5687331" y="25400"/>
                </a:lnTo>
                <a:close/>
              </a:path>
              <a:path w="6696075" h="7912100">
                <a:moveTo>
                  <a:pt x="5787430" y="38100"/>
                </a:moveTo>
                <a:lnTo>
                  <a:pt x="4480519" y="38100"/>
                </a:lnTo>
                <a:lnTo>
                  <a:pt x="4530538" y="25400"/>
                </a:lnTo>
                <a:lnTo>
                  <a:pt x="5737411" y="25400"/>
                </a:lnTo>
                <a:lnTo>
                  <a:pt x="5787430" y="38100"/>
                </a:lnTo>
                <a:close/>
              </a:path>
              <a:path w="6696075" h="7912100">
                <a:moveTo>
                  <a:pt x="5887288" y="50800"/>
                </a:moveTo>
                <a:lnTo>
                  <a:pt x="4380661" y="50800"/>
                </a:lnTo>
                <a:lnTo>
                  <a:pt x="4430560" y="38100"/>
                </a:lnTo>
                <a:lnTo>
                  <a:pt x="5837389" y="38100"/>
                </a:lnTo>
                <a:lnTo>
                  <a:pt x="5887288" y="50800"/>
                </a:lnTo>
                <a:close/>
              </a:path>
              <a:path w="6696075" h="7912100">
                <a:moveTo>
                  <a:pt x="6086078" y="88900"/>
                </a:moveTo>
                <a:lnTo>
                  <a:pt x="4181871" y="88900"/>
                </a:lnTo>
                <a:lnTo>
                  <a:pt x="4330839" y="50800"/>
                </a:lnTo>
                <a:lnTo>
                  <a:pt x="5937110" y="50800"/>
                </a:lnTo>
                <a:lnTo>
                  <a:pt x="6086078" y="88900"/>
                </a:lnTo>
                <a:close/>
              </a:path>
              <a:path w="6696075" h="7912100">
                <a:moveTo>
                  <a:pt x="6696060" y="7912100"/>
                </a:moveTo>
                <a:lnTo>
                  <a:pt x="824871" y="7912100"/>
                </a:lnTo>
                <a:lnTo>
                  <a:pt x="810051" y="7899400"/>
                </a:lnTo>
                <a:lnTo>
                  <a:pt x="783088" y="7848600"/>
                </a:lnTo>
                <a:lnTo>
                  <a:pt x="756544" y="7810500"/>
                </a:lnTo>
                <a:lnTo>
                  <a:pt x="730417" y="7772400"/>
                </a:lnTo>
                <a:lnTo>
                  <a:pt x="704715" y="7721600"/>
                </a:lnTo>
                <a:lnTo>
                  <a:pt x="679444" y="7683500"/>
                </a:lnTo>
                <a:lnTo>
                  <a:pt x="654603" y="7632700"/>
                </a:lnTo>
                <a:lnTo>
                  <a:pt x="630192" y="7594600"/>
                </a:lnTo>
                <a:lnTo>
                  <a:pt x="606212" y="7543800"/>
                </a:lnTo>
                <a:lnTo>
                  <a:pt x="582669" y="7505700"/>
                </a:lnTo>
                <a:lnTo>
                  <a:pt x="559568" y="7454900"/>
                </a:lnTo>
                <a:lnTo>
                  <a:pt x="536909" y="7416800"/>
                </a:lnTo>
                <a:lnTo>
                  <a:pt x="514692" y="7366000"/>
                </a:lnTo>
                <a:lnTo>
                  <a:pt x="492916" y="7327900"/>
                </a:lnTo>
                <a:lnTo>
                  <a:pt x="471588" y="7277100"/>
                </a:lnTo>
                <a:lnTo>
                  <a:pt x="450712" y="7226300"/>
                </a:lnTo>
                <a:lnTo>
                  <a:pt x="430289" y="7188200"/>
                </a:lnTo>
                <a:lnTo>
                  <a:pt x="410318" y="7137400"/>
                </a:lnTo>
                <a:lnTo>
                  <a:pt x="390800" y="7086600"/>
                </a:lnTo>
                <a:lnTo>
                  <a:pt x="371739" y="7048500"/>
                </a:lnTo>
                <a:lnTo>
                  <a:pt x="353139" y="6997700"/>
                </a:lnTo>
                <a:lnTo>
                  <a:pt x="335001" y="6946900"/>
                </a:lnTo>
                <a:lnTo>
                  <a:pt x="317325" y="6908800"/>
                </a:lnTo>
                <a:lnTo>
                  <a:pt x="300110" y="6858000"/>
                </a:lnTo>
                <a:lnTo>
                  <a:pt x="283362" y="6807200"/>
                </a:lnTo>
                <a:lnTo>
                  <a:pt x="267083" y="6756400"/>
                </a:lnTo>
                <a:lnTo>
                  <a:pt x="251275" y="6718300"/>
                </a:lnTo>
                <a:lnTo>
                  <a:pt x="235936" y="6667500"/>
                </a:lnTo>
                <a:lnTo>
                  <a:pt x="221067" y="6616700"/>
                </a:lnTo>
                <a:lnTo>
                  <a:pt x="206671" y="6565900"/>
                </a:lnTo>
                <a:lnTo>
                  <a:pt x="192753" y="6515100"/>
                </a:lnTo>
                <a:lnTo>
                  <a:pt x="179311" y="6477000"/>
                </a:lnTo>
                <a:lnTo>
                  <a:pt x="166346" y="6426200"/>
                </a:lnTo>
                <a:lnTo>
                  <a:pt x="153859" y="6375400"/>
                </a:lnTo>
                <a:lnTo>
                  <a:pt x="141851" y="6324600"/>
                </a:lnTo>
                <a:lnTo>
                  <a:pt x="130325" y="6273800"/>
                </a:lnTo>
                <a:lnTo>
                  <a:pt x="119283" y="6223000"/>
                </a:lnTo>
                <a:lnTo>
                  <a:pt x="108724" y="6184900"/>
                </a:lnTo>
                <a:lnTo>
                  <a:pt x="98647" y="6134100"/>
                </a:lnTo>
                <a:lnTo>
                  <a:pt x="89056" y="6083300"/>
                </a:lnTo>
                <a:lnTo>
                  <a:pt x="79952" y="6032500"/>
                </a:lnTo>
                <a:lnTo>
                  <a:pt x="71336" y="5981700"/>
                </a:lnTo>
                <a:lnTo>
                  <a:pt x="63208" y="5930900"/>
                </a:lnTo>
                <a:lnTo>
                  <a:pt x="55567" y="5880100"/>
                </a:lnTo>
                <a:lnTo>
                  <a:pt x="48415" y="5829300"/>
                </a:lnTo>
                <a:lnTo>
                  <a:pt x="41755" y="5778500"/>
                </a:lnTo>
                <a:lnTo>
                  <a:pt x="35586" y="5727700"/>
                </a:lnTo>
                <a:lnTo>
                  <a:pt x="29908" y="5676900"/>
                </a:lnTo>
                <a:lnTo>
                  <a:pt x="24721" y="5626100"/>
                </a:lnTo>
                <a:lnTo>
                  <a:pt x="20026" y="5575300"/>
                </a:lnTo>
                <a:lnTo>
                  <a:pt x="15825" y="5524500"/>
                </a:lnTo>
                <a:lnTo>
                  <a:pt x="12118" y="5486400"/>
                </a:lnTo>
                <a:lnTo>
                  <a:pt x="8904" y="5435600"/>
                </a:lnTo>
                <a:lnTo>
                  <a:pt x="6184" y="5384800"/>
                </a:lnTo>
                <a:lnTo>
                  <a:pt x="3957" y="5334000"/>
                </a:lnTo>
                <a:lnTo>
                  <a:pt x="2226" y="5283200"/>
                </a:lnTo>
                <a:lnTo>
                  <a:pt x="989" y="5232400"/>
                </a:lnTo>
                <a:lnTo>
                  <a:pt x="247" y="5181600"/>
                </a:lnTo>
                <a:lnTo>
                  <a:pt x="0" y="5130800"/>
                </a:lnTo>
                <a:lnTo>
                  <a:pt x="247" y="5080000"/>
                </a:lnTo>
                <a:lnTo>
                  <a:pt x="989" y="5029200"/>
                </a:lnTo>
                <a:lnTo>
                  <a:pt x="2226" y="4978400"/>
                </a:lnTo>
                <a:lnTo>
                  <a:pt x="3957" y="4927600"/>
                </a:lnTo>
                <a:lnTo>
                  <a:pt x="6184" y="4876800"/>
                </a:lnTo>
                <a:lnTo>
                  <a:pt x="8904" y="4826000"/>
                </a:lnTo>
                <a:lnTo>
                  <a:pt x="12118" y="4775200"/>
                </a:lnTo>
                <a:lnTo>
                  <a:pt x="15825" y="4724400"/>
                </a:lnTo>
                <a:lnTo>
                  <a:pt x="20026" y="4673600"/>
                </a:lnTo>
                <a:lnTo>
                  <a:pt x="24721" y="4622800"/>
                </a:lnTo>
                <a:lnTo>
                  <a:pt x="29908" y="4572000"/>
                </a:lnTo>
                <a:lnTo>
                  <a:pt x="35586" y="4521200"/>
                </a:lnTo>
                <a:lnTo>
                  <a:pt x="41755" y="4470400"/>
                </a:lnTo>
                <a:lnTo>
                  <a:pt x="48415" y="4419600"/>
                </a:lnTo>
                <a:lnTo>
                  <a:pt x="55567" y="4368800"/>
                </a:lnTo>
                <a:lnTo>
                  <a:pt x="63208" y="4330700"/>
                </a:lnTo>
                <a:lnTo>
                  <a:pt x="71336" y="4279900"/>
                </a:lnTo>
                <a:lnTo>
                  <a:pt x="79952" y="4229100"/>
                </a:lnTo>
                <a:lnTo>
                  <a:pt x="89056" y="4178300"/>
                </a:lnTo>
                <a:lnTo>
                  <a:pt x="98647" y="4127500"/>
                </a:lnTo>
                <a:lnTo>
                  <a:pt x="108724" y="4076700"/>
                </a:lnTo>
                <a:lnTo>
                  <a:pt x="119283" y="4025900"/>
                </a:lnTo>
                <a:lnTo>
                  <a:pt x="130325" y="3975100"/>
                </a:lnTo>
                <a:lnTo>
                  <a:pt x="141851" y="3924300"/>
                </a:lnTo>
                <a:lnTo>
                  <a:pt x="153859" y="3886200"/>
                </a:lnTo>
                <a:lnTo>
                  <a:pt x="166346" y="3835400"/>
                </a:lnTo>
                <a:lnTo>
                  <a:pt x="179311" y="3784600"/>
                </a:lnTo>
                <a:lnTo>
                  <a:pt x="192753" y="3733800"/>
                </a:lnTo>
                <a:lnTo>
                  <a:pt x="206671" y="3683000"/>
                </a:lnTo>
                <a:lnTo>
                  <a:pt x="221067" y="3632200"/>
                </a:lnTo>
                <a:lnTo>
                  <a:pt x="235936" y="3594100"/>
                </a:lnTo>
                <a:lnTo>
                  <a:pt x="251275" y="3543300"/>
                </a:lnTo>
                <a:lnTo>
                  <a:pt x="267083" y="3492500"/>
                </a:lnTo>
                <a:lnTo>
                  <a:pt x="283362" y="3441700"/>
                </a:lnTo>
                <a:lnTo>
                  <a:pt x="300110" y="3403600"/>
                </a:lnTo>
                <a:lnTo>
                  <a:pt x="317325" y="3352800"/>
                </a:lnTo>
                <a:lnTo>
                  <a:pt x="335001" y="3302000"/>
                </a:lnTo>
                <a:lnTo>
                  <a:pt x="353139" y="3251200"/>
                </a:lnTo>
                <a:lnTo>
                  <a:pt x="371739" y="3213100"/>
                </a:lnTo>
                <a:lnTo>
                  <a:pt x="390800" y="3162300"/>
                </a:lnTo>
                <a:lnTo>
                  <a:pt x="410318" y="3111500"/>
                </a:lnTo>
                <a:lnTo>
                  <a:pt x="430289" y="3073400"/>
                </a:lnTo>
                <a:lnTo>
                  <a:pt x="450712" y="3022600"/>
                </a:lnTo>
                <a:lnTo>
                  <a:pt x="471588" y="2984500"/>
                </a:lnTo>
                <a:lnTo>
                  <a:pt x="492916" y="2933700"/>
                </a:lnTo>
                <a:lnTo>
                  <a:pt x="514692" y="2882900"/>
                </a:lnTo>
                <a:lnTo>
                  <a:pt x="536909" y="2844800"/>
                </a:lnTo>
                <a:lnTo>
                  <a:pt x="559568" y="2794000"/>
                </a:lnTo>
                <a:lnTo>
                  <a:pt x="582669" y="2755900"/>
                </a:lnTo>
                <a:lnTo>
                  <a:pt x="606212" y="2705100"/>
                </a:lnTo>
                <a:lnTo>
                  <a:pt x="630192" y="2667000"/>
                </a:lnTo>
                <a:lnTo>
                  <a:pt x="654603" y="2616200"/>
                </a:lnTo>
                <a:lnTo>
                  <a:pt x="679444" y="2578100"/>
                </a:lnTo>
                <a:lnTo>
                  <a:pt x="704715" y="2527300"/>
                </a:lnTo>
                <a:lnTo>
                  <a:pt x="730417" y="2489200"/>
                </a:lnTo>
                <a:lnTo>
                  <a:pt x="756544" y="2451100"/>
                </a:lnTo>
                <a:lnTo>
                  <a:pt x="783088" y="2400300"/>
                </a:lnTo>
                <a:lnTo>
                  <a:pt x="810051" y="2362200"/>
                </a:lnTo>
                <a:lnTo>
                  <a:pt x="837432" y="2311400"/>
                </a:lnTo>
                <a:lnTo>
                  <a:pt x="865231" y="2273300"/>
                </a:lnTo>
                <a:lnTo>
                  <a:pt x="893440" y="2235200"/>
                </a:lnTo>
                <a:lnTo>
                  <a:pt x="922054" y="2197100"/>
                </a:lnTo>
                <a:lnTo>
                  <a:pt x="951073" y="2146300"/>
                </a:lnTo>
                <a:lnTo>
                  <a:pt x="980496" y="2108200"/>
                </a:lnTo>
                <a:lnTo>
                  <a:pt x="1010326" y="2070100"/>
                </a:lnTo>
                <a:lnTo>
                  <a:pt x="1040553" y="2032000"/>
                </a:lnTo>
                <a:lnTo>
                  <a:pt x="1071168" y="1993900"/>
                </a:lnTo>
                <a:lnTo>
                  <a:pt x="1102174" y="1943100"/>
                </a:lnTo>
                <a:lnTo>
                  <a:pt x="1133569" y="1905000"/>
                </a:lnTo>
                <a:lnTo>
                  <a:pt x="1165355" y="1866900"/>
                </a:lnTo>
                <a:lnTo>
                  <a:pt x="1197523" y="1828800"/>
                </a:lnTo>
                <a:lnTo>
                  <a:pt x="1230067" y="1790700"/>
                </a:lnTo>
                <a:lnTo>
                  <a:pt x="1262985" y="1752600"/>
                </a:lnTo>
                <a:lnTo>
                  <a:pt x="1296279" y="1714500"/>
                </a:lnTo>
                <a:lnTo>
                  <a:pt x="1329947" y="1676400"/>
                </a:lnTo>
                <a:lnTo>
                  <a:pt x="1363982" y="1638300"/>
                </a:lnTo>
                <a:lnTo>
                  <a:pt x="1398375" y="1600200"/>
                </a:lnTo>
                <a:lnTo>
                  <a:pt x="1433127" y="1574800"/>
                </a:lnTo>
                <a:lnTo>
                  <a:pt x="1468236" y="1536700"/>
                </a:lnTo>
                <a:lnTo>
                  <a:pt x="1503702" y="1498600"/>
                </a:lnTo>
                <a:lnTo>
                  <a:pt x="1539522" y="1460500"/>
                </a:lnTo>
                <a:lnTo>
                  <a:pt x="1575683" y="1422400"/>
                </a:lnTo>
                <a:lnTo>
                  <a:pt x="1612185" y="1397000"/>
                </a:lnTo>
                <a:lnTo>
                  <a:pt x="1686210" y="1320800"/>
                </a:lnTo>
                <a:lnTo>
                  <a:pt x="1723725" y="1295400"/>
                </a:lnTo>
                <a:lnTo>
                  <a:pt x="1799723" y="1219200"/>
                </a:lnTo>
                <a:lnTo>
                  <a:pt x="1838207" y="1193800"/>
                </a:lnTo>
                <a:lnTo>
                  <a:pt x="1877015" y="1155700"/>
                </a:lnTo>
                <a:lnTo>
                  <a:pt x="1916138" y="1130300"/>
                </a:lnTo>
                <a:lnTo>
                  <a:pt x="1955564" y="1092200"/>
                </a:lnTo>
                <a:lnTo>
                  <a:pt x="1995295" y="1066800"/>
                </a:lnTo>
                <a:lnTo>
                  <a:pt x="2035330" y="1028700"/>
                </a:lnTo>
                <a:lnTo>
                  <a:pt x="2116302" y="977900"/>
                </a:lnTo>
                <a:lnTo>
                  <a:pt x="2157222" y="939800"/>
                </a:lnTo>
                <a:lnTo>
                  <a:pt x="2281694" y="863600"/>
                </a:lnTo>
                <a:lnTo>
                  <a:pt x="2323741" y="825500"/>
                </a:lnTo>
                <a:lnTo>
                  <a:pt x="2494588" y="723900"/>
                </a:lnTo>
                <a:lnTo>
                  <a:pt x="2758408" y="571500"/>
                </a:lnTo>
                <a:lnTo>
                  <a:pt x="2803203" y="558800"/>
                </a:lnTo>
                <a:lnTo>
                  <a:pt x="2938919" y="482600"/>
                </a:lnTo>
                <a:lnTo>
                  <a:pt x="2984591" y="469900"/>
                </a:lnTo>
                <a:lnTo>
                  <a:pt x="3076539" y="419100"/>
                </a:lnTo>
                <a:lnTo>
                  <a:pt x="3122814" y="406400"/>
                </a:lnTo>
                <a:lnTo>
                  <a:pt x="3169291" y="381000"/>
                </a:lnTo>
                <a:lnTo>
                  <a:pt x="3215953" y="368300"/>
                </a:lnTo>
                <a:lnTo>
                  <a:pt x="3262794" y="342900"/>
                </a:lnTo>
                <a:lnTo>
                  <a:pt x="3309814" y="330200"/>
                </a:lnTo>
                <a:lnTo>
                  <a:pt x="3357012" y="304800"/>
                </a:lnTo>
                <a:lnTo>
                  <a:pt x="3499632" y="266700"/>
                </a:lnTo>
                <a:lnTo>
                  <a:pt x="3547487" y="241300"/>
                </a:lnTo>
                <a:lnTo>
                  <a:pt x="4132383" y="88900"/>
                </a:lnTo>
                <a:lnTo>
                  <a:pt x="6135567" y="88900"/>
                </a:lnTo>
                <a:lnTo>
                  <a:pt x="6672452" y="228600"/>
                </a:lnTo>
                <a:lnTo>
                  <a:pt x="6696060" y="241300"/>
                </a:lnTo>
                <a:lnTo>
                  <a:pt x="6696060" y="7912100"/>
                </a:lnTo>
                <a:close/>
              </a:path>
            </a:pathLst>
          </a:custGeom>
          <a:solidFill>
            <a:srgbClr val="888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"/>
            <a:ext cx="16611600" cy="9918700"/>
            <a:chOff x="0" y="2"/>
            <a:chExt cx="16611600" cy="9918700"/>
          </a:xfrm>
        </p:grpSpPr>
        <p:sp>
          <p:nvSpPr>
            <p:cNvPr id="4" name="object 4"/>
            <p:cNvSpPr/>
            <p:nvPr/>
          </p:nvSpPr>
          <p:spPr>
            <a:xfrm>
              <a:off x="0" y="2"/>
              <a:ext cx="6362700" cy="5753100"/>
            </a:xfrm>
            <a:custGeom>
              <a:avLst/>
              <a:gdLst/>
              <a:ahLst/>
              <a:cxnLst/>
              <a:rect l="l" t="t" r="r" b="b"/>
              <a:pathLst>
                <a:path w="6362700" h="5753100">
                  <a:moveTo>
                    <a:pt x="2347975" y="5753100"/>
                  </a:moveTo>
                  <a:lnTo>
                    <a:pt x="2298642" y="5752798"/>
                  </a:lnTo>
                  <a:lnTo>
                    <a:pt x="2249385" y="5751892"/>
                  </a:lnTo>
                  <a:lnTo>
                    <a:pt x="2200144" y="5750380"/>
                  </a:lnTo>
                  <a:lnTo>
                    <a:pt x="2150916" y="5748261"/>
                  </a:lnTo>
                  <a:lnTo>
                    <a:pt x="2101719" y="5745544"/>
                  </a:lnTo>
                  <a:lnTo>
                    <a:pt x="2052567" y="5742220"/>
                  </a:lnTo>
                  <a:lnTo>
                    <a:pt x="2003460" y="5738293"/>
                  </a:lnTo>
                  <a:lnTo>
                    <a:pt x="1954396" y="5733764"/>
                  </a:lnTo>
                  <a:lnTo>
                    <a:pt x="1905392" y="5728635"/>
                  </a:lnTo>
                  <a:lnTo>
                    <a:pt x="1856461" y="5722906"/>
                  </a:lnTo>
                  <a:lnTo>
                    <a:pt x="1807604" y="5716576"/>
                  </a:lnTo>
                  <a:lnTo>
                    <a:pt x="1758819" y="5709647"/>
                  </a:lnTo>
                  <a:lnTo>
                    <a:pt x="1710128" y="5702119"/>
                  </a:lnTo>
                  <a:lnTo>
                    <a:pt x="1661537" y="5693995"/>
                  </a:lnTo>
                  <a:lnTo>
                    <a:pt x="1613048" y="5685274"/>
                  </a:lnTo>
                  <a:lnTo>
                    <a:pt x="1564662" y="5675957"/>
                  </a:lnTo>
                  <a:lnTo>
                    <a:pt x="1516399" y="5666047"/>
                  </a:lnTo>
                  <a:lnTo>
                    <a:pt x="1468266" y="5655547"/>
                  </a:lnTo>
                  <a:lnTo>
                    <a:pt x="1420266" y="5644459"/>
                  </a:lnTo>
                  <a:lnTo>
                    <a:pt x="1372400" y="5632780"/>
                  </a:lnTo>
                  <a:lnTo>
                    <a:pt x="1324676" y="5620516"/>
                  </a:lnTo>
                  <a:lnTo>
                    <a:pt x="1277115" y="5607669"/>
                  </a:lnTo>
                  <a:lnTo>
                    <a:pt x="1229717" y="5594238"/>
                  </a:lnTo>
                  <a:lnTo>
                    <a:pt x="1182481" y="5580221"/>
                  </a:lnTo>
                  <a:lnTo>
                    <a:pt x="1135419" y="5565632"/>
                  </a:lnTo>
                  <a:lnTo>
                    <a:pt x="1088547" y="5550468"/>
                  </a:lnTo>
                  <a:lnTo>
                    <a:pt x="1041865" y="5534728"/>
                  </a:lnTo>
                  <a:lnTo>
                    <a:pt x="995372" y="5518414"/>
                  </a:lnTo>
                  <a:lnTo>
                    <a:pt x="949082" y="5501529"/>
                  </a:lnTo>
                  <a:lnTo>
                    <a:pt x="903010" y="5484081"/>
                  </a:lnTo>
                  <a:lnTo>
                    <a:pt x="857156" y="5466068"/>
                  </a:lnTo>
                  <a:lnTo>
                    <a:pt x="811520" y="5447490"/>
                  </a:lnTo>
                  <a:lnTo>
                    <a:pt x="766114" y="5428356"/>
                  </a:lnTo>
                  <a:lnTo>
                    <a:pt x="720953" y="5408669"/>
                  </a:lnTo>
                  <a:lnTo>
                    <a:pt x="676036" y="5388429"/>
                  </a:lnTo>
                  <a:lnTo>
                    <a:pt x="631364" y="5367633"/>
                  </a:lnTo>
                  <a:lnTo>
                    <a:pt x="586957" y="5346296"/>
                  </a:lnTo>
                  <a:lnTo>
                    <a:pt x="542819" y="5324419"/>
                  </a:lnTo>
                  <a:lnTo>
                    <a:pt x="498950" y="5302001"/>
                  </a:lnTo>
                  <a:lnTo>
                    <a:pt x="455352" y="5279041"/>
                  </a:lnTo>
                  <a:lnTo>
                    <a:pt x="412043" y="5255547"/>
                  </a:lnTo>
                  <a:lnTo>
                    <a:pt x="369030" y="5231527"/>
                  </a:lnTo>
                  <a:lnTo>
                    <a:pt x="326315" y="5206980"/>
                  </a:lnTo>
                  <a:lnTo>
                    <a:pt x="283902" y="5181905"/>
                  </a:lnTo>
                  <a:lnTo>
                    <a:pt x="241794" y="5156318"/>
                  </a:lnTo>
                  <a:lnTo>
                    <a:pt x="200011" y="5130219"/>
                  </a:lnTo>
                  <a:lnTo>
                    <a:pt x="158552" y="5103607"/>
                  </a:lnTo>
                  <a:lnTo>
                    <a:pt x="117414" y="5076482"/>
                  </a:lnTo>
                  <a:lnTo>
                    <a:pt x="76617" y="5048859"/>
                  </a:lnTo>
                  <a:lnTo>
                    <a:pt x="36165" y="5020741"/>
                  </a:lnTo>
                  <a:lnTo>
                    <a:pt x="0" y="4994937"/>
                  </a:lnTo>
                  <a:lnTo>
                    <a:pt x="0" y="0"/>
                  </a:lnTo>
                  <a:lnTo>
                    <a:pt x="5966772" y="0"/>
                  </a:lnTo>
                  <a:lnTo>
                    <a:pt x="5977232" y="21774"/>
                  </a:lnTo>
                  <a:lnTo>
                    <a:pt x="5998028" y="66440"/>
                  </a:lnTo>
                  <a:lnTo>
                    <a:pt x="6018269" y="111354"/>
                  </a:lnTo>
                  <a:lnTo>
                    <a:pt x="6037955" y="156515"/>
                  </a:lnTo>
                  <a:lnTo>
                    <a:pt x="6057090" y="201920"/>
                  </a:lnTo>
                  <a:lnTo>
                    <a:pt x="6075667" y="247556"/>
                  </a:lnTo>
                  <a:lnTo>
                    <a:pt x="6093680" y="293410"/>
                  </a:lnTo>
                  <a:lnTo>
                    <a:pt x="6111129" y="339482"/>
                  </a:lnTo>
                  <a:lnTo>
                    <a:pt x="6128013" y="385772"/>
                  </a:lnTo>
                  <a:lnTo>
                    <a:pt x="6144328" y="432265"/>
                  </a:lnTo>
                  <a:lnTo>
                    <a:pt x="6160067" y="478948"/>
                  </a:lnTo>
                  <a:lnTo>
                    <a:pt x="6175232" y="525820"/>
                  </a:lnTo>
                  <a:lnTo>
                    <a:pt x="6189821" y="572881"/>
                  </a:lnTo>
                  <a:lnTo>
                    <a:pt x="6203837" y="620117"/>
                  </a:lnTo>
                  <a:lnTo>
                    <a:pt x="6217268" y="667516"/>
                  </a:lnTo>
                  <a:lnTo>
                    <a:pt x="6230116" y="715076"/>
                  </a:lnTo>
                  <a:lnTo>
                    <a:pt x="6242380" y="762800"/>
                  </a:lnTo>
                  <a:lnTo>
                    <a:pt x="6254058" y="810666"/>
                  </a:lnTo>
                  <a:lnTo>
                    <a:pt x="6265147" y="858667"/>
                  </a:lnTo>
                  <a:lnTo>
                    <a:pt x="6275647" y="906799"/>
                  </a:lnTo>
                  <a:lnTo>
                    <a:pt x="6285557" y="955062"/>
                  </a:lnTo>
                  <a:lnTo>
                    <a:pt x="6294874" y="1003448"/>
                  </a:lnTo>
                  <a:lnTo>
                    <a:pt x="6303595" y="1051937"/>
                  </a:lnTo>
                  <a:lnTo>
                    <a:pt x="6311719" y="1100528"/>
                  </a:lnTo>
                  <a:lnTo>
                    <a:pt x="6319247" y="1149220"/>
                  </a:lnTo>
                  <a:lnTo>
                    <a:pt x="6326176" y="1198005"/>
                  </a:lnTo>
                  <a:lnTo>
                    <a:pt x="6332505" y="1246862"/>
                  </a:lnTo>
                  <a:lnTo>
                    <a:pt x="6338235" y="1295792"/>
                  </a:lnTo>
                  <a:lnTo>
                    <a:pt x="6343364" y="1344797"/>
                  </a:lnTo>
                  <a:lnTo>
                    <a:pt x="6347893" y="1393860"/>
                  </a:lnTo>
                  <a:lnTo>
                    <a:pt x="6351820" y="1442967"/>
                  </a:lnTo>
                  <a:lnTo>
                    <a:pt x="6355143" y="1492119"/>
                  </a:lnTo>
                  <a:lnTo>
                    <a:pt x="6357861" y="1541316"/>
                  </a:lnTo>
                  <a:lnTo>
                    <a:pt x="6359979" y="1590544"/>
                  </a:lnTo>
                  <a:lnTo>
                    <a:pt x="6361491" y="1639786"/>
                  </a:lnTo>
                  <a:lnTo>
                    <a:pt x="6362398" y="1689042"/>
                  </a:lnTo>
                  <a:lnTo>
                    <a:pt x="6362700" y="1738312"/>
                  </a:lnTo>
                  <a:lnTo>
                    <a:pt x="6362398" y="1787583"/>
                  </a:lnTo>
                  <a:lnTo>
                    <a:pt x="6361491" y="1836839"/>
                  </a:lnTo>
                  <a:lnTo>
                    <a:pt x="6359979" y="1886081"/>
                  </a:lnTo>
                  <a:lnTo>
                    <a:pt x="6357861" y="1935309"/>
                  </a:lnTo>
                  <a:lnTo>
                    <a:pt x="6355143" y="1984506"/>
                  </a:lnTo>
                  <a:lnTo>
                    <a:pt x="6351820" y="2033658"/>
                  </a:lnTo>
                  <a:lnTo>
                    <a:pt x="6347893" y="2082765"/>
                  </a:lnTo>
                  <a:lnTo>
                    <a:pt x="6343364" y="2131828"/>
                  </a:lnTo>
                  <a:lnTo>
                    <a:pt x="6338235" y="2180833"/>
                  </a:lnTo>
                  <a:lnTo>
                    <a:pt x="6332505" y="2229763"/>
                  </a:lnTo>
                  <a:lnTo>
                    <a:pt x="6326176" y="2278620"/>
                  </a:lnTo>
                  <a:lnTo>
                    <a:pt x="6319247" y="2327405"/>
                  </a:lnTo>
                  <a:lnTo>
                    <a:pt x="6311719" y="2376097"/>
                  </a:lnTo>
                  <a:lnTo>
                    <a:pt x="6303595" y="2424688"/>
                  </a:lnTo>
                  <a:lnTo>
                    <a:pt x="6294874" y="2473177"/>
                  </a:lnTo>
                  <a:lnTo>
                    <a:pt x="6285557" y="2521563"/>
                  </a:lnTo>
                  <a:lnTo>
                    <a:pt x="6275647" y="2569826"/>
                  </a:lnTo>
                  <a:lnTo>
                    <a:pt x="6265147" y="2617958"/>
                  </a:lnTo>
                  <a:lnTo>
                    <a:pt x="6254058" y="2665959"/>
                  </a:lnTo>
                  <a:lnTo>
                    <a:pt x="6242380" y="2713825"/>
                  </a:lnTo>
                  <a:lnTo>
                    <a:pt x="6230116" y="2761549"/>
                  </a:lnTo>
                  <a:lnTo>
                    <a:pt x="6217268" y="2809109"/>
                  </a:lnTo>
                  <a:lnTo>
                    <a:pt x="6203837" y="2856507"/>
                  </a:lnTo>
                  <a:lnTo>
                    <a:pt x="6189821" y="2903744"/>
                  </a:lnTo>
                  <a:lnTo>
                    <a:pt x="6175232" y="2950805"/>
                  </a:lnTo>
                  <a:lnTo>
                    <a:pt x="6160067" y="2997677"/>
                  </a:lnTo>
                  <a:lnTo>
                    <a:pt x="6144328" y="3044360"/>
                  </a:lnTo>
                  <a:lnTo>
                    <a:pt x="6128013" y="3090853"/>
                  </a:lnTo>
                  <a:lnTo>
                    <a:pt x="6111129" y="3137143"/>
                  </a:lnTo>
                  <a:lnTo>
                    <a:pt x="6093680" y="3183215"/>
                  </a:lnTo>
                  <a:lnTo>
                    <a:pt x="6075667" y="3229068"/>
                  </a:lnTo>
                  <a:lnTo>
                    <a:pt x="6057090" y="3274705"/>
                  </a:lnTo>
                  <a:lnTo>
                    <a:pt x="6037955" y="3320110"/>
                  </a:lnTo>
                  <a:lnTo>
                    <a:pt x="6018269" y="3365271"/>
                  </a:lnTo>
                  <a:lnTo>
                    <a:pt x="5998028" y="3410185"/>
                  </a:lnTo>
                  <a:lnTo>
                    <a:pt x="5977232" y="3454851"/>
                  </a:lnTo>
                  <a:lnTo>
                    <a:pt x="5955896" y="3499264"/>
                  </a:lnTo>
                  <a:lnTo>
                    <a:pt x="5934019" y="3543405"/>
                  </a:lnTo>
                  <a:lnTo>
                    <a:pt x="5911601" y="3587275"/>
                  </a:lnTo>
                  <a:lnTo>
                    <a:pt x="5888640" y="3630873"/>
                  </a:lnTo>
                  <a:lnTo>
                    <a:pt x="5865146" y="3674181"/>
                  </a:lnTo>
                  <a:lnTo>
                    <a:pt x="5841126" y="3717194"/>
                  </a:lnTo>
                  <a:lnTo>
                    <a:pt x="5816579" y="3759909"/>
                  </a:lnTo>
                  <a:lnTo>
                    <a:pt x="5791504" y="3802323"/>
                  </a:lnTo>
                  <a:lnTo>
                    <a:pt x="5765917" y="3844430"/>
                  </a:lnTo>
                  <a:lnTo>
                    <a:pt x="5739818" y="3886213"/>
                  </a:lnTo>
                  <a:lnTo>
                    <a:pt x="5713207" y="3927673"/>
                  </a:lnTo>
                  <a:lnTo>
                    <a:pt x="5686082" y="3968810"/>
                  </a:lnTo>
                  <a:lnTo>
                    <a:pt x="5658459" y="4009607"/>
                  </a:lnTo>
                  <a:lnTo>
                    <a:pt x="5630340" y="4050056"/>
                  </a:lnTo>
                  <a:lnTo>
                    <a:pt x="5601727" y="4090159"/>
                  </a:lnTo>
                  <a:lnTo>
                    <a:pt x="5572620" y="4129916"/>
                  </a:lnTo>
                  <a:lnTo>
                    <a:pt x="5543027" y="4169313"/>
                  </a:lnTo>
                  <a:lnTo>
                    <a:pt x="5512957" y="4208336"/>
                  </a:lnTo>
                  <a:lnTo>
                    <a:pt x="5482409" y="4246987"/>
                  </a:lnTo>
                  <a:lnTo>
                    <a:pt x="5451386" y="4285269"/>
                  </a:lnTo>
                  <a:lnTo>
                    <a:pt x="5419895" y="4323163"/>
                  </a:lnTo>
                  <a:lnTo>
                    <a:pt x="5387944" y="4360663"/>
                  </a:lnTo>
                  <a:lnTo>
                    <a:pt x="5355537" y="4397768"/>
                  </a:lnTo>
                  <a:lnTo>
                    <a:pt x="5322674" y="4434478"/>
                  </a:lnTo>
                  <a:lnTo>
                    <a:pt x="5289359" y="4470782"/>
                  </a:lnTo>
                  <a:lnTo>
                    <a:pt x="5255608" y="4506670"/>
                  </a:lnTo>
                  <a:lnTo>
                    <a:pt x="5221418" y="4542141"/>
                  </a:lnTo>
                  <a:lnTo>
                    <a:pt x="5186791" y="4577191"/>
                  </a:lnTo>
                  <a:lnTo>
                    <a:pt x="5151740" y="4611819"/>
                  </a:lnTo>
                  <a:lnTo>
                    <a:pt x="5116270" y="4646008"/>
                  </a:lnTo>
                  <a:lnTo>
                    <a:pt x="5080382" y="4679760"/>
                  </a:lnTo>
                  <a:lnTo>
                    <a:pt x="5044078" y="4713075"/>
                  </a:lnTo>
                  <a:lnTo>
                    <a:pt x="5007368" y="4745938"/>
                  </a:lnTo>
                  <a:lnTo>
                    <a:pt x="4970263" y="4778345"/>
                  </a:lnTo>
                  <a:lnTo>
                    <a:pt x="4932762" y="4810295"/>
                  </a:lnTo>
                  <a:lnTo>
                    <a:pt x="4894869" y="4841786"/>
                  </a:lnTo>
                  <a:lnTo>
                    <a:pt x="4856587" y="4872810"/>
                  </a:lnTo>
                  <a:lnTo>
                    <a:pt x="4817935" y="4903357"/>
                  </a:lnTo>
                  <a:lnTo>
                    <a:pt x="4778912" y="4933428"/>
                  </a:lnTo>
                  <a:lnTo>
                    <a:pt x="4739516" y="4963020"/>
                  </a:lnTo>
                  <a:lnTo>
                    <a:pt x="4699759" y="4992127"/>
                  </a:lnTo>
                  <a:lnTo>
                    <a:pt x="4659656" y="5020741"/>
                  </a:lnTo>
                  <a:lnTo>
                    <a:pt x="4619206" y="5048859"/>
                  </a:lnTo>
                  <a:lnTo>
                    <a:pt x="4578410" y="5076482"/>
                  </a:lnTo>
                  <a:lnTo>
                    <a:pt x="4537273" y="5103607"/>
                  </a:lnTo>
                  <a:lnTo>
                    <a:pt x="4495813" y="5130220"/>
                  </a:lnTo>
                  <a:lnTo>
                    <a:pt x="4454030" y="5156322"/>
                  </a:lnTo>
                  <a:lnTo>
                    <a:pt x="4411922" y="5181914"/>
                  </a:lnTo>
                  <a:lnTo>
                    <a:pt x="4369509" y="5206984"/>
                  </a:lnTo>
                  <a:lnTo>
                    <a:pt x="4326794" y="5231528"/>
                  </a:lnTo>
                  <a:lnTo>
                    <a:pt x="4283781" y="5255547"/>
                  </a:lnTo>
                  <a:lnTo>
                    <a:pt x="4240472" y="5279041"/>
                  </a:lnTo>
                  <a:lnTo>
                    <a:pt x="4196874" y="5302001"/>
                  </a:lnTo>
                  <a:lnTo>
                    <a:pt x="4153004" y="5324419"/>
                  </a:lnTo>
                  <a:lnTo>
                    <a:pt x="4108863" y="5346296"/>
                  </a:lnTo>
                  <a:lnTo>
                    <a:pt x="4064450" y="5367633"/>
                  </a:lnTo>
                  <a:lnTo>
                    <a:pt x="4019784" y="5388429"/>
                  </a:lnTo>
                  <a:lnTo>
                    <a:pt x="3974870" y="5408669"/>
                  </a:lnTo>
                  <a:lnTo>
                    <a:pt x="3929710" y="5428356"/>
                  </a:lnTo>
                  <a:lnTo>
                    <a:pt x="3884304" y="5447490"/>
                  </a:lnTo>
                  <a:lnTo>
                    <a:pt x="3838668" y="5466068"/>
                  </a:lnTo>
                  <a:lnTo>
                    <a:pt x="3792814" y="5484081"/>
                  </a:lnTo>
                  <a:lnTo>
                    <a:pt x="3746742" y="5501529"/>
                  </a:lnTo>
                  <a:lnTo>
                    <a:pt x="3700453" y="5518414"/>
                  </a:lnTo>
                  <a:lnTo>
                    <a:pt x="3653959" y="5534728"/>
                  </a:lnTo>
                  <a:lnTo>
                    <a:pt x="3607277" y="5550468"/>
                  </a:lnTo>
                  <a:lnTo>
                    <a:pt x="3560405" y="5565632"/>
                  </a:lnTo>
                  <a:lnTo>
                    <a:pt x="3513343" y="5580221"/>
                  </a:lnTo>
                  <a:lnTo>
                    <a:pt x="3466107" y="5594238"/>
                  </a:lnTo>
                  <a:lnTo>
                    <a:pt x="3418709" y="5607669"/>
                  </a:lnTo>
                  <a:lnTo>
                    <a:pt x="3371148" y="5620516"/>
                  </a:lnTo>
                  <a:lnTo>
                    <a:pt x="3323424" y="5632780"/>
                  </a:lnTo>
                  <a:lnTo>
                    <a:pt x="3275558" y="5644459"/>
                  </a:lnTo>
                  <a:lnTo>
                    <a:pt x="3227558" y="5655547"/>
                  </a:lnTo>
                  <a:lnTo>
                    <a:pt x="3179425" y="5666047"/>
                  </a:lnTo>
                  <a:lnTo>
                    <a:pt x="3131162" y="5675957"/>
                  </a:lnTo>
                  <a:lnTo>
                    <a:pt x="3082776" y="5685274"/>
                  </a:lnTo>
                  <a:lnTo>
                    <a:pt x="3034287" y="5693995"/>
                  </a:lnTo>
                  <a:lnTo>
                    <a:pt x="2985696" y="5702119"/>
                  </a:lnTo>
                  <a:lnTo>
                    <a:pt x="2937005" y="5709647"/>
                  </a:lnTo>
                  <a:lnTo>
                    <a:pt x="2888220" y="5716576"/>
                  </a:lnTo>
                  <a:lnTo>
                    <a:pt x="2839363" y="5722906"/>
                  </a:lnTo>
                  <a:lnTo>
                    <a:pt x="2790432" y="5728635"/>
                  </a:lnTo>
                  <a:lnTo>
                    <a:pt x="2741428" y="5733764"/>
                  </a:lnTo>
                  <a:lnTo>
                    <a:pt x="2692365" y="5738293"/>
                  </a:lnTo>
                  <a:lnTo>
                    <a:pt x="2643257" y="5742220"/>
                  </a:lnTo>
                  <a:lnTo>
                    <a:pt x="2594105" y="5745544"/>
                  </a:lnTo>
                  <a:lnTo>
                    <a:pt x="2544908" y="5748261"/>
                  </a:lnTo>
                  <a:lnTo>
                    <a:pt x="2495681" y="5750380"/>
                  </a:lnTo>
                  <a:lnTo>
                    <a:pt x="2446439" y="5751892"/>
                  </a:lnTo>
                  <a:lnTo>
                    <a:pt x="2397183" y="5752798"/>
                  </a:lnTo>
                  <a:lnTo>
                    <a:pt x="2347975" y="5753100"/>
                  </a:lnTo>
                  <a:close/>
                </a:path>
              </a:pathLst>
            </a:custGeom>
            <a:solidFill>
              <a:srgbClr val="888B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775" y="713232"/>
              <a:ext cx="14974823" cy="920496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60995" y="4504435"/>
            <a:ext cx="3061335" cy="1394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950" spc="-330" dirty="0"/>
              <a:t>C</a:t>
            </a:r>
            <a:r>
              <a:rPr sz="8950" spc="-250" dirty="0"/>
              <a:t>O</a:t>
            </a:r>
            <a:r>
              <a:rPr sz="8950" spc="-380" dirty="0"/>
              <a:t>D</a:t>
            </a:r>
            <a:r>
              <a:rPr sz="8950" spc="-1005" dirty="0"/>
              <a:t>E</a:t>
            </a:r>
            <a:endParaRPr sz="89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261508"/>
            <a:ext cx="819150" cy="1802130"/>
          </a:xfrm>
          <a:custGeom>
            <a:avLst/>
            <a:gdLst/>
            <a:ahLst/>
            <a:cxnLst/>
            <a:rect l="l" t="t" r="r" b="b"/>
            <a:pathLst>
              <a:path w="819150" h="1802129">
                <a:moveTo>
                  <a:pt x="0" y="1801587"/>
                </a:moveTo>
                <a:lnTo>
                  <a:pt x="0" y="0"/>
                </a:lnTo>
                <a:lnTo>
                  <a:pt x="25040" y="2722"/>
                </a:lnTo>
                <a:lnTo>
                  <a:pt x="68974" y="9238"/>
                </a:lnTo>
                <a:lnTo>
                  <a:pt x="112533" y="17903"/>
                </a:lnTo>
                <a:lnTo>
                  <a:pt x="155614" y="28695"/>
                </a:lnTo>
                <a:lnTo>
                  <a:pt x="198119" y="41587"/>
                </a:lnTo>
                <a:lnTo>
                  <a:pt x="239935" y="56550"/>
                </a:lnTo>
                <a:lnTo>
                  <a:pt x="280966" y="73546"/>
                </a:lnTo>
                <a:lnTo>
                  <a:pt x="321115" y="92535"/>
                </a:lnTo>
                <a:lnTo>
                  <a:pt x="360286" y="113472"/>
                </a:lnTo>
                <a:lnTo>
                  <a:pt x="398378" y="136305"/>
                </a:lnTo>
                <a:lnTo>
                  <a:pt x="435310" y="160979"/>
                </a:lnTo>
                <a:lnTo>
                  <a:pt x="470982" y="187436"/>
                </a:lnTo>
                <a:lnTo>
                  <a:pt x="505313" y="215612"/>
                </a:lnTo>
                <a:lnTo>
                  <a:pt x="538223" y="245438"/>
                </a:lnTo>
                <a:lnTo>
                  <a:pt x="569628" y="276843"/>
                </a:lnTo>
                <a:lnTo>
                  <a:pt x="599453" y="309752"/>
                </a:lnTo>
                <a:lnTo>
                  <a:pt x="627630" y="344084"/>
                </a:lnTo>
                <a:lnTo>
                  <a:pt x="654088" y="379757"/>
                </a:lnTo>
                <a:lnTo>
                  <a:pt x="678761" y="416686"/>
                </a:lnTo>
                <a:lnTo>
                  <a:pt x="701594" y="454780"/>
                </a:lnTo>
                <a:lnTo>
                  <a:pt x="722529" y="493950"/>
                </a:lnTo>
                <a:lnTo>
                  <a:pt x="741523" y="534099"/>
                </a:lnTo>
                <a:lnTo>
                  <a:pt x="758519" y="575132"/>
                </a:lnTo>
                <a:lnTo>
                  <a:pt x="773477" y="616949"/>
                </a:lnTo>
                <a:lnTo>
                  <a:pt x="786372" y="659450"/>
                </a:lnTo>
                <a:lnTo>
                  <a:pt x="797163" y="702532"/>
                </a:lnTo>
                <a:lnTo>
                  <a:pt x="805830" y="746092"/>
                </a:lnTo>
                <a:lnTo>
                  <a:pt x="812345" y="790025"/>
                </a:lnTo>
                <a:lnTo>
                  <a:pt x="816698" y="834225"/>
                </a:lnTo>
                <a:lnTo>
                  <a:pt x="818878" y="878585"/>
                </a:lnTo>
                <a:lnTo>
                  <a:pt x="819150" y="900791"/>
                </a:lnTo>
                <a:lnTo>
                  <a:pt x="818878" y="922998"/>
                </a:lnTo>
                <a:lnTo>
                  <a:pt x="816698" y="967356"/>
                </a:lnTo>
                <a:lnTo>
                  <a:pt x="812345" y="1011557"/>
                </a:lnTo>
                <a:lnTo>
                  <a:pt x="805830" y="1055491"/>
                </a:lnTo>
                <a:lnTo>
                  <a:pt x="797163" y="1099050"/>
                </a:lnTo>
                <a:lnTo>
                  <a:pt x="786372" y="1142131"/>
                </a:lnTo>
                <a:lnTo>
                  <a:pt x="773477" y="1184636"/>
                </a:lnTo>
                <a:lnTo>
                  <a:pt x="758519" y="1226452"/>
                </a:lnTo>
                <a:lnTo>
                  <a:pt x="741523" y="1267483"/>
                </a:lnTo>
                <a:lnTo>
                  <a:pt x="722528" y="1307632"/>
                </a:lnTo>
                <a:lnTo>
                  <a:pt x="701593" y="1346803"/>
                </a:lnTo>
                <a:lnTo>
                  <a:pt x="678761" y="1384895"/>
                </a:lnTo>
                <a:lnTo>
                  <a:pt x="654088" y="1421827"/>
                </a:lnTo>
                <a:lnTo>
                  <a:pt x="627630" y="1457499"/>
                </a:lnTo>
                <a:lnTo>
                  <a:pt x="599453" y="1491830"/>
                </a:lnTo>
                <a:lnTo>
                  <a:pt x="569628" y="1524740"/>
                </a:lnTo>
                <a:lnTo>
                  <a:pt x="538223" y="1556145"/>
                </a:lnTo>
                <a:lnTo>
                  <a:pt x="505313" y="1585970"/>
                </a:lnTo>
                <a:lnTo>
                  <a:pt x="470982" y="1614147"/>
                </a:lnTo>
                <a:lnTo>
                  <a:pt x="435310" y="1640605"/>
                </a:lnTo>
                <a:lnTo>
                  <a:pt x="398378" y="1665278"/>
                </a:lnTo>
                <a:lnTo>
                  <a:pt x="360286" y="1688111"/>
                </a:lnTo>
                <a:lnTo>
                  <a:pt x="321115" y="1709046"/>
                </a:lnTo>
                <a:lnTo>
                  <a:pt x="280966" y="1728040"/>
                </a:lnTo>
                <a:lnTo>
                  <a:pt x="239935" y="1745036"/>
                </a:lnTo>
                <a:lnTo>
                  <a:pt x="198119" y="1759994"/>
                </a:lnTo>
                <a:lnTo>
                  <a:pt x="155614" y="1772889"/>
                </a:lnTo>
                <a:lnTo>
                  <a:pt x="112533" y="1783680"/>
                </a:lnTo>
                <a:lnTo>
                  <a:pt x="68974" y="1792347"/>
                </a:lnTo>
                <a:lnTo>
                  <a:pt x="25040" y="1798862"/>
                </a:lnTo>
                <a:lnTo>
                  <a:pt x="0" y="180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6875" y="0"/>
            <a:ext cx="4134485" cy="2695575"/>
          </a:xfrm>
          <a:prstGeom prst="rect">
            <a:avLst/>
          </a:prstGeom>
        </p:spPr>
        <p:txBody>
          <a:bodyPr vert="horz" wrap="square" lIns="0" tIns="4578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5"/>
              </a:spcBef>
            </a:pPr>
            <a:r>
              <a:rPr sz="11200" spc="-420" dirty="0">
                <a:solidFill>
                  <a:srgbClr val="FFFFFF"/>
                </a:solidFill>
              </a:rPr>
              <a:t>C</a:t>
            </a:r>
            <a:r>
              <a:rPr sz="11200" spc="-320" dirty="0">
                <a:solidFill>
                  <a:srgbClr val="FFFFFF"/>
                </a:solidFill>
              </a:rPr>
              <a:t>O</a:t>
            </a:r>
            <a:r>
              <a:rPr sz="11200" spc="-484" dirty="0">
                <a:solidFill>
                  <a:srgbClr val="FFFFFF"/>
                </a:solidFill>
              </a:rPr>
              <a:t>D</a:t>
            </a:r>
            <a:r>
              <a:rPr sz="11200" spc="-1265" dirty="0">
                <a:solidFill>
                  <a:srgbClr val="FFFFFF"/>
                </a:solidFill>
              </a:rPr>
              <a:t>E</a:t>
            </a:r>
            <a:r>
              <a:rPr sz="11200" spc="-640" dirty="0">
                <a:solidFill>
                  <a:srgbClr val="FFFFFF"/>
                </a:solidFill>
              </a:rPr>
              <a:t>:</a:t>
            </a:r>
            <a:endParaRPr sz="11200"/>
          </a:p>
          <a:p>
            <a:pPr marL="555625">
              <a:lnSpc>
                <a:spcPct val="100000"/>
              </a:lnSpc>
              <a:spcBef>
                <a:spcPts val="835"/>
              </a:spcBef>
            </a:pPr>
            <a:r>
              <a:rPr sz="2700" spc="-165" dirty="0">
                <a:solidFill>
                  <a:srgbClr val="FFFFFF"/>
                </a:solidFill>
              </a:rPr>
              <a:t>I</a:t>
            </a:r>
            <a:r>
              <a:rPr sz="2700" spc="15" dirty="0">
                <a:solidFill>
                  <a:srgbClr val="FFFFFF"/>
                </a:solidFill>
              </a:rPr>
              <a:t>n</a:t>
            </a:r>
            <a:r>
              <a:rPr sz="2700" spc="-95" dirty="0">
                <a:solidFill>
                  <a:srgbClr val="FFFFFF"/>
                </a:solidFill>
              </a:rPr>
              <a:t>s</a:t>
            </a:r>
            <a:r>
              <a:rPr sz="2700" spc="145" dirty="0">
                <a:solidFill>
                  <a:srgbClr val="FFFFFF"/>
                </a:solidFill>
              </a:rPr>
              <a:t>t</a:t>
            </a:r>
            <a:r>
              <a:rPr sz="2700" spc="-140" dirty="0">
                <a:solidFill>
                  <a:srgbClr val="FFFFFF"/>
                </a:solidFill>
              </a:rPr>
              <a:t>a</a:t>
            </a:r>
            <a:r>
              <a:rPr sz="2700" spc="-35" dirty="0">
                <a:solidFill>
                  <a:srgbClr val="FFFFFF"/>
                </a:solidFill>
              </a:rPr>
              <a:t>ll</a:t>
            </a:r>
            <a:r>
              <a:rPr sz="2700" spc="-180" dirty="0">
                <a:solidFill>
                  <a:srgbClr val="FFFFFF"/>
                </a:solidFill>
              </a:rPr>
              <a:t> </a:t>
            </a:r>
            <a:r>
              <a:rPr sz="2700" spc="95" dirty="0">
                <a:solidFill>
                  <a:srgbClr val="FFFFFF"/>
                </a:solidFill>
              </a:rPr>
              <a:t>p</a:t>
            </a:r>
            <a:r>
              <a:rPr sz="2700" spc="-140" dirty="0">
                <a:solidFill>
                  <a:srgbClr val="FFFFFF"/>
                </a:solidFill>
              </a:rPr>
              <a:t>a</a:t>
            </a:r>
            <a:r>
              <a:rPr sz="2700" spc="105" dirty="0">
                <a:solidFill>
                  <a:srgbClr val="FFFFFF"/>
                </a:solidFill>
              </a:rPr>
              <a:t>c</a:t>
            </a:r>
            <a:r>
              <a:rPr sz="2700" spc="40" dirty="0">
                <a:solidFill>
                  <a:srgbClr val="FFFFFF"/>
                </a:solidFill>
              </a:rPr>
              <a:t>k</a:t>
            </a:r>
            <a:r>
              <a:rPr sz="2700" spc="-140" dirty="0">
                <a:solidFill>
                  <a:srgbClr val="FFFFFF"/>
                </a:solidFill>
              </a:rPr>
              <a:t>a</a:t>
            </a:r>
            <a:r>
              <a:rPr sz="2700" spc="95" dirty="0">
                <a:solidFill>
                  <a:srgbClr val="FFFFFF"/>
                </a:solidFill>
              </a:rPr>
              <a:t>g</a:t>
            </a:r>
            <a:r>
              <a:rPr sz="2700" spc="-25" dirty="0">
                <a:solidFill>
                  <a:srgbClr val="FFFFFF"/>
                </a:solidFill>
              </a:rPr>
              <a:t>e</a:t>
            </a:r>
            <a:r>
              <a:rPr sz="2700" spc="-95" dirty="0">
                <a:solidFill>
                  <a:srgbClr val="FFFFFF"/>
                </a:solidFill>
              </a:rPr>
              <a:t>s</a:t>
            </a:r>
            <a:r>
              <a:rPr sz="2700" spc="-160" dirty="0">
                <a:solidFill>
                  <a:srgbClr val="FFFFFF"/>
                </a:solidFill>
              </a:rPr>
              <a:t>:</a:t>
            </a:r>
            <a:endParaRPr sz="27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2975" y="2257425"/>
            <a:ext cx="5562599" cy="13525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39800" y="3607435"/>
            <a:ext cx="2407285" cy="3188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7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7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700" spc="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700" spc="-1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7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7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700" spc="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2700" spc="-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7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700" spc="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7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ie</a:t>
            </a:r>
            <a:r>
              <a:rPr sz="2700" spc="-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7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:</a:t>
            </a:r>
            <a:endParaRPr sz="2700">
              <a:latin typeface="Microsoft Sans Serif" panose="020B0604020202020204"/>
              <a:cs typeface="Microsoft Sans Serif" panose="020B0604020202020204"/>
            </a:endParaRPr>
          </a:p>
          <a:p>
            <a:pPr marL="12700" marR="247015">
              <a:lnSpc>
                <a:spcPct val="329000"/>
              </a:lnSpc>
              <a:spcBef>
                <a:spcPts val="225"/>
              </a:spcBef>
            </a:pPr>
            <a:r>
              <a:rPr sz="2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7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ie</a:t>
            </a:r>
            <a:r>
              <a:rPr sz="27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2700" spc="-1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700" spc="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7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700" spc="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7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700" spc="-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7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700" spc="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7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:  </a:t>
            </a:r>
            <a:r>
              <a:rPr sz="27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7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7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700" spc="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700" spc="-1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700" spc="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7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700" spc="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7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7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:</a:t>
            </a:r>
            <a:endParaRPr sz="27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2975" y="4057650"/>
            <a:ext cx="5124449" cy="9239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2975" y="5438775"/>
            <a:ext cx="12392039" cy="914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8675" y="6791325"/>
            <a:ext cx="5676899" cy="15525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1238591"/>
            <a:ext cx="838200" cy="1723389"/>
          </a:xfrm>
          <a:custGeom>
            <a:avLst/>
            <a:gdLst/>
            <a:ahLst/>
            <a:cxnLst/>
            <a:rect l="l" t="t" r="r" b="b"/>
            <a:pathLst>
              <a:path w="838200" h="1723389">
                <a:moveTo>
                  <a:pt x="0" y="1723343"/>
                </a:moveTo>
                <a:lnTo>
                  <a:pt x="0" y="0"/>
                </a:lnTo>
                <a:lnTo>
                  <a:pt x="18488" y="697"/>
                </a:lnTo>
                <a:lnTo>
                  <a:pt x="60683" y="3809"/>
                </a:lnTo>
                <a:lnTo>
                  <a:pt x="102669" y="8988"/>
                </a:lnTo>
                <a:lnTo>
                  <a:pt x="144360" y="16222"/>
                </a:lnTo>
                <a:lnTo>
                  <a:pt x="185642" y="25492"/>
                </a:lnTo>
                <a:lnTo>
                  <a:pt x="226418" y="36776"/>
                </a:lnTo>
                <a:lnTo>
                  <a:pt x="266595" y="50048"/>
                </a:lnTo>
                <a:lnTo>
                  <a:pt x="306066" y="65275"/>
                </a:lnTo>
                <a:lnTo>
                  <a:pt x="344747" y="82421"/>
                </a:lnTo>
                <a:lnTo>
                  <a:pt x="382533" y="101443"/>
                </a:lnTo>
                <a:lnTo>
                  <a:pt x="419347" y="122298"/>
                </a:lnTo>
                <a:lnTo>
                  <a:pt x="455094" y="144934"/>
                </a:lnTo>
                <a:lnTo>
                  <a:pt x="489689" y="169296"/>
                </a:lnTo>
                <a:lnTo>
                  <a:pt x="523046" y="195327"/>
                </a:lnTo>
                <a:lnTo>
                  <a:pt x="555078" y="222961"/>
                </a:lnTo>
                <a:lnTo>
                  <a:pt x="585720" y="252136"/>
                </a:lnTo>
                <a:lnTo>
                  <a:pt x="614895" y="282778"/>
                </a:lnTo>
                <a:lnTo>
                  <a:pt x="642527" y="314816"/>
                </a:lnTo>
                <a:lnTo>
                  <a:pt x="668559" y="348170"/>
                </a:lnTo>
                <a:lnTo>
                  <a:pt x="692924" y="382762"/>
                </a:lnTo>
                <a:lnTo>
                  <a:pt x="715556" y="418508"/>
                </a:lnTo>
                <a:lnTo>
                  <a:pt x="736415" y="455321"/>
                </a:lnTo>
                <a:lnTo>
                  <a:pt x="755437" y="493113"/>
                </a:lnTo>
                <a:lnTo>
                  <a:pt x="772582" y="531792"/>
                </a:lnTo>
                <a:lnTo>
                  <a:pt x="787812" y="571268"/>
                </a:lnTo>
                <a:lnTo>
                  <a:pt x="801081" y="611441"/>
                </a:lnTo>
                <a:lnTo>
                  <a:pt x="812368" y="652219"/>
                </a:lnTo>
                <a:lnTo>
                  <a:pt x="821636" y="693500"/>
                </a:lnTo>
                <a:lnTo>
                  <a:pt x="828865" y="735187"/>
                </a:lnTo>
                <a:lnTo>
                  <a:pt x="834047" y="777178"/>
                </a:lnTo>
                <a:lnTo>
                  <a:pt x="837161" y="819374"/>
                </a:lnTo>
                <a:lnTo>
                  <a:pt x="838200" y="861671"/>
                </a:lnTo>
                <a:lnTo>
                  <a:pt x="837941" y="882826"/>
                </a:lnTo>
                <a:lnTo>
                  <a:pt x="835861" y="925084"/>
                </a:lnTo>
                <a:lnTo>
                  <a:pt x="831717" y="967192"/>
                </a:lnTo>
                <a:lnTo>
                  <a:pt x="825507" y="1009042"/>
                </a:lnTo>
                <a:lnTo>
                  <a:pt x="817255" y="1050538"/>
                </a:lnTo>
                <a:lnTo>
                  <a:pt x="806974" y="1091578"/>
                </a:lnTo>
                <a:lnTo>
                  <a:pt x="794693" y="1132069"/>
                </a:lnTo>
                <a:lnTo>
                  <a:pt x="780440" y="1171904"/>
                </a:lnTo>
                <a:lnTo>
                  <a:pt x="764245" y="1210994"/>
                </a:lnTo>
                <a:lnTo>
                  <a:pt x="746158" y="1249242"/>
                </a:lnTo>
                <a:lnTo>
                  <a:pt x="726214" y="1286556"/>
                </a:lnTo>
                <a:lnTo>
                  <a:pt x="704461" y="1322848"/>
                </a:lnTo>
                <a:lnTo>
                  <a:pt x="680956" y="1358026"/>
                </a:lnTo>
                <a:lnTo>
                  <a:pt x="655751" y="1392009"/>
                </a:lnTo>
                <a:lnTo>
                  <a:pt x="628911" y="1424714"/>
                </a:lnTo>
                <a:lnTo>
                  <a:pt x="600494" y="1456065"/>
                </a:lnTo>
                <a:lnTo>
                  <a:pt x="570578" y="1485977"/>
                </a:lnTo>
                <a:lnTo>
                  <a:pt x="539230" y="1514395"/>
                </a:lnTo>
                <a:lnTo>
                  <a:pt x="506525" y="1541234"/>
                </a:lnTo>
                <a:lnTo>
                  <a:pt x="472542" y="1566440"/>
                </a:lnTo>
                <a:lnTo>
                  <a:pt x="437364" y="1589945"/>
                </a:lnTo>
                <a:lnTo>
                  <a:pt x="401072" y="1611698"/>
                </a:lnTo>
                <a:lnTo>
                  <a:pt x="363758" y="1631642"/>
                </a:lnTo>
                <a:lnTo>
                  <a:pt x="325510" y="1649729"/>
                </a:lnTo>
                <a:lnTo>
                  <a:pt x="286420" y="1665924"/>
                </a:lnTo>
                <a:lnTo>
                  <a:pt x="246585" y="1680177"/>
                </a:lnTo>
                <a:lnTo>
                  <a:pt x="206094" y="1692458"/>
                </a:lnTo>
                <a:lnTo>
                  <a:pt x="165055" y="1702739"/>
                </a:lnTo>
                <a:lnTo>
                  <a:pt x="123558" y="1710991"/>
                </a:lnTo>
                <a:lnTo>
                  <a:pt x="81709" y="1717200"/>
                </a:lnTo>
                <a:lnTo>
                  <a:pt x="39603" y="1721345"/>
                </a:lnTo>
                <a:lnTo>
                  <a:pt x="0" y="1723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2975" y="666750"/>
            <a:ext cx="5076824" cy="41147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9800" y="226110"/>
            <a:ext cx="1584960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-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7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700" spc="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700" spc="-1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7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7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7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7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700" spc="-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7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:</a:t>
            </a:r>
            <a:endParaRPr sz="27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9800" y="4769550"/>
            <a:ext cx="92646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-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7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7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7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7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:</a:t>
            </a:r>
            <a:endParaRPr sz="27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2975" y="5219700"/>
            <a:ext cx="7315199" cy="24574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293240" y="0"/>
            <a:ext cx="1207770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-114" dirty="0">
                <a:solidFill>
                  <a:srgbClr val="FFFFFF"/>
                </a:solidFill>
              </a:rPr>
              <a:t>M</a:t>
            </a:r>
            <a:r>
              <a:rPr sz="2700" spc="-25" dirty="0">
                <a:solidFill>
                  <a:srgbClr val="FFFFFF"/>
                </a:solidFill>
              </a:rPr>
              <a:t>e</a:t>
            </a:r>
            <a:r>
              <a:rPr sz="2700" spc="114" dirty="0">
                <a:solidFill>
                  <a:srgbClr val="FFFFFF"/>
                </a:solidFill>
              </a:rPr>
              <a:t>d</a:t>
            </a:r>
            <a:r>
              <a:rPr sz="2700" spc="-25" dirty="0">
                <a:solidFill>
                  <a:srgbClr val="FFFFFF"/>
                </a:solidFill>
              </a:rPr>
              <a:t>i</a:t>
            </a:r>
            <a:r>
              <a:rPr sz="2700" spc="-140" dirty="0">
                <a:solidFill>
                  <a:srgbClr val="FFFFFF"/>
                </a:solidFill>
              </a:rPr>
              <a:t>a</a:t>
            </a:r>
            <a:r>
              <a:rPr sz="2700" spc="15" dirty="0">
                <a:solidFill>
                  <a:srgbClr val="FFFFFF"/>
                </a:solidFill>
              </a:rPr>
              <a:t>n</a:t>
            </a:r>
            <a:r>
              <a:rPr sz="2700" spc="-160" dirty="0">
                <a:solidFill>
                  <a:srgbClr val="FFFFFF"/>
                </a:solidFill>
              </a:rPr>
              <a:t>:</a:t>
            </a:r>
            <a:endParaRPr sz="2700"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96400" y="485790"/>
            <a:ext cx="4505340" cy="321943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293240" y="3693210"/>
            <a:ext cx="1478280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-2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700" spc="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mm</a:t>
            </a:r>
            <a:r>
              <a:rPr sz="27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700" spc="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7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endParaRPr sz="27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96400" y="4171950"/>
            <a:ext cx="6962790" cy="10382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293240" y="5217210"/>
            <a:ext cx="139890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-3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7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700" spc="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7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7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7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700" spc="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7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7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:</a:t>
            </a:r>
            <a:endParaRPr sz="27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305925" y="5657850"/>
            <a:ext cx="6686549" cy="41147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548" y="-219205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261508"/>
            <a:ext cx="819150" cy="1802130"/>
          </a:xfrm>
          <a:custGeom>
            <a:avLst/>
            <a:gdLst/>
            <a:ahLst/>
            <a:cxnLst/>
            <a:rect l="l" t="t" r="r" b="b"/>
            <a:pathLst>
              <a:path w="819150" h="1802129">
                <a:moveTo>
                  <a:pt x="0" y="1801587"/>
                </a:moveTo>
                <a:lnTo>
                  <a:pt x="0" y="0"/>
                </a:lnTo>
                <a:lnTo>
                  <a:pt x="25040" y="2722"/>
                </a:lnTo>
                <a:lnTo>
                  <a:pt x="68974" y="9238"/>
                </a:lnTo>
                <a:lnTo>
                  <a:pt x="112533" y="17903"/>
                </a:lnTo>
                <a:lnTo>
                  <a:pt x="155614" y="28695"/>
                </a:lnTo>
                <a:lnTo>
                  <a:pt x="198119" y="41587"/>
                </a:lnTo>
                <a:lnTo>
                  <a:pt x="239935" y="56550"/>
                </a:lnTo>
                <a:lnTo>
                  <a:pt x="280966" y="73546"/>
                </a:lnTo>
                <a:lnTo>
                  <a:pt x="321115" y="92535"/>
                </a:lnTo>
                <a:lnTo>
                  <a:pt x="360286" y="113472"/>
                </a:lnTo>
                <a:lnTo>
                  <a:pt x="398378" y="136305"/>
                </a:lnTo>
                <a:lnTo>
                  <a:pt x="435310" y="160979"/>
                </a:lnTo>
                <a:lnTo>
                  <a:pt x="470982" y="187436"/>
                </a:lnTo>
                <a:lnTo>
                  <a:pt x="505313" y="215612"/>
                </a:lnTo>
                <a:lnTo>
                  <a:pt x="538223" y="245438"/>
                </a:lnTo>
                <a:lnTo>
                  <a:pt x="569628" y="276843"/>
                </a:lnTo>
                <a:lnTo>
                  <a:pt x="599453" y="309752"/>
                </a:lnTo>
                <a:lnTo>
                  <a:pt x="627630" y="344084"/>
                </a:lnTo>
                <a:lnTo>
                  <a:pt x="654088" y="379757"/>
                </a:lnTo>
                <a:lnTo>
                  <a:pt x="678761" y="416686"/>
                </a:lnTo>
                <a:lnTo>
                  <a:pt x="701594" y="454780"/>
                </a:lnTo>
                <a:lnTo>
                  <a:pt x="722529" y="493950"/>
                </a:lnTo>
                <a:lnTo>
                  <a:pt x="741523" y="534099"/>
                </a:lnTo>
                <a:lnTo>
                  <a:pt x="758519" y="575132"/>
                </a:lnTo>
                <a:lnTo>
                  <a:pt x="773477" y="616949"/>
                </a:lnTo>
                <a:lnTo>
                  <a:pt x="786372" y="659450"/>
                </a:lnTo>
                <a:lnTo>
                  <a:pt x="797163" y="702532"/>
                </a:lnTo>
                <a:lnTo>
                  <a:pt x="805830" y="746092"/>
                </a:lnTo>
                <a:lnTo>
                  <a:pt x="812345" y="790025"/>
                </a:lnTo>
                <a:lnTo>
                  <a:pt x="816698" y="834225"/>
                </a:lnTo>
                <a:lnTo>
                  <a:pt x="818878" y="878585"/>
                </a:lnTo>
                <a:lnTo>
                  <a:pt x="819150" y="900791"/>
                </a:lnTo>
                <a:lnTo>
                  <a:pt x="818878" y="922998"/>
                </a:lnTo>
                <a:lnTo>
                  <a:pt x="816698" y="967356"/>
                </a:lnTo>
                <a:lnTo>
                  <a:pt x="812345" y="1011557"/>
                </a:lnTo>
                <a:lnTo>
                  <a:pt x="805830" y="1055491"/>
                </a:lnTo>
                <a:lnTo>
                  <a:pt x="797163" y="1099050"/>
                </a:lnTo>
                <a:lnTo>
                  <a:pt x="786372" y="1142131"/>
                </a:lnTo>
                <a:lnTo>
                  <a:pt x="773477" y="1184636"/>
                </a:lnTo>
                <a:lnTo>
                  <a:pt x="758519" y="1226452"/>
                </a:lnTo>
                <a:lnTo>
                  <a:pt x="741523" y="1267483"/>
                </a:lnTo>
                <a:lnTo>
                  <a:pt x="722528" y="1307632"/>
                </a:lnTo>
                <a:lnTo>
                  <a:pt x="701593" y="1346803"/>
                </a:lnTo>
                <a:lnTo>
                  <a:pt x="678761" y="1384895"/>
                </a:lnTo>
                <a:lnTo>
                  <a:pt x="654088" y="1421827"/>
                </a:lnTo>
                <a:lnTo>
                  <a:pt x="627630" y="1457499"/>
                </a:lnTo>
                <a:lnTo>
                  <a:pt x="599453" y="1491830"/>
                </a:lnTo>
                <a:lnTo>
                  <a:pt x="569628" y="1524740"/>
                </a:lnTo>
                <a:lnTo>
                  <a:pt x="538223" y="1556145"/>
                </a:lnTo>
                <a:lnTo>
                  <a:pt x="505313" y="1585970"/>
                </a:lnTo>
                <a:lnTo>
                  <a:pt x="470982" y="1614147"/>
                </a:lnTo>
                <a:lnTo>
                  <a:pt x="435310" y="1640605"/>
                </a:lnTo>
                <a:lnTo>
                  <a:pt x="398378" y="1665278"/>
                </a:lnTo>
                <a:lnTo>
                  <a:pt x="360286" y="1688111"/>
                </a:lnTo>
                <a:lnTo>
                  <a:pt x="321115" y="1709046"/>
                </a:lnTo>
                <a:lnTo>
                  <a:pt x="280966" y="1728040"/>
                </a:lnTo>
                <a:lnTo>
                  <a:pt x="239935" y="1745036"/>
                </a:lnTo>
                <a:lnTo>
                  <a:pt x="198119" y="1759994"/>
                </a:lnTo>
                <a:lnTo>
                  <a:pt x="155614" y="1772889"/>
                </a:lnTo>
                <a:lnTo>
                  <a:pt x="112533" y="1783680"/>
                </a:lnTo>
                <a:lnTo>
                  <a:pt x="68974" y="1792347"/>
                </a:lnTo>
                <a:lnTo>
                  <a:pt x="25040" y="1798862"/>
                </a:lnTo>
                <a:lnTo>
                  <a:pt x="0" y="180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9800" y="0"/>
            <a:ext cx="84772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-220" dirty="0">
                <a:solidFill>
                  <a:srgbClr val="FFFFFF"/>
                </a:solidFill>
              </a:rPr>
              <a:t>T</a:t>
            </a:r>
            <a:r>
              <a:rPr sz="2700" spc="-140" dirty="0">
                <a:solidFill>
                  <a:srgbClr val="FFFFFF"/>
                </a:solidFill>
              </a:rPr>
              <a:t>a</a:t>
            </a:r>
            <a:r>
              <a:rPr sz="2700" spc="105" dirty="0">
                <a:solidFill>
                  <a:srgbClr val="FFFFFF"/>
                </a:solidFill>
              </a:rPr>
              <a:t>b</a:t>
            </a:r>
            <a:r>
              <a:rPr sz="2700" spc="-35" dirty="0">
                <a:solidFill>
                  <a:srgbClr val="FFFFFF"/>
                </a:solidFill>
              </a:rPr>
              <a:t>l</a:t>
            </a:r>
            <a:r>
              <a:rPr sz="2700" spc="-25" dirty="0">
                <a:solidFill>
                  <a:srgbClr val="FFFFFF"/>
                </a:solidFill>
              </a:rPr>
              <a:t>e</a:t>
            </a:r>
            <a:endParaRPr sz="27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2975" y="447675"/>
            <a:ext cx="7315199" cy="13334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39800" y="1816785"/>
            <a:ext cx="126936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-2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27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700" spc="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700" spc="3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-</a:t>
            </a:r>
            <a:r>
              <a:rPr sz="2700" spc="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27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7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700" spc="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endParaRPr sz="27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2975" y="2266950"/>
            <a:ext cx="5581649" cy="18002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39800" y="4226610"/>
            <a:ext cx="170878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-1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7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700" spc="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7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7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7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7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700" spc="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7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7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7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endParaRPr sz="27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9800" y="5598134"/>
            <a:ext cx="2541270" cy="1609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1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4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400" spc="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4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4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400" spc="-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400" spc="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400" spc="-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4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4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4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2400" spc="-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400" spc="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400" spc="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4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4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>
              <a:lnSpc>
                <a:spcPct val="100000"/>
              </a:lnSpc>
            </a:pP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400" spc="-1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400" spc="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400" spc="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400" spc="-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4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4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400" spc="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24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4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400" spc="-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ss</a:t>
            </a:r>
            <a:r>
              <a:rPr sz="2400" spc="-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4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4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9800" y="8255624"/>
            <a:ext cx="1032510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2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400" spc="-1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4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400" spc="-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400" spc="-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2975" y="4667250"/>
            <a:ext cx="7315199" cy="9524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42975" y="5991225"/>
            <a:ext cx="7315199" cy="8381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2975" y="7219950"/>
            <a:ext cx="7315199" cy="103822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200025" y="8667750"/>
            <a:ext cx="10582910" cy="1400175"/>
            <a:chOff x="200025" y="8667750"/>
            <a:chExt cx="10582910" cy="140017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2975" y="8667750"/>
              <a:ext cx="9839340" cy="98107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025" y="9601200"/>
              <a:ext cx="771524" cy="46672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0975758" y="13744"/>
            <a:ext cx="2918329" cy="38151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95" dirty="0" err="1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2400" spc="50" dirty="0" err="1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2400" spc="85" dirty="0" err="1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2400" spc="-30" dirty="0" err="1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400" spc="55" dirty="0" err="1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400" spc="130" dirty="0" err="1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4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4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400" spc="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4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lang="en-US" sz="2400" spc="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lang="en-US" sz="2400" spc="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lang="en-US" sz="2400" spc="-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lang="en-US" sz="2400" spc="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racter</a:t>
            </a:r>
            <a:endParaRPr sz="2400" dirty="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19" name="Picture 19" descr="Text, letter&#10;&#10;Description automatically generated">
            <a:extLst>
              <a:ext uri="{FF2B5EF4-FFF2-40B4-BE49-F238E27FC236}">
                <a16:creationId xmlns:a16="http://schemas.microsoft.com/office/drawing/2014/main" id="{63A1F46C-6859-2114-1C15-BE42FD979F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12468" y="767517"/>
            <a:ext cx="7659665" cy="31152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1681FE-FE78-49E5-1B0C-01AABDE70E53}"/>
              </a:ext>
            </a:extLst>
          </p:cNvPr>
          <p:cNvSpPr txBox="1"/>
          <p:nvPr/>
        </p:nvSpPr>
        <p:spPr>
          <a:xfrm>
            <a:off x="10842842" y="4434996"/>
            <a:ext cx="259223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cs typeface="Calibri"/>
              </a:rPr>
              <a:t>Histogram:</a:t>
            </a:r>
          </a:p>
        </p:txBody>
      </p:sp>
      <p:pic>
        <p:nvPicPr>
          <p:cNvPr id="21" name="Picture 21">
            <a:extLst>
              <a:ext uri="{FF2B5EF4-FFF2-40B4-BE49-F238E27FC236}">
                <a16:creationId xmlns:a16="http://schemas.microsoft.com/office/drawing/2014/main" id="{14D14567-2ABA-4719-25BC-EEA4CDF25F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80604" y="5145914"/>
            <a:ext cx="5949080" cy="301707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91940" y="2362200"/>
            <a:ext cx="6696075" cy="7912100"/>
          </a:xfrm>
          <a:custGeom>
            <a:avLst/>
            <a:gdLst/>
            <a:ahLst/>
            <a:cxnLst/>
            <a:rect l="l" t="t" r="r" b="b"/>
            <a:pathLst>
              <a:path w="6696075" h="7912100">
                <a:moveTo>
                  <a:pt x="5536780" y="12700"/>
                </a:moveTo>
                <a:lnTo>
                  <a:pt x="4731168" y="12700"/>
                </a:lnTo>
                <a:lnTo>
                  <a:pt x="4781429" y="0"/>
                </a:lnTo>
                <a:lnTo>
                  <a:pt x="5486518" y="0"/>
                </a:lnTo>
                <a:lnTo>
                  <a:pt x="5536780" y="12700"/>
                </a:lnTo>
                <a:close/>
              </a:path>
              <a:path w="6696075" h="7912100">
                <a:moveTo>
                  <a:pt x="5687331" y="25400"/>
                </a:moveTo>
                <a:lnTo>
                  <a:pt x="4580618" y="25400"/>
                </a:lnTo>
                <a:lnTo>
                  <a:pt x="4630759" y="12700"/>
                </a:lnTo>
                <a:lnTo>
                  <a:pt x="5637190" y="12700"/>
                </a:lnTo>
                <a:lnTo>
                  <a:pt x="5687331" y="25400"/>
                </a:lnTo>
                <a:close/>
              </a:path>
              <a:path w="6696075" h="7912100">
                <a:moveTo>
                  <a:pt x="5787430" y="38100"/>
                </a:moveTo>
                <a:lnTo>
                  <a:pt x="4480519" y="38100"/>
                </a:lnTo>
                <a:lnTo>
                  <a:pt x="4530538" y="25400"/>
                </a:lnTo>
                <a:lnTo>
                  <a:pt x="5737411" y="25400"/>
                </a:lnTo>
                <a:lnTo>
                  <a:pt x="5787430" y="38100"/>
                </a:lnTo>
                <a:close/>
              </a:path>
              <a:path w="6696075" h="7912100">
                <a:moveTo>
                  <a:pt x="5887288" y="50800"/>
                </a:moveTo>
                <a:lnTo>
                  <a:pt x="4380661" y="50800"/>
                </a:lnTo>
                <a:lnTo>
                  <a:pt x="4430560" y="38100"/>
                </a:lnTo>
                <a:lnTo>
                  <a:pt x="5837389" y="38100"/>
                </a:lnTo>
                <a:lnTo>
                  <a:pt x="5887288" y="50800"/>
                </a:lnTo>
                <a:close/>
              </a:path>
              <a:path w="6696075" h="7912100">
                <a:moveTo>
                  <a:pt x="6086078" y="88900"/>
                </a:moveTo>
                <a:lnTo>
                  <a:pt x="4181871" y="88900"/>
                </a:lnTo>
                <a:lnTo>
                  <a:pt x="4330839" y="50800"/>
                </a:lnTo>
                <a:lnTo>
                  <a:pt x="5937110" y="50800"/>
                </a:lnTo>
                <a:lnTo>
                  <a:pt x="6086078" y="88900"/>
                </a:lnTo>
                <a:close/>
              </a:path>
              <a:path w="6696075" h="7912100">
                <a:moveTo>
                  <a:pt x="6696060" y="7912100"/>
                </a:moveTo>
                <a:lnTo>
                  <a:pt x="824873" y="7912100"/>
                </a:lnTo>
                <a:lnTo>
                  <a:pt x="810051" y="7899400"/>
                </a:lnTo>
                <a:lnTo>
                  <a:pt x="783088" y="7848600"/>
                </a:lnTo>
                <a:lnTo>
                  <a:pt x="756544" y="7810500"/>
                </a:lnTo>
                <a:lnTo>
                  <a:pt x="730417" y="7772400"/>
                </a:lnTo>
                <a:lnTo>
                  <a:pt x="704715" y="7721600"/>
                </a:lnTo>
                <a:lnTo>
                  <a:pt x="679444" y="7683500"/>
                </a:lnTo>
                <a:lnTo>
                  <a:pt x="654603" y="7632700"/>
                </a:lnTo>
                <a:lnTo>
                  <a:pt x="630192" y="7594600"/>
                </a:lnTo>
                <a:lnTo>
                  <a:pt x="606212" y="7543800"/>
                </a:lnTo>
                <a:lnTo>
                  <a:pt x="582669" y="7505700"/>
                </a:lnTo>
                <a:lnTo>
                  <a:pt x="559568" y="7454900"/>
                </a:lnTo>
                <a:lnTo>
                  <a:pt x="536909" y="7416800"/>
                </a:lnTo>
                <a:lnTo>
                  <a:pt x="514692" y="7366000"/>
                </a:lnTo>
                <a:lnTo>
                  <a:pt x="492916" y="7327900"/>
                </a:lnTo>
                <a:lnTo>
                  <a:pt x="471588" y="7277100"/>
                </a:lnTo>
                <a:lnTo>
                  <a:pt x="450712" y="7226300"/>
                </a:lnTo>
                <a:lnTo>
                  <a:pt x="430289" y="7188200"/>
                </a:lnTo>
                <a:lnTo>
                  <a:pt x="410318" y="7137400"/>
                </a:lnTo>
                <a:lnTo>
                  <a:pt x="390800" y="7086600"/>
                </a:lnTo>
                <a:lnTo>
                  <a:pt x="371739" y="7048500"/>
                </a:lnTo>
                <a:lnTo>
                  <a:pt x="353139" y="6997700"/>
                </a:lnTo>
                <a:lnTo>
                  <a:pt x="335001" y="6946900"/>
                </a:lnTo>
                <a:lnTo>
                  <a:pt x="317325" y="6908800"/>
                </a:lnTo>
                <a:lnTo>
                  <a:pt x="300110" y="6858000"/>
                </a:lnTo>
                <a:lnTo>
                  <a:pt x="283362" y="6807200"/>
                </a:lnTo>
                <a:lnTo>
                  <a:pt x="267083" y="6756400"/>
                </a:lnTo>
                <a:lnTo>
                  <a:pt x="251275" y="6718300"/>
                </a:lnTo>
                <a:lnTo>
                  <a:pt x="235936" y="6667500"/>
                </a:lnTo>
                <a:lnTo>
                  <a:pt x="221067" y="6616700"/>
                </a:lnTo>
                <a:lnTo>
                  <a:pt x="206671" y="6565900"/>
                </a:lnTo>
                <a:lnTo>
                  <a:pt x="192753" y="6515100"/>
                </a:lnTo>
                <a:lnTo>
                  <a:pt x="179311" y="6477000"/>
                </a:lnTo>
                <a:lnTo>
                  <a:pt x="166346" y="6426200"/>
                </a:lnTo>
                <a:lnTo>
                  <a:pt x="153859" y="6375400"/>
                </a:lnTo>
                <a:lnTo>
                  <a:pt x="141851" y="6324600"/>
                </a:lnTo>
                <a:lnTo>
                  <a:pt x="130325" y="6273800"/>
                </a:lnTo>
                <a:lnTo>
                  <a:pt x="119283" y="6223000"/>
                </a:lnTo>
                <a:lnTo>
                  <a:pt x="108724" y="6184900"/>
                </a:lnTo>
                <a:lnTo>
                  <a:pt x="98647" y="6134100"/>
                </a:lnTo>
                <a:lnTo>
                  <a:pt x="89056" y="6083300"/>
                </a:lnTo>
                <a:lnTo>
                  <a:pt x="79952" y="6032500"/>
                </a:lnTo>
                <a:lnTo>
                  <a:pt x="71336" y="5981700"/>
                </a:lnTo>
                <a:lnTo>
                  <a:pt x="63208" y="5930900"/>
                </a:lnTo>
                <a:lnTo>
                  <a:pt x="55567" y="5880100"/>
                </a:lnTo>
                <a:lnTo>
                  <a:pt x="48415" y="5829300"/>
                </a:lnTo>
                <a:lnTo>
                  <a:pt x="41755" y="5778500"/>
                </a:lnTo>
                <a:lnTo>
                  <a:pt x="35586" y="5727700"/>
                </a:lnTo>
                <a:lnTo>
                  <a:pt x="29908" y="5676900"/>
                </a:lnTo>
                <a:lnTo>
                  <a:pt x="24721" y="5626100"/>
                </a:lnTo>
                <a:lnTo>
                  <a:pt x="20026" y="5575300"/>
                </a:lnTo>
                <a:lnTo>
                  <a:pt x="15825" y="5524500"/>
                </a:lnTo>
                <a:lnTo>
                  <a:pt x="12118" y="5486400"/>
                </a:lnTo>
                <a:lnTo>
                  <a:pt x="8904" y="5435600"/>
                </a:lnTo>
                <a:lnTo>
                  <a:pt x="6184" y="5384800"/>
                </a:lnTo>
                <a:lnTo>
                  <a:pt x="3957" y="5334000"/>
                </a:lnTo>
                <a:lnTo>
                  <a:pt x="2226" y="5283200"/>
                </a:lnTo>
                <a:lnTo>
                  <a:pt x="989" y="5232400"/>
                </a:lnTo>
                <a:lnTo>
                  <a:pt x="247" y="5181600"/>
                </a:lnTo>
                <a:lnTo>
                  <a:pt x="0" y="5130800"/>
                </a:lnTo>
                <a:lnTo>
                  <a:pt x="247" y="5080000"/>
                </a:lnTo>
                <a:lnTo>
                  <a:pt x="989" y="5029200"/>
                </a:lnTo>
                <a:lnTo>
                  <a:pt x="2226" y="4978400"/>
                </a:lnTo>
                <a:lnTo>
                  <a:pt x="3957" y="4927600"/>
                </a:lnTo>
                <a:lnTo>
                  <a:pt x="6184" y="4876800"/>
                </a:lnTo>
                <a:lnTo>
                  <a:pt x="8904" y="4826000"/>
                </a:lnTo>
                <a:lnTo>
                  <a:pt x="12118" y="4775200"/>
                </a:lnTo>
                <a:lnTo>
                  <a:pt x="15825" y="4724400"/>
                </a:lnTo>
                <a:lnTo>
                  <a:pt x="20026" y="4673600"/>
                </a:lnTo>
                <a:lnTo>
                  <a:pt x="24721" y="4622800"/>
                </a:lnTo>
                <a:lnTo>
                  <a:pt x="29908" y="4572000"/>
                </a:lnTo>
                <a:lnTo>
                  <a:pt x="35586" y="4521200"/>
                </a:lnTo>
                <a:lnTo>
                  <a:pt x="41755" y="4470400"/>
                </a:lnTo>
                <a:lnTo>
                  <a:pt x="48415" y="4419600"/>
                </a:lnTo>
                <a:lnTo>
                  <a:pt x="55567" y="4368800"/>
                </a:lnTo>
                <a:lnTo>
                  <a:pt x="63208" y="4330700"/>
                </a:lnTo>
                <a:lnTo>
                  <a:pt x="71336" y="4279900"/>
                </a:lnTo>
                <a:lnTo>
                  <a:pt x="79952" y="4229100"/>
                </a:lnTo>
                <a:lnTo>
                  <a:pt x="89056" y="4178300"/>
                </a:lnTo>
                <a:lnTo>
                  <a:pt x="98647" y="4127500"/>
                </a:lnTo>
                <a:lnTo>
                  <a:pt x="108724" y="4076700"/>
                </a:lnTo>
                <a:lnTo>
                  <a:pt x="119283" y="4025900"/>
                </a:lnTo>
                <a:lnTo>
                  <a:pt x="130325" y="3975100"/>
                </a:lnTo>
                <a:lnTo>
                  <a:pt x="141851" y="3924300"/>
                </a:lnTo>
                <a:lnTo>
                  <a:pt x="153859" y="3886200"/>
                </a:lnTo>
                <a:lnTo>
                  <a:pt x="166346" y="3835400"/>
                </a:lnTo>
                <a:lnTo>
                  <a:pt x="179311" y="3784600"/>
                </a:lnTo>
                <a:lnTo>
                  <a:pt x="192753" y="3733800"/>
                </a:lnTo>
                <a:lnTo>
                  <a:pt x="206671" y="3683000"/>
                </a:lnTo>
                <a:lnTo>
                  <a:pt x="221067" y="3632200"/>
                </a:lnTo>
                <a:lnTo>
                  <a:pt x="235936" y="3594100"/>
                </a:lnTo>
                <a:lnTo>
                  <a:pt x="251275" y="3543300"/>
                </a:lnTo>
                <a:lnTo>
                  <a:pt x="267083" y="3492500"/>
                </a:lnTo>
                <a:lnTo>
                  <a:pt x="283362" y="3441700"/>
                </a:lnTo>
                <a:lnTo>
                  <a:pt x="300110" y="3403600"/>
                </a:lnTo>
                <a:lnTo>
                  <a:pt x="317325" y="3352800"/>
                </a:lnTo>
                <a:lnTo>
                  <a:pt x="335001" y="3302000"/>
                </a:lnTo>
                <a:lnTo>
                  <a:pt x="353139" y="3251200"/>
                </a:lnTo>
                <a:lnTo>
                  <a:pt x="371739" y="3213100"/>
                </a:lnTo>
                <a:lnTo>
                  <a:pt x="390800" y="3162300"/>
                </a:lnTo>
                <a:lnTo>
                  <a:pt x="410318" y="3111500"/>
                </a:lnTo>
                <a:lnTo>
                  <a:pt x="430289" y="3073400"/>
                </a:lnTo>
                <a:lnTo>
                  <a:pt x="450712" y="3022600"/>
                </a:lnTo>
                <a:lnTo>
                  <a:pt x="471588" y="2984500"/>
                </a:lnTo>
                <a:lnTo>
                  <a:pt x="492916" y="2933700"/>
                </a:lnTo>
                <a:lnTo>
                  <a:pt x="514692" y="2882900"/>
                </a:lnTo>
                <a:lnTo>
                  <a:pt x="536909" y="2844800"/>
                </a:lnTo>
                <a:lnTo>
                  <a:pt x="559568" y="2794000"/>
                </a:lnTo>
                <a:lnTo>
                  <a:pt x="582669" y="2755900"/>
                </a:lnTo>
                <a:lnTo>
                  <a:pt x="606212" y="2705100"/>
                </a:lnTo>
                <a:lnTo>
                  <a:pt x="630192" y="2667000"/>
                </a:lnTo>
                <a:lnTo>
                  <a:pt x="654603" y="2616200"/>
                </a:lnTo>
                <a:lnTo>
                  <a:pt x="679444" y="2578100"/>
                </a:lnTo>
                <a:lnTo>
                  <a:pt x="704715" y="2527300"/>
                </a:lnTo>
                <a:lnTo>
                  <a:pt x="730417" y="2489200"/>
                </a:lnTo>
                <a:lnTo>
                  <a:pt x="756544" y="2451100"/>
                </a:lnTo>
                <a:lnTo>
                  <a:pt x="783088" y="2400300"/>
                </a:lnTo>
                <a:lnTo>
                  <a:pt x="810051" y="2362200"/>
                </a:lnTo>
                <a:lnTo>
                  <a:pt x="837432" y="2311400"/>
                </a:lnTo>
                <a:lnTo>
                  <a:pt x="865231" y="2273300"/>
                </a:lnTo>
                <a:lnTo>
                  <a:pt x="893440" y="2235200"/>
                </a:lnTo>
                <a:lnTo>
                  <a:pt x="922054" y="2197100"/>
                </a:lnTo>
                <a:lnTo>
                  <a:pt x="951073" y="2146300"/>
                </a:lnTo>
                <a:lnTo>
                  <a:pt x="980496" y="2108200"/>
                </a:lnTo>
                <a:lnTo>
                  <a:pt x="1010326" y="2070100"/>
                </a:lnTo>
                <a:lnTo>
                  <a:pt x="1040553" y="2032000"/>
                </a:lnTo>
                <a:lnTo>
                  <a:pt x="1071168" y="1993900"/>
                </a:lnTo>
                <a:lnTo>
                  <a:pt x="1102174" y="1943100"/>
                </a:lnTo>
                <a:lnTo>
                  <a:pt x="1133569" y="1905000"/>
                </a:lnTo>
                <a:lnTo>
                  <a:pt x="1165355" y="1866900"/>
                </a:lnTo>
                <a:lnTo>
                  <a:pt x="1197523" y="1828800"/>
                </a:lnTo>
                <a:lnTo>
                  <a:pt x="1230067" y="1790700"/>
                </a:lnTo>
                <a:lnTo>
                  <a:pt x="1262985" y="1752600"/>
                </a:lnTo>
                <a:lnTo>
                  <a:pt x="1296279" y="1714500"/>
                </a:lnTo>
                <a:lnTo>
                  <a:pt x="1329947" y="1676400"/>
                </a:lnTo>
                <a:lnTo>
                  <a:pt x="1363982" y="1638300"/>
                </a:lnTo>
                <a:lnTo>
                  <a:pt x="1398375" y="1600200"/>
                </a:lnTo>
                <a:lnTo>
                  <a:pt x="1433127" y="1574800"/>
                </a:lnTo>
                <a:lnTo>
                  <a:pt x="1468236" y="1536700"/>
                </a:lnTo>
                <a:lnTo>
                  <a:pt x="1503702" y="1498600"/>
                </a:lnTo>
                <a:lnTo>
                  <a:pt x="1539522" y="1460500"/>
                </a:lnTo>
                <a:lnTo>
                  <a:pt x="1575683" y="1422400"/>
                </a:lnTo>
                <a:lnTo>
                  <a:pt x="1612185" y="1397000"/>
                </a:lnTo>
                <a:lnTo>
                  <a:pt x="1686210" y="1320800"/>
                </a:lnTo>
                <a:lnTo>
                  <a:pt x="1723725" y="1295400"/>
                </a:lnTo>
                <a:lnTo>
                  <a:pt x="1799723" y="1219200"/>
                </a:lnTo>
                <a:lnTo>
                  <a:pt x="1838207" y="1193800"/>
                </a:lnTo>
                <a:lnTo>
                  <a:pt x="1877015" y="1155700"/>
                </a:lnTo>
                <a:lnTo>
                  <a:pt x="1916138" y="1130300"/>
                </a:lnTo>
                <a:lnTo>
                  <a:pt x="1955564" y="1092200"/>
                </a:lnTo>
                <a:lnTo>
                  <a:pt x="1995295" y="1066800"/>
                </a:lnTo>
                <a:lnTo>
                  <a:pt x="2035330" y="1028700"/>
                </a:lnTo>
                <a:lnTo>
                  <a:pt x="2116302" y="977900"/>
                </a:lnTo>
                <a:lnTo>
                  <a:pt x="2157222" y="939800"/>
                </a:lnTo>
                <a:lnTo>
                  <a:pt x="2281694" y="863600"/>
                </a:lnTo>
                <a:lnTo>
                  <a:pt x="2323741" y="825500"/>
                </a:lnTo>
                <a:lnTo>
                  <a:pt x="2494588" y="723900"/>
                </a:lnTo>
                <a:lnTo>
                  <a:pt x="2758408" y="571500"/>
                </a:lnTo>
                <a:lnTo>
                  <a:pt x="2803203" y="558800"/>
                </a:lnTo>
                <a:lnTo>
                  <a:pt x="2938919" y="482600"/>
                </a:lnTo>
                <a:lnTo>
                  <a:pt x="2984591" y="469900"/>
                </a:lnTo>
                <a:lnTo>
                  <a:pt x="3076539" y="419100"/>
                </a:lnTo>
                <a:lnTo>
                  <a:pt x="3122814" y="406400"/>
                </a:lnTo>
                <a:lnTo>
                  <a:pt x="3169291" y="381000"/>
                </a:lnTo>
                <a:lnTo>
                  <a:pt x="3215953" y="368300"/>
                </a:lnTo>
                <a:lnTo>
                  <a:pt x="3262794" y="342900"/>
                </a:lnTo>
                <a:lnTo>
                  <a:pt x="3309814" y="330200"/>
                </a:lnTo>
                <a:lnTo>
                  <a:pt x="3357012" y="304800"/>
                </a:lnTo>
                <a:lnTo>
                  <a:pt x="3499632" y="266700"/>
                </a:lnTo>
                <a:lnTo>
                  <a:pt x="3547487" y="241300"/>
                </a:lnTo>
                <a:lnTo>
                  <a:pt x="4132383" y="88900"/>
                </a:lnTo>
                <a:lnTo>
                  <a:pt x="6135567" y="88900"/>
                </a:lnTo>
                <a:lnTo>
                  <a:pt x="6672452" y="228600"/>
                </a:lnTo>
                <a:lnTo>
                  <a:pt x="6696060" y="241300"/>
                </a:lnTo>
                <a:lnTo>
                  <a:pt x="6696060" y="7912100"/>
                </a:lnTo>
                <a:close/>
              </a:path>
            </a:pathLst>
          </a:custGeom>
          <a:solidFill>
            <a:srgbClr val="888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611600" cy="9918700"/>
            <a:chOff x="0" y="0"/>
            <a:chExt cx="16611600" cy="99187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6362700" cy="5753100"/>
            </a:xfrm>
            <a:custGeom>
              <a:avLst/>
              <a:gdLst/>
              <a:ahLst/>
              <a:cxnLst/>
              <a:rect l="l" t="t" r="r" b="b"/>
              <a:pathLst>
                <a:path w="6362700" h="5753100">
                  <a:moveTo>
                    <a:pt x="2347955" y="5753100"/>
                  </a:moveTo>
                  <a:lnTo>
                    <a:pt x="2298642" y="5752798"/>
                  </a:lnTo>
                  <a:lnTo>
                    <a:pt x="2249385" y="5751891"/>
                  </a:lnTo>
                  <a:lnTo>
                    <a:pt x="2200144" y="5750380"/>
                  </a:lnTo>
                  <a:lnTo>
                    <a:pt x="2150916" y="5748261"/>
                  </a:lnTo>
                  <a:lnTo>
                    <a:pt x="2101719" y="5745543"/>
                  </a:lnTo>
                  <a:lnTo>
                    <a:pt x="2052567" y="5742220"/>
                  </a:lnTo>
                  <a:lnTo>
                    <a:pt x="2003460" y="5738293"/>
                  </a:lnTo>
                  <a:lnTo>
                    <a:pt x="1954396" y="5733764"/>
                  </a:lnTo>
                  <a:lnTo>
                    <a:pt x="1905392" y="5728635"/>
                  </a:lnTo>
                  <a:lnTo>
                    <a:pt x="1856461" y="5722906"/>
                  </a:lnTo>
                  <a:lnTo>
                    <a:pt x="1807604" y="5716576"/>
                  </a:lnTo>
                  <a:lnTo>
                    <a:pt x="1758819" y="5709647"/>
                  </a:lnTo>
                  <a:lnTo>
                    <a:pt x="1710128" y="5702119"/>
                  </a:lnTo>
                  <a:lnTo>
                    <a:pt x="1661537" y="5693995"/>
                  </a:lnTo>
                  <a:lnTo>
                    <a:pt x="1613048" y="5685274"/>
                  </a:lnTo>
                  <a:lnTo>
                    <a:pt x="1564662" y="5675957"/>
                  </a:lnTo>
                  <a:lnTo>
                    <a:pt x="1516399" y="5666047"/>
                  </a:lnTo>
                  <a:lnTo>
                    <a:pt x="1468266" y="5655547"/>
                  </a:lnTo>
                  <a:lnTo>
                    <a:pt x="1420266" y="5644458"/>
                  </a:lnTo>
                  <a:lnTo>
                    <a:pt x="1372400" y="5632780"/>
                  </a:lnTo>
                  <a:lnTo>
                    <a:pt x="1324676" y="5620516"/>
                  </a:lnTo>
                  <a:lnTo>
                    <a:pt x="1277115" y="5607669"/>
                  </a:lnTo>
                  <a:lnTo>
                    <a:pt x="1229717" y="5594237"/>
                  </a:lnTo>
                  <a:lnTo>
                    <a:pt x="1182481" y="5580221"/>
                  </a:lnTo>
                  <a:lnTo>
                    <a:pt x="1135419" y="5565632"/>
                  </a:lnTo>
                  <a:lnTo>
                    <a:pt x="1088547" y="5550468"/>
                  </a:lnTo>
                  <a:lnTo>
                    <a:pt x="1041865" y="5534728"/>
                  </a:lnTo>
                  <a:lnTo>
                    <a:pt x="995372" y="5518413"/>
                  </a:lnTo>
                  <a:lnTo>
                    <a:pt x="949082" y="5501529"/>
                  </a:lnTo>
                  <a:lnTo>
                    <a:pt x="903010" y="5484081"/>
                  </a:lnTo>
                  <a:lnTo>
                    <a:pt x="857156" y="5466068"/>
                  </a:lnTo>
                  <a:lnTo>
                    <a:pt x="811520" y="5447490"/>
                  </a:lnTo>
                  <a:lnTo>
                    <a:pt x="766114" y="5428356"/>
                  </a:lnTo>
                  <a:lnTo>
                    <a:pt x="720953" y="5408669"/>
                  </a:lnTo>
                  <a:lnTo>
                    <a:pt x="676036" y="5388428"/>
                  </a:lnTo>
                  <a:lnTo>
                    <a:pt x="631364" y="5367633"/>
                  </a:lnTo>
                  <a:lnTo>
                    <a:pt x="586957" y="5346296"/>
                  </a:lnTo>
                  <a:lnTo>
                    <a:pt x="542819" y="5324419"/>
                  </a:lnTo>
                  <a:lnTo>
                    <a:pt x="498950" y="5302001"/>
                  </a:lnTo>
                  <a:lnTo>
                    <a:pt x="455352" y="5279041"/>
                  </a:lnTo>
                  <a:lnTo>
                    <a:pt x="412043" y="5255547"/>
                  </a:lnTo>
                  <a:lnTo>
                    <a:pt x="369030" y="5231526"/>
                  </a:lnTo>
                  <a:lnTo>
                    <a:pt x="326315" y="5206979"/>
                  </a:lnTo>
                  <a:lnTo>
                    <a:pt x="283902" y="5181905"/>
                  </a:lnTo>
                  <a:lnTo>
                    <a:pt x="241794" y="5156317"/>
                  </a:lnTo>
                  <a:lnTo>
                    <a:pt x="200011" y="5130219"/>
                  </a:lnTo>
                  <a:lnTo>
                    <a:pt x="158552" y="5103607"/>
                  </a:lnTo>
                  <a:lnTo>
                    <a:pt x="117414" y="5076482"/>
                  </a:lnTo>
                  <a:lnTo>
                    <a:pt x="76617" y="5048859"/>
                  </a:lnTo>
                  <a:lnTo>
                    <a:pt x="36165" y="5020741"/>
                  </a:lnTo>
                  <a:lnTo>
                    <a:pt x="0" y="4994937"/>
                  </a:lnTo>
                  <a:lnTo>
                    <a:pt x="0" y="0"/>
                  </a:lnTo>
                  <a:lnTo>
                    <a:pt x="5966772" y="0"/>
                  </a:lnTo>
                  <a:lnTo>
                    <a:pt x="5977232" y="21774"/>
                  </a:lnTo>
                  <a:lnTo>
                    <a:pt x="5998028" y="66440"/>
                  </a:lnTo>
                  <a:lnTo>
                    <a:pt x="6018269" y="111354"/>
                  </a:lnTo>
                  <a:lnTo>
                    <a:pt x="6037955" y="156515"/>
                  </a:lnTo>
                  <a:lnTo>
                    <a:pt x="6057090" y="201920"/>
                  </a:lnTo>
                  <a:lnTo>
                    <a:pt x="6075667" y="247556"/>
                  </a:lnTo>
                  <a:lnTo>
                    <a:pt x="6093680" y="293410"/>
                  </a:lnTo>
                  <a:lnTo>
                    <a:pt x="6111129" y="339482"/>
                  </a:lnTo>
                  <a:lnTo>
                    <a:pt x="6128013" y="385772"/>
                  </a:lnTo>
                  <a:lnTo>
                    <a:pt x="6144328" y="432265"/>
                  </a:lnTo>
                  <a:lnTo>
                    <a:pt x="6160067" y="478948"/>
                  </a:lnTo>
                  <a:lnTo>
                    <a:pt x="6175232" y="525820"/>
                  </a:lnTo>
                  <a:lnTo>
                    <a:pt x="6189821" y="572881"/>
                  </a:lnTo>
                  <a:lnTo>
                    <a:pt x="6203837" y="620117"/>
                  </a:lnTo>
                  <a:lnTo>
                    <a:pt x="6217268" y="667515"/>
                  </a:lnTo>
                  <a:lnTo>
                    <a:pt x="6230116" y="715076"/>
                  </a:lnTo>
                  <a:lnTo>
                    <a:pt x="6242380" y="762800"/>
                  </a:lnTo>
                  <a:lnTo>
                    <a:pt x="6254058" y="810666"/>
                  </a:lnTo>
                  <a:lnTo>
                    <a:pt x="6265147" y="858667"/>
                  </a:lnTo>
                  <a:lnTo>
                    <a:pt x="6275647" y="906799"/>
                  </a:lnTo>
                  <a:lnTo>
                    <a:pt x="6285557" y="955062"/>
                  </a:lnTo>
                  <a:lnTo>
                    <a:pt x="6294874" y="1003448"/>
                  </a:lnTo>
                  <a:lnTo>
                    <a:pt x="6303595" y="1051937"/>
                  </a:lnTo>
                  <a:lnTo>
                    <a:pt x="6311719" y="1100528"/>
                  </a:lnTo>
                  <a:lnTo>
                    <a:pt x="6319247" y="1149220"/>
                  </a:lnTo>
                  <a:lnTo>
                    <a:pt x="6326176" y="1198004"/>
                  </a:lnTo>
                  <a:lnTo>
                    <a:pt x="6332505" y="1246862"/>
                  </a:lnTo>
                  <a:lnTo>
                    <a:pt x="6338235" y="1295792"/>
                  </a:lnTo>
                  <a:lnTo>
                    <a:pt x="6343364" y="1344796"/>
                  </a:lnTo>
                  <a:lnTo>
                    <a:pt x="6347893" y="1393860"/>
                  </a:lnTo>
                  <a:lnTo>
                    <a:pt x="6351820" y="1442967"/>
                  </a:lnTo>
                  <a:lnTo>
                    <a:pt x="6355143" y="1492119"/>
                  </a:lnTo>
                  <a:lnTo>
                    <a:pt x="6357861" y="1541316"/>
                  </a:lnTo>
                  <a:lnTo>
                    <a:pt x="6359979" y="1590544"/>
                  </a:lnTo>
                  <a:lnTo>
                    <a:pt x="6361491" y="1639786"/>
                  </a:lnTo>
                  <a:lnTo>
                    <a:pt x="6362398" y="1689042"/>
                  </a:lnTo>
                  <a:lnTo>
                    <a:pt x="6362700" y="1738312"/>
                  </a:lnTo>
                  <a:lnTo>
                    <a:pt x="6362398" y="1787583"/>
                  </a:lnTo>
                  <a:lnTo>
                    <a:pt x="6361491" y="1836839"/>
                  </a:lnTo>
                  <a:lnTo>
                    <a:pt x="6359979" y="1886081"/>
                  </a:lnTo>
                  <a:lnTo>
                    <a:pt x="6357861" y="1935308"/>
                  </a:lnTo>
                  <a:lnTo>
                    <a:pt x="6355143" y="1984506"/>
                  </a:lnTo>
                  <a:lnTo>
                    <a:pt x="6351820" y="2033658"/>
                  </a:lnTo>
                  <a:lnTo>
                    <a:pt x="6347893" y="2082765"/>
                  </a:lnTo>
                  <a:lnTo>
                    <a:pt x="6343364" y="2131828"/>
                  </a:lnTo>
                  <a:lnTo>
                    <a:pt x="6338235" y="2180833"/>
                  </a:lnTo>
                  <a:lnTo>
                    <a:pt x="6332505" y="2229763"/>
                  </a:lnTo>
                  <a:lnTo>
                    <a:pt x="6326176" y="2278620"/>
                  </a:lnTo>
                  <a:lnTo>
                    <a:pt x="6319247" y="2327405"/>
                  </a:lnTo>
                  <a:lnTo>
                    <a:pt x="6311719" y="2376097"/>
                  </a:lnTo>
                  <a:lnTo>
                    <a:pt x="6303595" y="2424687"/>
                  </a:lnTo>
                  <a:lnTo>
                    <a:pt x="6294874" y="2473176"/>
                  </a:lnTo>
                  <a:lnTo>
                    <a:pt x="6285557" y="2521563"/>
                  </a:lnTo>
                  <a:lnTo>
                    <a:pt x="6275647" y="2569826"/>
                  </a:lnTo>
                  <a:lnTo>
                    <a:pt x="6265147" y="2617958"/>
                  </a:lnTo>
                  <a:lnTo>
                    <a:pt x="6254058" y="2665958"/>
                  </a:lnTo>
                  <a:lnTo>
                    <a:pt x="6242380" y="2713825"/>
                  </a:lnTo>
                  <a:lnTo>
                    <a:pt x="6230116" y="2761549"/>
                  </a:lnTo>
                  <a:lnTo>
                    <a:pt x="6217268" y="2809109"/>
                  </a:lnTo>
                  <a:lnTo>
                    <a:pt x="6203837" y="2856507"/>
                  </a:lnTo>
                  <a:lnTo>
                    <a:pt x="6189821" y="2903744"/>
                  </a:lnTo>
                  <a:lnTo>
                    <a:pt x="6175232" y="2950805"/>
                  </a:lnTo>
                  <a:lnTo>
                    <a:pt x="6160067" y="2997677"/>
                  </a:lnTo>
                  <a:lnTo>
                    <a:pt x="6144328" y="3044360"/>
                  </a:lnTo>
                  <a:lnTo>
                    <a:pt x="6128013" y="3090853"/>
                  </a:lnTo>
                  <a:lnTo>
                    <a:pt x="6111129" y="3137143"/>
                  </a:lnTo>
                  <a:lnTo>
                    <a:pt x="6093680" y="3183214"/>
                  </a:lnTo>
                  <a:lnTo>
                    <a:pt x="6075667" y="3229068"/>
                  </a:lnTo>
                  <a:lnTo>
                    <a:pt x="6057090" y="3274704"/>
                  </a:lnTo>
                  <a:lnTo>
                    <a:pt x="6037955" y="3320110"/>
                  </a:lnTo>
                  <a:lnTo>
                    <a:pt x="6018269" y="3365271"/>
                  </a:lnTo>
                  <a:lnTo>
                    <a:pt x="5998028" y="3410185"/>
                  </a:lnTo>
                  <a:lnTo>
                    <a:pt x="5977232" y="3454851"/>
                  </a:lnTo>
                  <a:lnTo>
                    <a:pt x="5955896" y="3499263"/>
                  </a:lnTo>
                  <a:lnTo>
                    <a:pt x="5934019" y="3543405"/>
                  </a:lnTo>
                  <a:lnTo>
                    <a:pt x="5911601" y="3587274"/>
                  </a:lnTo>
                  <a:lnTo>
                    <a:pt x="5888640" y="3630873"/>
                  </a:lnTo>
                  <a:lnTo>
                    <a:pt x="5865146" y="3674181"/>
                  </a:lnTo>
                  <a:lnTo>
                    <a:pt x="5841126" y="3717194"/>
                  </a:lnTo>
                  <a:lnTo>
                    <a:pt x="5816579" y="3759909"/>
                  </a:lnTo>
                  <a:lnTo>
                    <a:pt x="5791504" y="3802323"/>
                  </a:lnTo>
                  <a:lnTo>
                    <a:pt x="5765917" y="3844430"/>
                  </a:lnTo>
                  <a:lnTo>
                    <a:pt x="5739818" y="3886213"/>
                  </a:lnTo>
                  <a:lnTo>
                    <a:pt x="5713207" y="3927673"/>
                  </a:lnTo>
                  <a:lnTo>
                    <a:pt x="5686082" y="3968810"/>
                  </a:lnTo>
                  <a:lnTo>
                    <a:pt x="5658459" y="4009606"/>
                  </a:lnTo>
                  <a:lnTo>
                    <a:pt x="5630340" y="4050056"/>
                  </a:lnTo>
                  <a:lnTo>
                    <a:pt x="5601727" y="4090159"/>
                  </a:lnTo>
                  <a:lnTo>
                    <a:pt x="5572620" y="4129916"/>
                  </a:lnTo>
                  <a:lnTo>
                    <a:pt x="5543027" y="4169312"/>
                  </a:lnTo>
                  <a:lnTo>
                    <a:pt x="5512957" y="4208335"/>
                  </a:lnTo>
                  <a:lnTo>
                    <a:pt x="5482409" y="4246987"/>
                  </a:lnTo>
                  <a:lnTo>
                    <a:pt x="5451386" y="4285269"/>
                  </a:lnTo>
                  <a:lnTo>
                    <a:pt x="5419895" y="4323163"/>
                  </a:lnTo>
                  <a:lnTo>
                    <a:pt x="5387944" y="4360663"/>
                  </a:lnTo>
                  <a:lnTo>
                    <a:pt x="5355537" y="4397768"/>
                  </a:lnTo>
                  <a:lnTo>
                    <a:pt x="5322674" y="4434478"/>
                  </a:lnTo>
                  <a:lnTo>
                    <a:pt x="5289359" y="4470782"/>
                  </a:lnTo>
                  <a:lnTo>
                    <a:pt x="5255608" y="4506670"/>
                  </a:lnTo>
                  <a:lnTo>
                    <a:pt x="5221418" y="4542141"/>
                  </a:lnTo>
                  <a:lnTo>
                    <a:pt x="5186791" y="4577191"/>
                  </a:lnTo>
                  <a:lnTo>
                    <a:pt x="5151740" y="4611819"/>
                  </a:lnTo>
                  <a:lnTo>
                    <a:pt x="5116270" y="4646008"/>
                  </a:lnTo>
                  <a:lnTo>
                    <a:pt x="5080382" y="4679760"/>
                  </a:lnTo>
                  <a:lnTo>
                    <a:pt x="5044078" y="4713075"/>
                  </a:lnTo>
                  <a:lnTo>
                    <a:pt x="5007368" y="4745937"/>
                  </a:lnTo>
                  <a:lnTo>
                    <a:pt x="4970263" y="4778345"/>
                  </a:lnTo>
                  <a:lnTo>
                    <a:pt x="4932762" y="4810295"/>
                  </a:lnTo>
                  <a:lnTo>
                    <a:pt x="4894869" y="4841786"/>
                  </a:lnTo>
                  <a:lnTo>
                    <a:pt x="4856587" y="4872809"/>
                  </a:lnTo>
                  <a:lnTo>
                    <a:pt x="4817935" y="4903357"/>
                  </a:lnTo>
                  <a:lnTo>
                    <a:pt x="4778912" y="4933427"/>
                  </a:lnTo>
                  <a:lnTo>
                    <a:pt x="4739516" y="4963020"/>
                  </a:lnTo>
                  <a:lnTo>
                    <a:pt x="4699759" y="4992127"/>
                  </a:lnTo>
                  <a:lnTo>
                    <a:pt x="4659656" y="5020741"/>
                  </a:lnTo>
                  <a:lnTo>
                    <a:pt x="4619206" y="5048859"/>
                  </a:lnTo>
                  <a:lnTo>
                    <a:pt x="4578410" y="5076482"/>
                  </a:lnTo>
                  <a:lnTo>
                    <a:pt x="4537273" y="5103607"/>
                  </a:lnTo>
                  <a:lnTo>
                    <a:pt x="4495813" y="5130220"/>
                  </a:lnTo>
                  <a:lnTo>
                    <a:pt x="4454030" y="5156322"/>
                  </a:lnTo>
                  <a:lnTo>
                    <a:pt x="4411922" y="5181914"/>
                  </a:lnTo>
                  <a:lnTo>
                    <a:pt x="4369509" y="5206983"/>
                  </a:lnTo>
                  <a:lnTo>
                    <a:pt x="4326794" y="5231528"/>
                  </a:lnTo>
                  <a:lnTo>
                    <a:pt x="4283781" y="5255547"/>
                  </a:lnTo>
                  <a:lnTo>
                    <a:pt x="4240472" y="5279041"/>
                  </a:lnTo>
                  <a:lnTo>
                    <a:pt x="4196874" y="5302001"/>
                  </a:lnTo>
                  <a:lnTo>
                    <a:pt x="4153004" y="5324419"/>
                  </a:lnTo>
                  <a:lnTo>
                    <a:pt x="4108863" y="5346296"/>
                  </a:lnTo>
                  <a:lnTo>
                    <a:pt x="4064450" y="5367633"/>
                  </a:lnTo>
                  <a:lnTo>
                    <a:pt x="4019784" y="5388428"/>
                  </a:lnTo>
                  <a:lnTo>
                    <a:pt x="3974870" y="5408669"/>
                  </a:lnTo>
                  <a:lnTo>
                    <a:pt x="3929710" y="5428356"/>
                  </a:lnTo>
                  <a:lnTo>
                    <a:pt x="3884304" y="5447490"/>
                  </a:lnTo>
                  <a:lnTo>
                    <a:pt x="3838668" y="5466068"/>
                  </a:lnTo>
                  <a:lnTo>
                    <a:pt x="3792814" y="5484081"/>
                  </a:lnTo>
                  <a:lnTo>
                    <a:pt x="3746742" y="5501529"/>
                  </a:lnTo>
                  <a:lnTo>
                    <a:pt x="3700453" y="5518413"/>
                  </a:lnTo>
                  <a:lnTo>
                    <a:pt x="3653959" y="5534728"/>
                  </a:lnTo>
                  <a:lnTo>
                    <a:pt x="3607277" y="5550468"/>
                  </a:lnTo>
                  <a:lnTo>
                    <a:pt x="3560405" y="5565632"/>
                  </a:lnTo>
                  <a:lnTo>
                    <a:pt x="3513343" y="5580221"/>
                  </a:lnTo>
                  <a:lnTo>
                    <a:pt x="3466107" y="5594237"/>
                  </a:lnTo>
                  <a:lnTo>
                    <a:pt x="3418709" y="5607669"/>
                  </a:lnTo>
                  <a:lnTo>
                    <a:pt x="3371148" y="5620516"/>
                  </a:lnTo>
                  <a:lnTo>
                    <a:pt x="3323424" y="5632780"/>
                  </a:lnTo>
                  <a:lnTo>
                    <a:pt x="3275558" y="5644458"/>
                  </a:lnTo>
                  <a:lnTo>
                    <a:pt x="3227558" y="5655547"/>
                  </a:lnTo>
                  <a:lnTo>
                    <a:pt x="3179425" y="5666047"/>
                  </a:lnTo>
                  <a:lnTo>
                    <a:pt x="3131162" y="5675957"/>
                  </a:lnTo>
                  <a:lnTo>
                    <a:pt x="3082776" y="5685274"/>
                  </a:lnTo>
                  <a:lnTo>
                    <a:pt x="3034287" y="5693995"/>
                  </a:lnTo>
                  <a:lnTo>
                    <a:pt x="2985696" y="5702119"/>
                  </a:lnTo>
                  <a:lnTo>
                    <a:pt x="2937005" y="5709647"/>
                  </a:lnTo>
                  <a:lnTo>
                    <a:pt x="2888220" y="5716576"/>
                  </a:lnTo>
                  <a:lnTo>
                    <a:pt x="2839363" y="5722906"/>
                  </a:lnTo>
                  <a:lnTo>
                    <a:pt x="2790432" y="5728635"/>
                  </a:lnTo>
                  <a:lnTo>
                    <a:pt x="2741428" y="5733764"/>
                  </a:lnTo>
                  <a:lnTo>
                    <a:pt x="2692365" y="5738293"/>
                  </a:lnTo>
                  <a:lnTo>
                    <a:pt x="2643257" y="5742220"/>
                  </a:lnTo>
                  <a:lnTo>
                    <a:pt x="2594105" y="5745543"/>
                  </a:lnTo>
                  <a:lnTo>
                    <a:pt x="2544908" y="5748261"/>
                  </a:lnTo>
                  <a:lnTo>
                    <a:pt x="2495681" y="5750380"/>
                  </a:lnTo>
                  <a:lnTo>
                    <a:pt x="2446439" y="5751891"/>
                  </a:lnTo>
                  <a:lnTo>
                    <a:pt x="2397183" y="5752798"/>
                  </a:lnTo>
                  <a:lnTo>
                    <a:pt x="2347955" y="5753100"/>
                  </a:lnTo>
                  <a:close/>
                </a:path>
              </a:pathLst>
            </a:custGeom>
            <a:solidFill>
              <a:srgbClr val="888B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775" y="713232"/>
              <a:ext cx="14974823" cy="920496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35"/>
              </a:spcBef>
            </a:pPr>
            <a:r>
              <a:rPr spc="-790" dirty="0"/>
              <a:t>R</a:t>
            </a:r>
            <a:r>
              <a:rPr spc="-745" dirty="0"/>
              <a:t>E</a:t>
            </a:r>
            <a:r>
              <a:rPr spc="-555" dirty="0"/>
              <a:t>S</a:t>
            </a:r>
            <a:r>
              <a:rPr spc="-550" dirty="0"/>
              <a:t>U</a:t>
            </a:r>
            <a:r>
              <a:rPr spc="-965" dirty="0"/>
              <a:t>L</a:t>
            </a:r>
            <a:r>
              <a:rPr spc="-70" dirty="0"/>
              <a:t>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261508"/>
            <a:ext cx="819150" cy="1802130"/>
          </a:xfrm>
          <a:custGeom>
            <a:avLst/>
            <a:gdLst/>
            <a:ahLst/>
            <a:cxnLst/>
            <a:rect l="l" t="t" r="r" b="b"/>
            <a:pathLst>
              <a:path w="819150" h="1802129">
                <a:moveTo>
                  <a:pt x="0" y="1801587"/>
                </a:moveTo>
                <a:lnTo>
                  <a:pt x="0" y="0"/>
                </a:lnTo>
                <a:lnTo>
                  <a:pt x="25040" y="2722"/>
                </a:lnTo>
                <a:lnTo>
                  <a:pt x="68974" y="9238"/>
                </a:lnTo>
                <a:lnTo>
                  <a:pt x="112533" y="17903"/>
                </a:lnTo>
                <a:lnTo>
                  <a:pt x="155614" y="28695"/>
                </a:lnTo>
                <a:lnTo>
                  <a:pt x="198119" y="41587"/>
                </a:lnTo>
                <a:lnTo>
                  <a:pt x="239935" y="56550"/>
                </a:lnTo>
                <a:lnTo>
                  <a:pt x="280966" y="73546"/>
                </a:lnTo>
                <a:lnTo>
                  <a:pt x="321115" y="92535"/>
                </a:lnTo>
                <a:lnTo>
                  <a:pt x="360286" y="113472"/>
                </a:lnTo>
                <a:lnTo>
                  <a:pt x="398378" y="136305"/>
                </a:lnTo>
                <a:lnTo>
                  <a:pt x="435310" y="160979"/>
                </a:lnTo>
                <a:lnTo>
                  <a:pt x="470982" y="187436"/>
                </a:lnTo>
                <a:lnTo>
                  <a:pt x="505313" y="215612"/>
                </a:lnTo>
                <a:lnTo>
                  <a:pt x="538223" y="245438"/>
                </a:lnTo>
                <a:lnTo>
                  <a:pt x="569628" y="276843"/>
                </a:lnTo>
                <a:lnTo>
                  <a:pt x="599453" y="309752"/>
                </a:lnTo>
                <a:lnTo>
                  <a:pt x="627630" y="344084"/>
                </a:lnTo>
                <a:lnTo>
                  <a:pt x="654088" y="379757"/>
                </a:lnTo>
                <a:lnTo>
                  <a:pt x="678761" y="416686"/>
                </a:lnTo>
                <a:lnTo>
                  <a:pt x="701594" y="454780"/>
                </a:lnTo>
                <a:lnTo>
                  <a:pt x="722529" y="493950"/>
                </a:lnTo>
                <a:lnTo>
                  <a:pt x="741523" y="534099"/>
                </a:lnTo>
                <a:lnTo>
                  <a:pt x="758519" y="575132"/>
                </a:lnTo>
                <a:lnTo>
                  <a:pt x="773477" y="616949"/>
                </a:lnTo>
                <a:lnTo>
                  <a:pt x="786372" y="659450"/>
                </a:lnTo>
                <a:lnTo>
                  <a:pt x="797163" y="702532"/>
                </a:lnTo>
                <a:lnTo>
                  <a:pt x="805830" y="746092"/>
                </a:lnTo>
                <a:lnTo>
                  <a:pt x="812345" y="790025"/>
                </a:lnTo>
                <a:lnTo>
                  <a:pt x="816698" y="834225"/>
                </a:lnTo>
                <a:lnTo>
                  <a:pt x="818878" y="878585"/>
                </a:lnTo>
                <a:lnTo>
                  <a:pt x="819150" y="900791"/>
                </a:lnTo>
                <a:lnTo>
                  <a:pt x="818878" y="922998"/>
                </a:lnTo>
                <a:lnTo>
                  <a:pt x="816698" y="967356"/>
                </a:lnTo>
                <a:lnTo>
                  <a:pt x="812345" y="1011557"/>
                </a:lnTo>
                <a:lnTo>
                  <a:pt x="805830" y="1055491"/>
                </a:lnTo>
                <a:lnTo>
                  <a:pt x="797163" y="1099050"/>
                </a:lnTo>
                <a:lnTo>
                  <a:pt x="786372" y="1142131"/>
                </a:lnTo>
                <a:lnTo>
                  <a:pt x="773477" y="1184636"/>
                </a:lnTo>
                <a:lnTo>
                  <a:pt x="758519" y="1226452"/>
                </a:lnTo>
                <a:lnTo>
                  <a:pt x="741523" y="1267483"/>
                </a:lnTo>
                <a:lnTo>
                  <a:pt x="722528" y="1307632"/>
                </a:lnTo>
                <a:lnTo>
                  <a:pt x="701593" y="1346803"/>
                </a:lnTo>
                <a:lnTo>
                  <a:pt x="678761" y="1384895"/>
                </a:lnTo>
                <a:lnTo>
                  <a:pt x="654088" y="1421827"/>
                </a:lnTo>
                <a:lnTo>
                  <a:pt x="627630" y="1457499"/>
                </a:lnTo>
                <a:lnTo>
                  <a:pt x="599453" y="1491830"/>
                </a:lnTo>
                <a:lnTo>
                  <a:pt x="569628" y="1524740"/>
                </a:lnTo>
                <a:lnTo>
                  <a:pt x="538223" y="1556145"/>
                </a:lnTo>
                <a:lnTo>
                  <a:pt x="505313" y="1585970"/>
                </a:lnTo>
                <a:lnTo>
                  <a:pt x="470982" y="1614147"/>
                </a:lnTo>
                <a:lnTo>
                  <a:pt x="435310" y="1640605"/>
                </a:lnTo>
                <a:lnTo>
                  <a:pt x="398378" y="1665278"/>
                </a:lnTo>
                <a:lnTo>
                  <a:pt x="360286" y="1688111"/>
                </a:lnTo>
                <a:lnTo>
                  <a:pt x="321115" y="1709046"/>
                </a:lnTo>
                <a:lnTo>
                  <a:pt x="280966" y="1728040"/>
                </a:lnTo>
                <a:lnTo>
                  <a:pt x="239935" y="1745036"/>
                </a:lnTo>
                <a:lnTo>
                  <a:pt x="198119" y="1759994"/>
                </a:lnTo>
                <a:lnTo>
                  <a:pt x="155614" y="1772889"/>
                </a:lnTo>
                <a:lnTo>
                  <a:pt x="112533" y="1783680"/>
                </a:lnTo>
                <a:lnTo>
                  <a:pt x="68974" y="1792347"/>
                </a:lnTo>
                <a:lnTo>
                  <a:pt x="25040" y="1798862"/>
                </a:lnTo>
                <a:lnTo>
                  <a:pt x="0" y="180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2975" y="933450"/>
            <a:ext cx="7315199" cy="26003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9800" y="492810"/>
            <a:ext cx="2498090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-140" dirty="0">
                <a:solidFill>
                  <a:srgbClr val="FFFFFF"/>
                </a:solidFill>
              </a:rPr>
              <a:t>L</a:t>
            </a:r>
            <a:r>
              <a:rPr sz="2700" spc="60" dirty="0">
                <a:solidFill>
                  <a:srgbClr val="FFFFFF"/>
                </a:solidFill>
              </a:rPr>
              <a:t>o</a:t>
            </a:r>
            <a:r>
              <a:rPr sz="2700" spc="-140" dirty="0">
                <a:solidFill>
                  <a:srgbClr val="FFFFFF"/>
                </a:solidFill>
              </a:rPr>
              <a:t>a</a:t>
            </a:r>
            <a:r>
              <a:rPr sz="2700" spc="114" dirty="0">
                <a:solidFill>
                  <a:srgbClr val="FFFFFF"/>
                </a:solidFill>
              </a:rPr>
              <a:t>d</a:t>
            </a:r>
            <a:r>
              <a:rPr sz="2700" spc="-180" dirty="0">
                <a:solidFill>
                  <a:srgbClr val="FFFFFF"/>
                </a:solidFill>
              </a:rPr>
              <a:t> </a:t>
            </a:r>
            <a:r>
              <a:rPr sz="2700" spc="114" dirty="0">
                <a:solidFill>
                  <a:srgbClr val="FFFFFF"/>
                </a:solidFill>
              </a:rPr>
              <a:t>d</a:t>
            </a:r>
            <a:r>
              <a:rPr sz="2700" spc="-140" dirty="0">
                <a:solidFill>
                  <a:srgbClr val="FFFFFF"/>
                </a:solidFill>
              </a:rPr>
              <a:t>a</a:t>
            </a:r>
            <a:r>
              <a:rPr sz="2700" spc="145" dirty="0">
                <a:solidFill>
                  <a:srgbClr val="FFFFFF"/>
                </a:solidFill>
              </a:rPr>
              <a:t>t</a:t>
            </a:r>
            <a:r>
              <a:rPr sz="2700" spc="-140" dirty="0">
                <a:solidFill>
                  <a:srgbClr val="FFFFFF"/>
                </a:solidFill>
              </a:rPr>
              <a:t>a</a:t>
            </a:r>
            <a:r>
              <a:rPr sz="2700" spc="-180" dirty="0">
                <a:solidFill>
                  <a:srgbClr val="FFFFFF"/>
                </a:solidFill>
              </a:rPr>
              <a:t> </a:t>
            </a:r>
            <a:r>
              <a:rPr sz="2700" dirty="0">
                <a:solidFill>
                  <a:srgbClr val="FFFFFF"/>
                </a:solidFill>
              </a:rPr>
              <a:t>r</a:t>
            </a:r>
            <a:r>
              <a:rPr sz="2700" spc="-25" dirty="0">
                <a:solidFill>
                  <a:srgbClr val="FFFFFF"/>
                </a:solidFill>
              </a:rPr>
              <a:t>e</a:t>
            </a:r>
            <a:r>
              <a:rPr sz="2700" spc="-95" dirty="0">
                <a:solidFill>
                  <a:srgbClr val="FFFFFF"/>
                </a:solidFill>
              </a:rPr>
              <a:t>s</a:t>
            </a:r>
            <a:r>
              <a:rPr sz="2700" spc="10" dirty="0">
                <a:solidFill>
                  <a:srgbClr val="FFFFFF"/>
                </a:solidFill>
              </a:rPr>
              <a:t>u</a:t>
            </a:r>
            <a:r>
              <a:rPr sz="2700" spc="-35" dirty="0">
                <a:solidFill>
                  <a:srgbClr val="FFFFFF"/>
                </a:solidFill>
              </a:rPr>
              <a:t>l</a:t>
            </a:r>
            <a:r>
              <a:rPr sz="2700" spc="145" dirty="0">
                <a:solidFill>
                  <a:srgbClr val="FFFFFF"/>
                </a:solidFill>
              </a:rPr>
              <a:t>t</a:t>
            </a:r>
            <a:r>
              <a:rPr sz="2700" spc="-160" dirty="0">
                <a:solidFill>
                  <a:srgbClr val="FFFFFF"/>
                </a:solidFill>
              </a:rPr>
              <a:t>:</a:t>
            </a:r>
            <a:endParaRPr sz="2700"/>
          </a:p>
        </p:txBody>
      </p:sp>
      <p:sp>
        <p:nvSpPr>
          <p:cNvPr id="6" name="object 6"/>
          <p:cNvSpPr txBox="1"/>
          <p:nvPr/>
        </p:nvSpPr>
        <p:spPr>
          <a:xfrm>
            <a:off x="939800" y="3674084"/>
            <a:ext cx="1635760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1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4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400" spc="-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4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4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4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400" spc="-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400" spc="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400" spc="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4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: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21790" y="492810"/>
            <a:ext cx="204279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-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7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700" spc="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7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7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7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700" spc="-1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7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7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700" spc="-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7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700" spc="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endParaRPr sz="27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2500" y="4067190"/>
            <a:ext cx="2876549" cy="411478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4000" y="1019190"/>
            <a:ext cx="2962274" cy="411478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261508"/>
            <a:ext cx="819150" cy="1802130"/>
          </a:xfrm>
          <a:custGeom>
            <a:avLst/>
            <a:gdLst/>
            <a:ahLst/>
            <a:cxnLst/>
            <a:rect l="l" t="t" r="r" b="b"/>
            <a:pathLst>
              <a:path w="819150" h="1802129">
                <a:moveTo>
                  <a:pt x="0" y="1801587"/>
                </a:moveTo>
                <a:lnTo>
                  <a:pt x="0" y="0"/>
                </a:lnTo>
                <a:lnTo>
                  <a:pt x="25040" y="2722"/>
                </a:lnTo>
                <a:lnTo>
                  <a:pt x="68974" y="9238"/>
                </a:lnTo>
                <a:lnTo>
                  <a:pt x="112533" y="17903"/>
                </a:lnTo>
                <a:lnTo>
                  <a:pt x="155614" y="28695"/>
                </a:lnTo>
                <a:lnTo>
                  <a:pt x="198119" y="41587"/>
                </a:lnTo>
                <a:lnTo>
                  <a:pt x="239935" y="56550"/>
                </a:lnTo>
                <a:lnTo>
                  <a:pt x="280966" y="73546"/>
                </a:lnTo>
                <a:lnTo>
                  <a:pt x="321115" y="92535"/>
                </a:lnTo>
                <a:lnTo>
                  <a:pt x="360286" y="113472"/>
                </a:lnTo>
                <a:lnTo>
                  <a:pt x="398378" y="136305"/>
                </a:lnTo>
                <a:lnTo>
                  <a:pt x="435310" y="160979"/>
                </a:lnTo>
                <a:lnTo>
                  <a:pt x="470982" y="187436"/>
                </a:lnTo>
                <a:lnTo>
                  <a:pt x="505313" y="215612"/>
                </a:lnTo>
                <a:lnTo>
                  <a:pt x="538223" y="245438"/>
                </a:lnTo>
                <a:lnTo>
                  <a:pt x="569628" y="276843"/>
                </a:lnTo>
                <a:lnTo>
                  <a:pt x="599453" y="309752"/>
                </a:lnTo>
                <a:lnTo>
                  <a:pt x="627630" y="344084"/>
                </a:lnTo>
                <a:lnTo>
                  <a:pt x="654088" y="379757"/>
                </a:lnTo>
                <a:lnTo>
                  <a:pt x="678761" y="416686"/>
                </a:lnTo>
                <a:lnTo>
                  <a:pt x="701594" y="454780"/>
                </a:lnTo>
                <a:lnTo>
                  <a:pt x="722529" y="493950"/>
                </a:lnTo>
                <a:lnTo>
                  <a:pt x="741523" y="534099"/>
                </a:lnTo>
                <a:lnTo>
                  <a:pt x="758519" y="575132"/>
                </a:lnTo>
                <a:lnTo>
                  <a:pt x="773477" y="616949"/>
                </a:lnTo>
                <a:lnTo>
                  <a:pt x="786372" y="659450"/>
                </a:lnTo>
                <a:lnTo>
                  <a:pt x="797163" y="702532"/>
                </a:lnTo>
                <a:lnTo>
                  <a:pt x="805830" y="746092"/>
                </a:lnTo>
                <a:lnTo>
                  <a:pt x="812345" y="790025"/>
                </a:lnTo>
                <a:lnTo>
                  <a:pt x="816698" y="834225"/>
                </a:lnTo>
                <a:lnTo>
                  <a:pt x="818878" y="878585"/>
                </a:lnTo>
                <a:lnTo>
                  <a:pt x="819150" y="900791"/>
                </a:lnTo>
                <a:lnTo>
                  <a:pt x="818878" y="922998"/>
                </a:lnTo>
                <a:lnTo>
                  <a:pt x="816698" y="967356"/>
                </a:lnTo>
                <a:lnTo>
                  <a:pt x="812345" y="1011557"/>
                </a:lnTo>
                <a:lnTo>
                  <a:pt x="805830" y="1055491"/>
                </a:lnTo>
                <a:lnTo>
                  <a:pt x="797163" y="1099050"/>
                </a:lnTo>
                <a:lnTo>
                  <a:pt x="786372" y="1142131"/>
                </a:lnTo>
                <a:lnTo>
                  <a:pt x="773477" y="1184636"/>
                </a:lnTo>
                <a:lnTo>
                  <a:pt x="758519" y="1226452"/>
                </a:lnTo>
                <a:lnTo>
                  <a:pt x="741523" y="1267483"/>
                </a:lnTo>
                <a:lnTo>
                  <a:pt x="722528" y="1307632"/>
                </a:lnTo>
                <a:lnTo>
                  <a:pt x="701593" y="1346803"/>
                </a:lnTo>
                <a:lnTo>
                  <a:pt x="678761" y="1384895"/>
                </a:lnTo>
                <a:lnTo>
                  <a:pt x="654088" y="1421827"/>
                </a:lnTo>
                <a:lnTo>
                  <a:pt x="627630" y="1457499"/>
                </a:lnTo>
                <a:lnTo>
                  <a:pt x="599453" y="1491830"/>
                </a:lnTo>
                <a:lnTo>
                  <a:pt x="569628" y="1524740"/>
                </a:lnTo>
                <a:lnTo>
                  <a:pt x="538223" y="1556145"/>
                </a:lnTo>
                <a:lnTo>
                  <a:pt x="505313" y="1585970"/>
                </a:lnTo>
                <a:lnTo>
                  <a:pt x="470982" y="1614147"/>
                </a:lnTo>
                <a:lnTo>
                  <a:pt x="435310" y="1640605"/>
                </a:lnTo>
                <a:lnTo>
                  <a:pt x="398378" y="1665278"/>
                </a:lnTo>
                <a:lnTo>
                  <a:pt x="360286" y="1688111"/>
                </a:lnTo>
                <a:lnTo>
                  <a:pt x="321115" y="1709046"/>
                </a:lnTo>
                <a:lnTo>
                  <a:pt x="280966" y="1728040"/>
                </a:lnTo>
                <a:lnTo>
                  <a:pt x="239935" y="1745036"/>
                </a:lnTo>
                <a:lnTo>
                  <a:pt x="198119" y="1759994"/>
                </a:lnTo>
                <a:lnTo>
                  <a:pt x="155614" y="1772889"/>
                </a:lnTo>
                <a:lnTo>
                  <a:pt x="112533" y="1783680"/>
                </a:lnTo>
                <a:lnTo>
                  <a:pt x="68974" y="1792347"/>
                </a:lnTo>
                <a:lnTo>
                  <a:pt x="25040" y="1798862"/>
                </a:lnTo>
                <a:lnTo>
                  <a:pt x="0" y="180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9800" y="473760"/>
            <a:ext cx="242506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-95" dirty="0">
                <a:solidFill>
                  <a:srgbClr val="FFFFFF"/>
                </a:solidFill>
              </a:rPr>
              <a:t>s</a:t>
            </a:r>
            <a:r>
              <a:rPr sz="2700" spc="10" dirty="0">
                <a:solidFill>
                  <a:srgbClr val="FFFFFF"/>
                </a:solidFill>
              </a:rPr>
              <a:t>u</a:t>
            </a:r>
            <a:r>
              <a:rPr sz="2700" spc="105" dirty="0">
                <a:solidFill>
                  <a:srgbClr val="FFFFFF"/>
                </a:solidFill>
              </a:rPr>
              <a:t>mm</a:t>
            </a:r>
            <a:r>
              <a:rPr sz="2700" spc="-140" dirty="0">
                <a:solidFill>
                  <a:srgbClr val="FFFFFF"/>
                </a:solidFill>
              </a:rPr>
              <a:t>a</a:t>
            </a:r>
            <a:r>
              <a:rPr sz="2700" spc="45" dirty="0">
                <a:solidFill>
                  <a:srgbClr val="FFFFFF"/>
                </a:solidFill>
              </a:rPr>
              <a:t>r</a:t>
            </a:r>
            <a:r>
              <a:rPr sz="2700" spc="-15" dirty="0">
                <a:solidFill>
                  <a:srgbClr val="FFFFFF"/>
                </a:solidFill>
              </a:rPr>
              <a:t>y</a:t>
            </a:r>
            <a:r>
              <a:rPr sz="2700" spc="-180" dirty="0">
                <a:solidFill>
                  <a:srgbClr val="FFFFFF"/>
                </a:solidFill>
              </a:rPr>
              <a:t> </a:t>
            </a:r>
            <a:r>
              <a:rPr sz="2700" dirty="0">
                <a:solidFill>
                  <a:srgbClr val="FFFFFF"/>
                </a:solidFill>
              </a:rPr>
              <a:t>r</a:t>
            </a:r>
            <a:r>
              <a:rPr sz="2700" spc="-25" dirty="0">
                <a:solidFill>
                  <a:srgbClr val="FFFFFF"/>
                </a:solidFill>
              </a:rPr>
              <a:t>e</a:t>
            </a:r>
            <a:r>
              <a:rPr sz="2700" spc="-95" dirty="0">
                <a:solidFill>
                  <a:srgbClr val="FFFFFF"/>
                </a:solidFill>
              </a:rPr>
              <a:t>s</a:t>
            </a:r>
            <a:r>
              <a:rPr sz="2700" spc="10" dirty="0">
                <a:solidFill>
                  <a:srgbClr val="FFFFFF"/>
                </a:solidFill>
              </a:rPr>
              <a:t>u</a:t>
            </a:r>
            <a:r>
              <a:rPr sz="2700" spc="-35" dirty="0">
                <a:solidFill>
                  <a:srgbClr val="FFFFFF"/>
                </a:solidFill>
              </a:rPr>
              <a:t>l</a:t>
            </a:r>
            <a:r>
              <a:rPr sz="2700" spc="145" dirty="0">
                <a:solidFill>
                  <a:srgbClr val="FFFFFF"/>
                </a:solidFill>
              </a:rPr>
              <a:t>t</a:t>
            </a:r>
            <a:r>
              <a:rPr sz="2700" spc="-160" dirty="0">
                <a:solidFill>
                  <a:srgbClr val="FFFFFF"/>
                </a:solidFill>
              </a:rPr>
              <a:t>:</a:t>
            </a:r>
            <a:endParaRPr sz="27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2975" y="914400"/>
            <a:ext cx="13696949" cy="34766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2975" y="5219700"/>
            <a:ext cx="3924299" cy="41147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39800" y="4779060"/>
            <a:ext cx="230949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-3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7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700" spc="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7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7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7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700" spc="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7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700" spc="-1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7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7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700" spc="-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7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700" spc="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7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:</a:t>
            </a:r>
            <a:endParaRPr sz="27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261508"/>
            <a:ext cx="819150" cy="1802130"/>
          </a:xfrm>
          <a:custGeom>
            <a:avLst/>
            <a:gdLst/>
            <a:ahLst/>
            <a:cxnLst/>
            <a:rect l="l" t="t" r="r" b="b"/>
            <a:pathLst>
              <a:path w="819150" h="1802129">
                <a:moveTo>
                  <a:pt x="0" y="1801587"/>
                </a:moveTo>
                <a:lnTo>
                  <a:pt x="0" y="0"/>
                </a:lnTo>
                <a:lnTo>
                  <a:pt x="25040" y="2722"/>
                </a:lnTo>
                <a:lnTo>
                  <a:pt x="68974" y="9238"/>
                </a:lnTo>
                <a:lnTo>
                  <a:pt x="112533" y="17903"/>
                </a:lnTo>
                <a:lnTo>
                  <a:pt x="155614" y="28695"/>
                </a:lnTo>
                <a:lnTo>
                  <a:pt x="198119" y="41587"/>
                </a:lnTo>
                <a:lnTo>
                  <a:pt x="239935" y="56550"/>
                </a:lnTo>
                <a:lnTo>
                  <a:pt x="280966" y="73546"/>
                </a:lnTo>
                <a:lnTo>
                  <a:pt x="321115" y="92535"/>
                </a:lnTo>
                <a:lnTo>
                  <a:pt x="360286" y="113472"/>
                </a:lnTo>
                <a:lnTo>
                  <a:pt x="398378" y="136305"/>
                </a:lnTo>
                <a:lnTo>
                  <a:pt x="435310" y="160979"/>
                </a:lnTo>
                <a:lnTo>
                  <a:pt x="470982" y="187436"/>
                </a:lnTo>
                <a:lnTo>
                  <a:pt x="505313" y="215612"/>
                </a:lnTo>
                <a:lnTo>
                  <a:pt x="538223" y="245438"/>
                </a:lnTo>
                <a:lnTo>
                  <a:pt x="569628" y="276843"/>
                </a:lnTo>
                <a:lnTo>
                  <a:pt x="599453" y="309752"/>
                </a:lnTo>
                <a:lnTo>
                  <a:pt x="627630" y="344084"/>
                </a:lnTo>
                <a:lnTo>
                  <a:pt x="654088" y="379757"/>
                </a:lnTo>
                <a:lnTo>
                  <a:pt x="678761" y="416686"/>
                </a:lnTo>
                <a:lnTo>
                  <a:pt x="701594" y="454780"/>
                </a:lnTo>
                <a:lnTo>
                  <a:pt x="722529" y="493950"/>
                </a:lnTo>
                <a:lnTo>
                  <a:pt x="741523" y="534099"/>
                </a:lnTo>
                <a:lnTo>
                  <a:pt x="758519" y="575132"/>
                </a:lnTo>
                <a:lnTo>
                  <a:pt x="773477" y="616949"/>
                </a:lnTo>
                <a:lnTo>
                  <a:pt x="786372" y="659450"/>
                </a:lnTo>
                <a:lnTo>
                  <a:pt x="797163" y="702532"/>
                </a:lnTo>
                <a:lnTo>
                  <a:pt x="805830" y="746092"/>
                </a:lnTo>
                <a:lnTo>
                  <a:pt x="812345" y="790025"/>
                </a:lnTo>
                <a:lnTo>
                  <a:pt x="816698" y="834225"/>
                </a:lnTo>
                <a:lnTo>
                  <a:pt x="818878" y="878585"/>
                </a:lnTo>
                <a:lnTo>
                  <a:pt x="819150" y="900791"/>
                </a:lnTo>
                <a:lnTo>
                  <a:pt x="818878" y="922998"/>
                </a:lnTo>
                <a:lnTo>
                  <a:pt x="816698" y="967356"/>
                </a:lnTo>
                <a:lnTo>
                  <a:pt x="812345" y="1011557"/>
                </a:lnTo>
                <a:lnTo>
                  <a:pt x="805830" y="1055491"/>
                </a:lnTo>
                <a:lnTo>
                  <a:pt x="797163" y="1099050"/>
                </a:lnTo>
                <a:lnTo>
                  <a:pt x="786372" y="1142131"/>
                </a:lnTo>
                <a:lnTo>
                  <a:pt x="773477" y="1184636"/>
                </a:lnTo>
                <a:lnTo>
                  <a:pt x="758519" y="1226452"/>
                </a:lnTo>
                <a:lnTo>
                  <a:pt x="741523" y="1267483"/>
                </a:lnTo>
                <a:lnTo>
                  <a:pt x="722528" y="1307632"/>
                </a:lnTo>
                <a:lnTo>
                  <a:pt x="701593" y="1346803"/>
                </a:lnTo>
                <a:lnTo>
                  <a:pt x="678761" y="1384895"/>
                </a:lnTo>
                <a:lnTo>
                  <a:pt x="654088" y="1421827"/>
                </a:lnTo>
                <a:lnTo>
                  <a:pt x="627630" y="1457499"/>
                </a:lnTo>
                <a:lnTo>
                  <a:pt x="599453" y="1491830"/>
                </a:lnTo>
                <a:lnTo>
                  <a:pt x="569628" y="1524740"/>
                </a:lnTo>
                <a:lnTo>
                  <a:pt x="538223" y="1556145"/>
                </a:lnTo>
                <a:lnTo>
                  <a:pt x="505313" y="1585970"/>
                </a:lnTo>
                <a:lnTo>
                  <a:pt x="470982" y="1614147"/>
                </a:lnTo>
                <a:lnTo>
                  <a:pt x="435310" y="1640605"/>
                </a:lnTo>
                <a:lnTo>
                  <a:pt x="398378" y="1665278"/>
                </a:lnTo>
                <a:lnTo>
                  <a:pt x="360286" y="1688111"/>
                </a:lnTo>
                <a:lnTo>
                  <a:pt x="321115" y="1709046"/>
                </a:lnTo>
                <a:lnTo>
                  <a:pt x="280966" y="1728040"/>
                </a:lnTo>
                <a:lnTo>
                  <a:pt x="239935" y="1745036"/>
                </a:lnTo>
                <a:lnTo>
                  <a:pt x="198119" y="1759994"/>
                </a:lnTo>
                <a:lnTo>
                  <a:pt x="155614" y="1772889"/>
                </a:lnTo>
                <a:lnTo>
                  <a:pt x="112533" y="1783680"/>
                </a:lnTo>
                <a:lnTo>
                  <a:pt x="68974" y="1792347"/>
                </a:lnTo>
                <a:lnTo>
                  <a:pt x="25040" y="1798862"/>
                </a:lnTo>
                <a:lnTo>
                  <a:pt x="0" y="180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9800" y="273735"/>
            <a:ext cx="183324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-220" dirty="0">
                <a:solidFill>
                  <a:srgbClr val="FFFFFF"/>
                </a:solidFill>
              </a:rPr>
              <a:t>T</a:t>
            </a:r>
            <a:r>
              <a:rPr sz="2700" spc="-140" dirty="0">
                <a:solidFill>
                  <a:srgbClr val="FFFFFF"/>
                </a:solidFill>
              </a:rPr>
              <a:t>a</a:t>
            </a:r>
            <a:r>
              <a:rPr sz="2700" spc="105" dirty="0">
                <a:solidFill>
                  <a:srgbClr val="FFFFFF"/>
                </a:solidFill>
              </a:rPr>
              <a:t>b</a:t>
            </a:r>
            <a:r>
              <a:rPr sz="2700" spc="-35" dirty="0">
                <a:solidFill>
                  <a:srgbClr val="FFFFFF"/>
                </a:solidFill>
              </a:rPr>
              <a:t>l</a:t>
            </a:r>
            <a:r>
              <a:rPr sz="2700" spc="-25" dirty="0">
                <a:solidFill>
                  <a:srgbClr val="FFFFFF"/>
                </a:solidFill>
              </a:rPr>
              <a:t>e</a:t>
            </a:r>
            <a:r>
              <a:rPr sz="2700" spc="-180" dirty="0">
                <a:solidFill>
                  <a:srgbClr val="FFFFFF"/>
                </a:solidFill>
              </a:rPr>
              <a:t> </a:t>
            </a:r>
            <a:r>
              <a:rPr sz="2700" dirty="0">
                <a:solidFill>
                  <a:srgbClr val="FFFFFF"/>
                </a:solidFill>
              </a:rPr>
              <a:t>r</a:t>
            </a:r>
            <a:r>
              <a:rPr sz="2700" spc="-25" dirty="0">
                <a:solidFill>
                  <a:srgbClr val="FFFFFF"/>
                </a:solidFill>
              </a:rPr>
              <a:t>e</a:t>
            </a:r>
            <a:r>
              <a:rPr sz="2700" spc="-95" dirty="0">
                <a:solidFill>
                  <a:srgbClr val="FFFFFF"/>
                </a:solidFill>
              </a:rPr>
              <a:t>s</a:t>
            </a:r>
            <a:r>
              <a:rPr sz="2700" spc="10" dirty="0">
                <a:solidFill>
                  <a:srgbClr val="FFFFFF"/>
                </a:solidFill>
              </a:rPr>
              <a:t>u</a:t>
            </a:r>
            <a:r>
              <a:rPr sz="2700" spc="-35" dirty="0">
                <a:solidFill>
                  <a:srgbClr val="FFFFFF"/>
                </a:solidFill>
              </a:rPr>
              <a:t>l</a:t>
            </a:r>
            <a:r>
              <a:rPr sz="2700" spc="145" dirty="0">
                <a:solidFill>
                  <a:srgbClr val="FFFFFF"/>
                </a:solidFill>
              </a:rPr>
              <a:t>t</a:t>
            </a:r>
            <a:r>
              <a:rPr sz="2700" spc="-160" dirty="0">
                <a:solidFill>
                  <a:srgbClr val="FFFFFF"/>
                </a:solidFill>
              </a:rPr>
              <a:t>:</a:t>
            </a:r>
            <a:endParaRPr sz="27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2025" y="723900"/>
            <a:ext cx="7315199" cy="32099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39800" y="4055160"/>
            <a:ext cx="225488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-2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27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700" spc="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700" spc="3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-</a:t>
            </a:r>
            <a:r>
              <a:rPr sz="2700" spc="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27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7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700" spc="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700" spc="-1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7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7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700" spc="-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7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700" spc="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7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:</a:t>
            </a:r>
            <a:endParaRPr sz="27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2975" y="4619625"/>
            <a:ext cx="7315199" cy="5238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1550" y="5457825"/>
            <a:ext cx="7038975" cy="4114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19CC9F-10B1-037B-DE07-0BF08D6296EF}"/>
              </a:ext>
            </a:extLst>
          </p:cNvPr>
          <p:cNvSpPr txBox="1"/>
          <p:nvPr/>
        </p:nvSpPr>
        <p:spPr>
          <a:xfrm>
            <a:off x="8091919" y="5630573"/>
            <a:ext cx="6870122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Microsoft Sans Serif"/>
                <a:ea typeface="Microsoft Sans Serif"/>
                <a:cs typeface="Microsoft Sans Serif"/>
              </a:rPr>
              <a:t> (I1 (worst), SI2, SI1, VS2, VS1, VVS2,  VVS1, IF (best))</a:t>
            </a:r>
            <a:endParaRPr lang="en-US" sz="2000" dirty="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D394E4-A10D-DA6A-9F39-C04D2B2AD3CC}"/>
              </a:ext>
            </a:extLst>
          </p:cNvPr>
          <p:cNvSpPr txBox="1"/>
          <p:nvPr/>
        </p:nvSpPr>
        <p:spPr>
          <a:xfrm>
            <a:off x="8864743" y="990383"/>
            <a:ext cx="8818417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Microsoft Sans Serif"/>
                <a:ea typeface="Microsoft Sans Serif"/>
                <a:cs typeface="Microsoft Sans Serif"/>
              </a:rPr>
              <a:t>1.Clarity of diamond (I1 (worst), SI2, SI1, VS2, VS1, VVS2,  VVS1, IF (best))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latin typeface="Microsoft Sans Serif"/>
                <a:ea typeface="Microsoft Sans Serif"/>
                <a:cs typeface="Microsoft Sans Serif"/>
              </a:rPr>
              <a:t>2.color diamond color, from J (worst) to D (best)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>
                <a:latin typeface="Microsoft Sans Serif"/>
                <a:ea typeface="Microsoft Sans Serif"/>
                <a:cs typeface="Microsoft Sans Serif"/>
              </a:rPr>
              <a:t>3.quality of the cut (Fair, Good, Very Good, Premium, Ideal)  </a:t>
            </a:r>
            <a:endParaRPr lang="en-US" sz="200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16897"/>
            <a:ext cx="18288000" cy="1033895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7225" y="847737"/>
            <a:ext cx="5886449" cy="6000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057411"/>
            <a:ext cx="8858249" cy="5105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77500" y="895362"/>
            <a:ext cx="6715140" cy="495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66564" y="2056549"/>
            <a:ext cx="8553449" cy="49339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5D9A9D-F0BA-6B4E-5A13-0F96E8004B67}"/>
              </a:ext>
            </a:extLst>
          </p:cNvPr>
          <p:cNvSpPr txBox="1"/>
          <p:nvPr/>
        </p:nvSpPr>
        <p:spPr>
          <a:xfrm>
            <a:off x="9488199" y="7228177"/>
            <a:ext cx="829887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Microsoft Sans Serif"/>
                <a:ea typeface="Microsoft Sans Serif"/>
                <a:cs typeface="Microsoft Sans Serif"/>
              </a:rPr>
              <a:t>quality of the cut (Fair, Good, Very Good, Premium, Ideal) 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44535-146D-9842-26B0-D513F2100155}"/>
              </a:ext>
            </a:extLst>
          </p:cNvPr>
          <p:cNvSpPr txBox="1"/>
          <p:nvPr/>
        </p:nvSpPr>
        <p:spPr>
          <a:xfrm rot="-10800000" flipV="1">
            <a:off x="292244" y="7396144"/>
            <a:ext cx="7116906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Microsoft Sans Serif"/>
                <a:ea typeface="Microsoft Sans Serif"/>
                <a:cs typeface="Microsoft Sans Serif"/>
              </a:rPr>
              <a:t>color diamond color, from J (worst) to D (best)</a:t>
            </a:r>
            <a:endParaRPr lang="en-US" sz="2000" dirty="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35851"/>
            <a:ext cx="207708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600" spc="-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3600" spc="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36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3600" spc="-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36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600" spc="-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36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36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3600" spc="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600" spc="-2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: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638187"/>
            <a:ext cx="6324599" cy="11334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0740" y="6084214"/>
            <a:ext cx="1248410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6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36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600" spc="-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36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36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3600" spc="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600" spc="-2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: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475" y="6762750"/>
            <a:ext cx="8210550" cy="2828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1238591"/>
            <a:ext cx="838200" cy="1723389"/>
          </a:xfrm>
          <a:custGeom>
            <a:avLst/>
            <a:gdLst/>
            <a:ahLst/>
            <a:cxnLst/>
            <a:rect l="l" t="t" r="r" b="b"/>
            <a:pathLst>
              <a:path w="838200" h="1723389">
                <a:moveTo>
                  <a:pt x="0" y="1723343"/>
                </a:moveTo>
                <a:lnTo>
                  <a:pt x="0" y="0"/>
                </a:lnTo>
                <a:lnTo>
                  <a:pt x="18488" y="697"/>
                </a:lnTo>
                <a:lnTo>
                  <a:pt x="60683" y="3809"/>
                </a:lnTo>
                <a:lnTo>
                  <a:pt x="102669" y="8988"/>
                </a:lnTo>
                <a:lnTo>
                  <a:pt x="144360" y="16222"/>
                </a:lnTo>
                <a:lnTo>
                  <a:pt x="185642" y="25492"/>
                </a:lnTo>
                <a:lnTo>
                  <a:pt x="226418" y="36776"/>
                </a:lnTo>
                <a:lnTo>
                  <a:pt x="266595" y="50048"/>
                </a:lnTo>
                <a:lnTo>
                  <a:pt x="306066" y="65275"/>
                </a:lnTo>
                <a:lnTo>
                  <a:pt x="344747" y="82421"/>
                </a:lnTo>
                <a:lnTo>
                  <a:pt x="382533" y="101443"/>
                </a:lnTo>
                <a:lnTo>
                  <a:pt x="419347" y="122298"/>
                </a:lnTo>
                <a:lnTo>
                  <a:pt x="455094" y="144934"/>
                </a:lnTo>
                <a:lnTo>
                  <a:pt x="489689" y="169296"/>
                </a:lnTo>
                <a:lnTo>
                  <a:pt x="523046" y="195327"/>
                </a:lnTo>
                <a:lnTo>
                  <a:pt x="555078" y="222961"/>
                </a:lnTo>
                <a:lnTo>
                  <a:pt x="585720" y="252136"/>
                </a:lnTo>
                <a:lnTo>
                  <a:pt x="614895" y="282778"/>
                </a:lnTo>
                <a:lnTo>
                  <a:pt x="642527" y="314816"/>
                </a:lnTo>
                <a:lnTo>
                  <a:pt x="668559" y="348170"/>
                </a:lnTo>
                <a:lnTo>
                  <a:pt x="692924" y="382762"/>
                </a:lnTo>
                <a:lnTo>
                  <a:pt x="715556" y="418508"/>
                </a:lnTo>
                <a:lnTo>
                  <a:pt x="736415" y="455321"/>
                </a:lnTo>
                <a:lnTo>
                  <a:pt x="755437" y="493113"/>
                </a:lnTo>
                <a:lnTo>
                  <a:pt x="772582" y="531792"/>
                </a:lnTo>
                <a:lnTo>
                  <a:pt x="787812" y="571268"/>
                </a:lnTo>
                <a:lnTo>
                  <a:pt x="801081" y="611441"/>
                </a:lnTo>
                <a:lnTo>
                  <a:pt x="812368" y="652219"/>
                </a:lnTo>
                <a:lnTo>
                  <a:pt x="821636" y="693500"/>
                </a:lnTo>
                <a:lnTo>
                  <a:pt x="828865" y="735187"/>
                </a:lnTo>
                <a:lnTo>
                  <a:pt x="834047" y="777178"/>
                </a:lnTo>
                <a:lnTo>
                  <a:pt x="837161" y="819374"/>
                </a:lnTo>
                <a:lnTo>
                  <a:pt x="838200" y="861671"/>
                </a:lnTo>
                <a:lnTo>
                  <a:pt x="837941" y="882826"/>
                </a:lnTo>
                <a:lnTo>
                  <a:pt x="835861" y="925084"/>
                </a:lnTo>
                <a:lnTo>
                  <a:pt x="831717" y="967192"/>
                </a:lnTo>
                <a:lnTo>
                  <a:pt x="825507" y="1009042"/>
                </a:lnTo>
                <a:lnTo>
                  <a:pt x="817255" y="1050538"/>
                </a:lnTo>
                <a:lnTo>
                  <a:pt x="806974" y="1091578"/>
                </a:lnTo>
                <a:lnTo>
                  <a:pt x="794693" y="1132069"/>
                </a:lnTo>
                <a:lnTo>
                  <a:pt x="780440" y="1171904"/>
                </a:lnTo>
                <a:lnTo>
                  <a:pt x="764245" y="1210994"/>
                </a:lnTo>
                <a:lnTo>
                  <a:pt x="746158" y="1249242"/>
                </a:lnTo>
                <a:lnTo>
                  <a:pt x="726214" y="1286556"/>
                </a:lnTo>
                <a:lnTo>
                  <a:pt x="704461" y="1322848"/>
                </a:lnTo>
                <a:lnTo>
                  <a:pt x="680956" y="1358026"/>
                </a:lnTo>
                <a:lnTo>
                  <a:pt x="655751" y="1392009"/>
                </a:lnTo>
                <a:lnTo>
                  <a:pt x="628911" y="1424714"/>
                </a:lnTo>
                <a:lnTo>
                  <a:pt x="600494" y="1456065"/>
                </a:lnTo>
                <a:lnTo>
                  <a:pt x="570578" y="1485977"/>
                </a:lnTo>
                <a:lnTo>
                  <a:pt x="539230" y="1514395"/>
                </a:lnTo>
                <a:lnTo>
                  <a:pt x="506525" y="1541234"/>
                </a:lnTo>
                <a:lnTo>
                  <a:pt x="472542" y="1566440"/>
                </a:lnTo>
                <a:lnTo>
                  <a:pt x="437364" y="1589945"/>
                </a:lnTo>
                <a:lnTo>
                  <a:pt x="401072" y="1611698"/>
                </a:lnTo>
                <a:lnTo>
                  <a:pt x="363758" y="1631642"/>
                </a:lnTo>
                <a:lnTo>
                  <a:pt x="325510" y="1649729"/>
                </a:lnTo>
                <a:lnTo>
                  <a:pt x="286420" y="1665924"/>
                </a:lnTo>
                <a:lnTo>
                  <a:pt x="246585" y="1680177"/>
                </a:lnTo>
                <a:lnTo>
                  <a:pt x="206094" y="1692458"/>
                </a:lnTo>
                <a:lnTo>
                  <a:pt x="165055" y="1702739"/>
                </a:lnTo>
                <a:lnTo>
                  <a:pt x="123558" y="1710991"/>
                </a:lnTo>
                <a:lnTo>
                  <a:pt x="81709" y="1717200"/>
                </a:lnTo>
                <a:lnTo>
                  <a:pt x="39603" y="1721345"/>
                </a:lnTo>
                <a:lnTo>
                  <a:pt x="0" y="1723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0275" y="1218882"/>
            <a:ext cx="8968105" cy="1736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200" spc="-430" dirty="0">
                <a:solidFill>
                  <a:srgbClr val="FFFFFF"/>
                </a:solidFill>
              </a:rPr>
              <a:t>A</a:t>
            </a:r>
            <a:r>
              <a:rPr sz="11200" spc="475" dirty="0">
                <a:solidFill>
                  <a:srgbClr val="FFFFFF"/>
                </a:solidFill>
              </a:rPr>
              <a:t>b</a:t>
            </a:r>
            <a:r>
              <a:rPr sz="11200" spc="295" dirty="0">
                <a:solidFill>
                  <a:srgbClr val="FFFFFF"/>
                </a:solidFill>
              </a:rPr>
              <a:t>o</a:t>
            </a:r>
            <a:r>
              <a:rPr sz="11200" spc="70" dirty="0">
                <a:solidFill>
                  <a:srgbClr val="FFFFFF"/>
                </a:solidFill>
              </a:rPr>
              <a:t>u</a:t>
            </a:r>
            <a:r>
              <a:rPr sz="11200" spc="620" dirty="0">
                <a:solidFill>
                  <a:srgbClr val="FFFFFF"/>
                </a:solidFill>
              </a:rPr>
              <a:t>t</a:t>
            </a:r>
            <a:r>
              <a:rPr sz="11200" spc="-725" dirty="0">
                <a:solidFill>
                  <a:srgbClr val="FFFFFF"/>
                </a:solidFill>
              </a:rPr>
              <a:t> </a:t>
            </a:r>
            <a:r>
              <a:rPr sz="11200" spc="-484" dirty="0">
                <a:solidFill>
                  <a:srgbClr val="FFFFFF"/>
                </a:solidFill>
              </a:rPr>
              <a:t>D</a:t>
            </a:r>
            <a:r>
              <a:rPr sz="11200" spc="-540" dirty="0">
                <a:solidFill>
                  <a:srgbClr val="FFFFFF"/>
                </a:solidFill>
              </a:rPr>
              <a:t>a</a:t>
            </a:r>
            <a:r>
              <a:rPr sz="11200" spc="620" dirty="0">
                <a:solidFill>
                  <a:srgbClr val="FFFFFF"/>
                </a:solidFill>
              </a:rPr>
              <a:t>t</a:t>
            </a:r>
            <a:r>
              <a:rPr sz="11200" spc="-540" dirty="0">
                <a:solidFill>
                  <a:srgbClr val="FFFFFF"/>
                </a:solidFill>
              </a:rPr>
              <a:t>a</a:t>
            </a:r>
            <a:r>
              <a:rPr sz="11200" spc="-360" dirty="0">
                <a:solidFill>
                  <a:srgbClr val="FFFFFF"/>
                </a:solidFill>
              </a:rPr>
              <a:t>s</a:t>
            </a:r>
            <a:r>
              <a:rPr sz="11200" spc="-80" dirty="0">
                <a:solidFill>
                  <a:srgbClr val="FFFFFF"/>
                </a:solidFill>
              </a:rPr>
              <a:t>e</a:t>
            </a:r>
            <a:r>
              <a:rPr sz="11200" spc="620" dirty="0">
                <a:solidFill>
                  <a:srgbClr val="FFFFFF"/>
                </a:solidFill>
              </a:rPr>
              <a:t>t</a:t>
            </a:r>
            <a:endParaRPr sz="11200"/>
          </a:p>
        </p:txBody>
      </p:sp>
      <p:sp>
        <p:nvSpPr>
          <p:cNvPr id="5" name="object 5"/>
          <p:cNvSpPr txBox="1"/>
          <p:nvPr/>
        </p:nvSpPr>
        <p:spPr>
          <a:xfrm>
            <a:off x="930275" y="5090566"/>
            <a:ext cx="11808460" cy="31972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75"/>
              </a:spcBef>
            </a:pPr>
            <a:r>
              <a:rPr sz="4800" spc="-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4800" spc="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48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48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4800" spc="-3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1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4800" spc="-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4800" spc="-2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48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ss</a:t>
            </a:r>
            <a:r>
              <a:rPr sz="48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4800" spc="1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4800" spc="-3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2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4800" spc="-2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4800" spc="2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4800" spc="-2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48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48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4800" spc="2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4800" spc="-3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1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4800" spc="1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48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4800" spc="2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4800" spc="-2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48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48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48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4800" spc="-3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2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4800" spc="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48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4800" spc="-3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4800" spc="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48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4800" spc="1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48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48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4800" spc="-3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2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48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4800" spc="1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  </a:t>
            </a:r>
            <a:r>
              <a:rPr sz="4800" spc="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other</a:t>
            </a:r>
            <a:r>
              <a:rPr sz="4800" spc="-3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attributes</a:t>
            </a:r>
            <a:r>
              <a:rPr sz="4800" spc="-3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1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4800" spc="-3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almost</a:t>
            </a:r>
            <a:r>
              <a:rPr sz="4800" spc="-3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54,000</a:t>
            </a:r>
            <a:r>
              <a:rPr sz="4800" spc="-3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diamonds. </a:t>
            </a:r>
            <a:r>
              <a:rPr sz="4800" spc="-12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2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4800" spc="2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48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'</a:t>
            </a:r>
            <a:r>
              <a:rPr sz="48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4800" spc="-3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2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4800" spc="-3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1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48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48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4800" spc="-2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4800" spc="2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4800" spc="-3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2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4800" spc="-2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4800" spc="2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4800" spc="-2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48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48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4800" spc="2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4800" spc="-3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2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4800" spc="1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4800" spc="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4800" spc="-3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1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48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4800" spc="1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48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48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nn</a:t>
            </a:r>
            <a:r>
              <a:rPr sz="48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4800" spc="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48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4800" spc="-3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48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4800" spc="-2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4800" spc="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48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48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48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4800" spc="1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4800" spc="-3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4800" spc="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  </a:t>
            </a:r>
            <a:r>
              <a:rPr sz="48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work</a:t>
            </a:r>
            <a:r>
              <a:rPr sz="4800" spc="-3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4800" spc="-3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4800" spc="-3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analysis</a:t>
            </a:r>
            <a:r>
              <a:rPr sz="4800" spc="-3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4800" spc="-3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visualization.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887" y="3810000"/>
            <a:ext cx="3392424" cy="157276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1238603"/>
            <a:ext cx="838200" cy="1723389"/>
          </a:xfrm>
          <a:custGeom>
            <a:avLst/>
            <a:gdLst/>
            <a:ahLst/>
            <a:cxnLst/>
            <a:rect l="l" t="t" r="r" b="b"/>
            <a:pathLst>
              <a:path w="838200" h="1723389">
                <a:moveTo>
                  <a:pt x="0" y="1723343"/>
                </a:moveTo>
                <a:lnTo>
                  <a:pt x="0" y="0"/>
                </a:lnTo>
                <a:lnTo>
                  <a:pt x="18488" y="697"/>
                </a:lnTo>
                <a:lnTo>
                  <a:pt x="60683" y="3809"/>
                </a:lnTo>
                <a:lnTo>
                  <a:pt x="102669" y="8988"/>
                </a:lnTo>
                <a:lnTo>
                  <a:pt x="144360" y="16222"/>
                </a:lnTo>
                <a:lnTo>
                  <a:pt x="185642" y="25492"/>
                </a:lnTo>
                <a:lnTo>
                  <a:pt x="226418" y="36776"/>
                </a:lnTo>
                <a:lnTo>
                  <a:pt x="266595" y="50048"/>
                </a:lnTo>
                <a:lnTo>
                  <a:pt x="306066" y="65275"/>
                </a:lnTo>
                <a:lnTo>
                  <a:pt x="344747" y="82421"/>
                </a:lnTo>
                <a:lnTo>
                  <a:pt x="382533" y="101443"/>
                </a:lnTo>
                <a:lnTo>
                  <a:pt x="419347" y="122298"/>
                </a:lnTo>
                <a:lnTo>
                  <a:pt x="455094" y="144934"/>
                </a:lnTo>
                <a:lnTo>
                  <a:pt x="489689" y="169296"/>
                </a:lnTo>
                <a:lnTo>
                  <a:pt x="523046" y="195327"/>
                </a:lnTo>
                <a:lnTo>
                  <a:pt x="555078" y="222961"/>
                </a:lnTo>
                <a:lnTo>
                  <a:pt x="585720" y="252136"/>
                </a:lnTo>
                <a:lnTo>
                  <a:pt x="614895" y="282778"/>
                </a:lnTo>
                <a:lnTo>
                  <a:pt x="642527" y="314816"/>
                </a:lnTo>
                <a:lnTo>
                  <a:pt x="668559" y="348170"/>
                </a:lnTo>
                <a:lnTo>
                  <a:pt x="692924" y="382762"/>
                </a:lnTo>
                <a:lnTo>
                  <a:pt x="715556" y="418508"/>
                </a:lnTo>
                <a:lnTo>
                  <a:pt x="736415" y="455321"/>
                </a:lnTo>
                <a:lnTo>
                  <a:pt x="755437" y="493113"/>
                </a:lnTo>
                <a:lnTo>
                  <a:pt x="772582" y="531792"/>
                </a:lnTo>
                <a:lnTo>
                  <a:pt x="787812" y="571268"/>
                </a:lnTo>
                <a:lnTo>
                  <a:pt x="801081" y="611441"/>
                </a:lnTo>
                <a:lnTo>
                  <a:pt x="812368" y="652219"/>
                </a:lnTo>
                <a:lnTo>
                  <a:pt x="821636" y="693500"/>
                </a:lnTo>
                <a:lnTo>
                  <a:pt x="828865" y="735187"/>
                </a:lnTo>
                <a:lnTo>
                  <a:pt x="834047" y="777178"/>
                </a:lnTo>
                <a:lnTo>
                  <a:pt x="837161" y="819374"/>
                </a:lnTo>
                <a:lnTo>
                  <a:pt x="838200" y="861671"/>
                </a:lnTo>
                <a:lnTo>
                  <a:pt x="837941" y="882826"/>
                </a:lnTo>
                <a:lnTo>
                  <a:pt x="835861" y="925084"/>
                </a:lnTo>
                <a:lnTo>
                  <a:pt x="831717" y="967192"/>
                </a:lnTo>
                <a:lnTo>
                  <a:pt x="825507" y="1009042"/>
                </a:lnTo>
                <a:lnTo>
                  <a:pt x="817255" y="1050538"/>
                </a:lnTo>
                <a:lnTo>
                  <a:pt x="806974" y="1091578"/>
                </a:lnTo>
                <a:lnTo>
                  <a:pt x="794693" y="1132069"/>
                </a:lnTo>
                <a:lnTo>
                  <a:pt x="780440" y="1171904"/>
                </a:lnTo>
                <a:lnTo>
                  <a:pt x="764245" y="1210994"/>
                </a:lnTo>
                <a:lnTo>
                  <a:pt x="746158" y="1249242"/>
                </a:lnTo>
                <a:lnTo>
                  <a:pt x="726214" y="1286556"/>
                </a:lnTo>
                <a:lnTo>
                  <a:pt x="704461" y="1322848"/>
                </a:lnTo>
                <a:lnTo>
                  <a:pt x="680956" y="1358026"/>
                </a:lnTo>
                <a:lnTo>
                  <a:pt x="655751" y="1392009"/>
                </a:lnTo>
                <a:lnTo>
                  <a:pt x="628911" y="1424714"/>
                </a:lnTo>
                <a:lnTo>
                  <a:pt x="600494" y="1456065"/>
                </a:lnTo>
                <a:lnTo>
                  <a:pt x="570578" y="1485977"/>
                </a:lnTo>
                <a:lnTo>
                  <a:pt x="539230" y="1514395"/>
                </a:lnTo>
                <a:lnTo>
                  <a:pt x="506525" y="1541234"/>
                </a:lnTo>
                <a:lnTo>
                  <a:pt x="472542" y="1566440"/>
                </a:lnTo>
                <a:lnTo>
                  <a:pt x="437364" y="1589945"/>
                </a:lnTo>
                <a:lnTo>
                  <a:pt x="401072" y="1611698"/>
                </a:lnTo>
                <a:lnTo>
                  <a:pt x="363758" y="1631642"/>
                </a:lnTo>
                <a:lnTo>
                  <a:pt x="325510" y="1649729"/>
                </a:lnTo>
                <a:lnTo>
                  <a:pt x="286420" y="1665924"/>
                </a:lnTo>
                <a:lnTo>
                  <a:pt x="246585" y="1680177"/>
                </a:lnTo>
                <a:lnTo>
                  <a:pt x="206094" y="1692458"/>
                </a:lnTo>
                <a:lnTo>
                  <a:pt x="165055" y="1702739"/>
                </a:lnTo>
                <a:lnTo>
                  <a:pt x="123558" y="1710991"/>
                </a:lnTo>
                <a:lnTo>
                  <a:pt x="81709" y="1717200"/>
                </a:lnTo>
                <a:lnTo>
                  <a:pt x="39603" y="1721345"/>
                </a:lnTo>
                <a:lnTo>
                  <a:pt x="0" y="1723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4475" y="1651303"/>
            <a:ext cx="14002630" cy="82832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5B8907-5652-2351-22DB-72C7193479B0}"/>
              </a:ext>
            </a:extLst>
          </p:cNvPr>
          <p:cNvSpPr txBox="1"/>
          <p:nvPr/>
        </p:nvSpPr>
        <p:spPr>
          <a:xfrm>
            <a:off x="2208067" y="568252"/>
            <a:ext cx="11143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</a:rPr>
              <a:t>SCATTER PLOT OF  CUT VS PRICE:</a:t>
            </a:r>
            <a:endParaRPr lang="en-US" b="1" u="sng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261520"/>
            <a:ext cx="819150" cy="1802130"/>
          </a:xfrm>
          <a:custGeom>
            <a:avLst/>
            <a:gdLst/>
            <a:ahLst/>
            <a:cxnLst/>
            <a:rect l="l" t="t" r="r" b="b"/>
            <a:pathLst>
              <a:path w="819150" h="1802129">
                <a:moveTo>
                  <a:pt x="0" y="1801587"/>
                </a:moveTo>
                <a:lnTo>
                  <a:pt x="0" y="0"/>
                </a:lnTo>
                <a:lnTo>
                  <a:pt x="25040" y="2722"/>
                </a:lnTo>
                <a:lnTo>
                  <a:pt x="68974" y="9238"/>
                </a:lnTo>
                <a:lnTo>
                  <a:pt x="112533" y="17903"/>
                </a:lnTo>
                <a:lnTo>
                  <a:pt x="155614" y="28695"/>
                </a:lnTo>
                <a:lnTo>
                  <a:pt x="198119" y="41587"/>
                </a:lnTo>
                <a:lnTo>
                  <a:pt x="239935" y="56550"/>
                </a:lnTo>
                <a:lnTo>
                  <a:pt x="280966" y="73546"/>
                </a:lnTo>
                <a:lnTo>
                  <a:pt x="321115" y="92535"/>
                </a:lnTo>
                <a:lnTo>
                  <a:pt x="360286" y="113472"/>
                </a:lnTo>
                <a:lnTo>
                  <a:pt x="398378" y="136305"/>
                </a:lnTo>
                <a:lnTo>
                  <a:pt x="435310" y="160979"/>
                </a:lnTo>
                <a:lnTo>
                  <a:pt x="470982" y="187436"/>
                </a:lnTo>
                <a:lnTo>
                  <a:pt x="505313" y="215612"/>
                </a:lnTo>
                <a:lnTo>
                  <a:pt x="538223" y="245438"/>
                </a:lnTo>
                <a:lnTo>
                  <a:pt x="569628" y="276843"/>
                </a:lnTo>
                <a:lnTo>
                  <a:pt x="599453" y="309752"/>
                </a:lnTo>
                <a:lnTo>
                  <a:pt x="627630" y="344084"/>
                </a:lnTo>
                <a:lnTo>
                  <a:pt x="654088" y="379757"/>
                </a:lnTo>
                <a:lnTo>
                  <a:pt x="678761" y="416686"/>
                </a:lnTo>
                <a:lnTo>
                  <a:pt x="701594" y="454780"/>
                </a:lnTo>
                <a:lnTo>
                  <a:pt x="722529" y="493950"/>
                </a:lnTo>
                <a:lnTo>
                  <a:pt x="741523" y="534099"/>
                </a:lnTo>
                <a:lnTo>
                  <a:pt x="758519" y="575132"/>
                </a:lnTo>
                <a:lnTo>
                  <a:pt x="773477" y="616949"/>
                </a:lnTo>
                <a:lnTo>
                  <a:pt x="786372" y="659450"/>
                </a:lnTo>
                <a:lnTo>
                  <a:pt x="797163" y="702532"/>
                </a:lnTo>
                <a:lnTo>
                  <a:pt x="805830" y="746092"/>
                </a:lnTo>
                <a:lnTo>
                  <a:pt x="812345" y="790025"/>
                </a:lnTo>
                <a:lnTo>
                  <a:pt x="816698" y="834225"/>
                </a:lnTo>
                <a:lnTo>
                  <a:pt x="818878" y="878585"/>
                </a:lnTo>
                <a:lnTo>
                  <a:pt x="819150" y="900791"/>
                </a:lnTo>
                <a:lnTo>
                  <a:pt x="818878" y="922998"/>
                </a:lnTo>
                <a:lnTo>
                  <a:pt x="816698" y="967356"/>
                </a:lnTo>
                <a:lnTo>
                  <a:pt x="812345" y="1011557"/>
                </a:lnTo>
                <a:lnTo>
                  <a:pt x="805830" y="1055491"/>
                </a:lnTo>
                <a:lnTo>
                  <a:pt x="797163" y="1099050"/>
                </a:lnTo>
                <a:lnTo>
                  <a:pt x="786372" y="1142131"/>
                </a:lnTo>
                <a:lnTo>
                  <a:pt x="773477" y="1184636"/>
                </a:lnTo>
                <a:lnTo>
                  <a:pt x="758519" y="1226452"/>
                </a:lnTo>
                <a:lnTo>
                  <a:pt x="741523" y="1267483"/>
                </a:lnTo>
                <a:lnTo>
                  <a:pt x="722528" y="1307632"/>
                </a:lnTo>
                <a:lnTo>
                  <a:pt x="701593" y="1346803"/>
                </a:lnTo>
                <a:lnTo>
                  <a:pt x="678761" y="1384895"/>
                </a:lnTo>
                <a:lnTo>
                  <a:pt x="654088" y="1421827"/>
                </a:lnTo>
                <a:lnTo>
                  <a:pt x="627630" y="1457499"/>
                </a:lnTo>
                <a:lnTo>
                  <a:pt x="599453" y="1491830"/>
                </a:lnTo>
                <a:lnTo>
                  <a:pt x="569628" y="1524740"/>
                </a:lnTo>
                <a:lnTo>
                  <a:pt x="538223" y="1556145"/>
                </a:lnTo>
                <a:lnTo>
                  <a:pt x="505313" y="1585970"/>
                </a:lnTo>
                <a:lnTo>
                  <a:pt x="470982" y="1614147"/>
                </a:lnTo>
                <a:lnTo>
                  <a:pt x="435310" y="1640605"/>
                </a:lnTo>
                <a:lnTo>
                  <a:pt x="398378" y="1665278"/>
                </a:lnTo>
                <a:lnTo>
                  <a:pt x="360286" y="1688111"/>
                </a:lnTo>
                <a:lnTo>
                  <a:pt x="321115" y="1709046"/>
                </a:lnTo>
                <a:lnTo>
                  <a:pt x="280966" y="1728040"/>
                </a:lnTo>
                <a:lnTo>
                  <a:pt x="239935" y="1745036"/>
                </a:lnTo>
                <a:lnTo>
                  <a:pt x="198119" y="1759994"/>
                </a:lnTo>
                <a:lnTo>
                  <a:pt x="155614" y="1772889"/>
                </a:lnTo>
                <a:lnTo>
                  <a:pt x="112533" y="1783680"/>
                </a:lnTo>
                <a:lnTo>
                  <a:pt x="68974" y="1792347"/>
                </a:lnTo>
                <a:lnTo>
                  <a:pt x="25040" y="1798862"/>
                </a:lnTo>
                <a:lnTo>
                  <a:pt x="0" y="180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57475" y="1524011"/>
            <a:ext cx="11658599" cy="72389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AA537D-CB8F-3188-EDE3-2763A9C54C6D}"/>
              </a:ext>
            </a:extLst>
          </p:cNvPr>
          <p:cNvSpPr txBox="1"/>
          <p:nvPr/>
        </p:nvSpPr>
        <p:spPr>
          <a:xfrm>
            <a:off x="2889971" y="503309"/>
            <a:ext cx="91431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</a:rPr>
              <a:t>BOX PLOT OF  CUT VS PRICE: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261508"/>
            <a:ext cx="819150" cy="1802130"/>
          </a:xfrm>
          <a:custGeom>
            <a:avLst/>
            <a:gdLst/>
            <a:ahLst/>
            <a:cxnLst/>
            <a:rect l="l" t="t" r="r" b="b"/>
            <a:pathLst>
              <a:path w="819150" h="1802129">
                <a:moveTo>
                  <a:pt x="0" y="1801587"/>
                </a:moveTo>
                <a:lnTo>
                  <a:pt x="0" y="0"/>
                </a:lnTo>
                <a:lnTo>
                  <a:pt x="25040" y="2722"/>
                </a:lnTo>
                <a:lnTo>
                  <a:pt x="68974" y="9238"/>
                </a:lnTo>
                <a:lnTo>
                  <a:pt x="112533" y="17903"/>
                </a:lnTo>
                <a:lnTo>
                  <a:pt x="155614" y="28695"/>
                </a:lnTo>
                <a:lnTo>
                  <a:pt x="198119" y="41587"/>
                </a:lnTo>
                <a:lnTo>
                  <a:pt x="239935" y="56550"/>
                </a:lnTo>
                <a:lnTo>
                  <a:pt x="280966" y="73546"/>
                </a:lnTo>
                <a:lnTo>
                  <a:pt x="321115" y="92535"/>
                </a:lnTo>
                <a:lnTo>
                  <a:pt x="360286" y="113472"/>
                </a:lnTo>
                <a:lnTo>
                  <a:pt x="398378" y="136305"/>
                </a:lnTo>
                <a:lnTo>
                  <a:pt x="435310" y="160979"/>
                </a:lnTo>
                <a:lnTo>
                  <a:pt x="470982" y="187436"/>
                </a:lnTo>
                <a:lnTo>
                  <a:pt x="505313" y="215612"/>
                </a:lnTo>
                <a:lnTo>
                  <a:pt x="538223" y="245438"/>
                </a:lnTo>
                <a:lnTo>
                  <a:pt x="569628" y="276843"/>
                </a:lnTo>
                <a:lnTo>
                  <a:pt x="599453" y="309752"/>
                </a:lnTo>
                <a:lnTo>
                  <a:pt x="627630" y="344084"/>
                </a:lnTo>
                <a:lnTo>
                  <a:pt x="654088" y="379757"/>
                </a:lnTo>
                <a:lnTo>
                  <a:pt x="678761" y="416686"/>
                </a:lnTo>
                <a:lnTo>
                  <a:pt x="701594" y="454780"/>
                </a:lnTo>
                <a:lnTo>
                  <a:pt x="722529" y="493950"/>
                </a:lnTo>
                <a:lnTo>
                  <a:pt x="741523" y="534099"/>
                </a:lnTo>
                <a:lnTo>
                  <a:pt x="758519" y="575132"/>
                </a:lnTo>
                <a:lnTo>
                  <a:pt x="773477" y="616949"/>
                </a:lnTo>
                <a:lnTo>
                  <a:pt x="786372" y="659450"/>
                </a:lnTo>
                <a:lnTo>
                  <a:pt x="797163" y="702532"/>
                </a:lnTo>
                <a:lnTo>
                  <a:pt x="805830" y="746092"/>
                </a:lnTo>
                <a:lnTo>
                  <a:pt x="812345" y="790025"/>
                </a:lnTo>
                <a:lnTo>
                  <a:pt x="816698" y="834225"/>
                </a:lnTo>
                <a:lnTo>
                  <a:pt x="818878" y="878585"/>
                </a:lnTo>
                <a:lnTo>
                  <a:pt x="819150" y="900791"/>
                </a:lnTo>
                <a:lnTo>
                  <a:pt x="818878" y="922998"/>
                </a:lnTo>
                <a:lnTo>
                  <a:pt x="816698" y="967356"/>
                </a:lnTo>
                <a:lnTo>
                  <a:pt x="812345" y="1011557"/>
                </a:lnTo>
                <a:lnTo>
                  <a:pt x="805830" y="1055491"/>
                </a:lnTo>
                <a:lnTo>
                  <a:pt x="797163" y="1099050"/>
                </a:lnTo>
                <a:lnTo>
                  <a:pt x="786372" y="1142131"/>
                </a:lnTo>
                <a:lnTo>
                  <a:pt x="773477" y="1184636"/>
                </a:lnTo>
                <a:lnTo>
                  <a:pt x="758519" y="1226452"/>
                </a:lnTo>
                <a:lnTo>
                  <a:pt x="741523" y="1267483"/>
                </a:lnTo>
                <a:lnTo>
                  <a:pt x="722528" y="1307632"/>
                </a:lnTo>
                <a:lnTo>
                  <a:pt x="701593" y="1346803"/>
                </a:lnTo>
                <a:lnTo>
                  <a:pt x="678761" y="1384895"/>
                </a:lnTo>
                <a:lnTo>
                  <a:pt x="654088" y="1421827"/>
                </a:lnTo>
                <a:lnTo>
                  <a:pt x="627630" y="1457499"/>
                </a:lnTo>
                <a:lnTo>
                  <a:pt x="599453" y="1491830"/>
                </a:lnTo>
                <a:lnTo>
                  <a:pt x="569628" y="1524740"/>
                </a:lnTo>
                <a:lnTo>
                  <a:pt x="538223" y="1556145"/>
                </a:lnTo>
                <a:lnTo>
                  <a:pt x="505313" y="1585970"/>
                </a:lnTo>
                <a:lnTo>
                  <a:pt x="470982" y="1614147"/>
                </a:lnTo>
                <a:lnTo>
                  <a:pt x="435310" y="1640605"/>
                </a:lnTo>
                <a:lnTo>
                  <a:pt x="398378" y="1665278"/>
                </a:lnTo>
                <a:lnTo>
                  <a:pt x="360286" y="1688111"/>
                </a:lnTo>
                <a:lnTo>
                  <a:pt x="321115" y="1709046"/>
                </a:lnTo>
                <a:lnTo>
                  <a:pt x="280966" y="1728040"/>
                </a:lnTo>
                <a:lnTo>
                  <a:pt x="239935" y="1745036"/>
                </a:lnTo>
                <a:lnTo>
                  <a:pt x="198119" y="1759994"/>
                </a:lnTo>
                <a:lnTo>
                  <a:pt x="155614" y="1772889"/>
                </a:lnTo>
                <a:lnTo>
                  <a:pt x="112533" y="1783680"/>
                </a:lnTo>
                <a:lnTo>
                  <a:pt x="68974" y="1792347"/>
                </a:lnTo>
                <a:lnTo>
                  <a:pt x="25040" y="1798862"/>
                </a:lnTo>
                <a:lnTo>
                  <a:pt x="0" y="180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81225" y="1194954"/>
            <a:ext cx="13444970" cy="7968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2A28F8-24C9-18DC-BAD3-2C977A2278A2}"/>
              </a:ext>
            </a:extLst>
          </p:cNvPr>
          <p:cNvSpPr txBox="1"/>
          <p:nvPr/>
        </p:nvSpPr>
        <p:spPr>
          <a:xfrm>
            <a:off x="2354189" y="340951"/>
            <a:ext cx="94678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</a:rPr>
              <a:t>BOX PLOT OF  COLOR VS PRICE: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261508"/>
            <a:ext cx="819150" cy="1802130"/>
          </a:xfrm>
          <a:custGeom>
            <a:avLst/>
            <a:gdLst/>
            <a:ahLst/>
            <a:cxnLst/>
            <a:rect l="l" t="t" r="r" b="b"/>
            <a:pathLst>
              <a:path w="819150" h="1802129">
                <a:moveTo>
                  <a:pt x="0" y="1801587"/>
                </a:moveTo>
                <a:lnTo>
                  <a:pt x="0" y="0"/>
                </a:lnTo>
                <a:lnTo>
                  <a:pt x="25040" y="2722"/>
                </a:lnTo>
                <a:lnTo>
                  <a:pt x="68974" y="9238"/>
                </a:lnTo>
                <a:lnTo>
                  <a:pt x="112533" y="17903"/>
                </a:lnTo>
                <a:lnTo>
                  <a:pt x="155614" y="28695"/>
                </a:lnTo>
                <a:lnTo>
                  <a:pt x="198119" y="41587"/>
                </a:lnTo>
                <a:lnTo>
                  <a:pt x="239935" y="56550"/>
                </a:lnTo>
                <a:lnTo>
                  <a:pt x="280966" y="73546"/>
                </a:lnTo>
                <a:lnTo>
                  <a:pt x="321115" y="92535"/>
                </a:lnTo>
                <a:lnTo>
                  <a:pt x="360286" y="113472"/>
                </a:lnTo>
                <a:lnTo>
                  <a:pt x="398378" y="136305"/>
                </a:lnTo>
                <a:lnTo>
                  <a:pt x="435310" y="160979"/>
                </a:lnTo>
                <a:lnTo>
                  <a:pt x="470982" y="187436"/>
                </a:lnTo>
                <a:lnTo>
                  <a:pt x="505313" y="215612"/>
                </a:lnTo>
                <a:lnTo>
                  <a:pt x="538223" y="245438"/>
                </a:lnTo>
                <a:lnTo>
                  <a:pt x="569628" y="276843"/>
                </a:lnTo>
                <a:lnTo>
                  <a:pt x="599453" y="309752"/>
                </a:lnTo>
                <a:lnTo>
                  <a:pt x="627630" y="344084"/>
                </a:lnTo>
                <a:lnTo>
                  <a:pt x="654088" y="379757"/>
                </a:lnTo>
                <a:lnTo>
                  <a:pt x="678761" y="416686"/>
                </a:lnTo>
                <a:lnTo>
                  <a:pt x="701594" y="454780"/>
                </a:lnTo>
                <a:lnTo>
                  <a:pt x="722529" y="493950"/>
                </a:lnTo>
                <a:lnTo>
                  <a:pt x="741523" y="534099"/>
                </a:lnTo>
                <a:lnTo>
                  <a:pt x="758519" y="575132"/>
                </a:lnTo>
                <a:lnTo>
                  <a:pt x="773477" y="616949"/>
                </a:lnTo>
                <a:lnTo>
                  <a:pt x="786372" y="659450"/>
                </a:lnTo>
                <a:lnTo>
                  <a:pt x="797163" y="702532"/>
                </a:lnTo>
                <a:lnTo>
                  <a:pt x="805830" y="746092"/>
                </a:lnTo>
                <a:lnTo>
                  <a:pt x="812345" y="790025"/>
                </a:lnTo>
                <a:lnTo>
                  <a:pt x="816698" y="834225"/>
                </a:lnTo>
                <a:lnTo>
                  <a:pt x="818878" y="878585"/>
                </a:lnTo>
                <a:lnTo>
                  <a:pt x="819150" y="900791"/>
                </a:lnTo>
                <a:lnTo>
                  <a:pt x="818878" y="922998"/>
                </a:lnTo>
                <a:lnTo>
                  <a:pt x="816698" y="967356"/>
                </a:lnTo>
                <a:lnTo>
                  <a:pt x="812345" y="1011557"/>
                </a:lnTo>
                <a:lnTo>
                  <a:pt x="805830" y="1055491"/>
                </a:lnTo>
                <a:lnTo>
                  <a:pt x="797163" y="1099050"/>
                </a:lnTo>
                <a:lnTo>
                  <a:pt x="786372" y="1142131"/>
                </a:lnTo>
                <a:lnTo>
                  <a:pt x="773477" y="1184636"/>
                </a:lnTo>
                <a:lnTo>
                  <a:pt x="758519" y="1226452"/>
                </a:lnTo>
                <a:lnTo>
                  <a:pt x="741523" y="1267483"/>
                </a:lnTo>
                <a:lnTo>
                  <a:pt x="722528" y="1307632"/>
                </a:lnTo>
                <a:lnTo>
                  <a:pt x="701593" y="1346803"/>
                </a:lnTo>
                <a:lnTo>
                  <a:pt x="678761" y="1384895"/>
                </a:lnTo>
                <a:lnTo>
                  <a:pt x="654088" y="1421827"/>
                </a:lnTo>
                <a:lnTo>
                  <a:pt x="627630" y="1457499"/>
                </a:lnTo>
                <a:lnTo>
                  <a:pt x="599453" y="1491830"/>
                </a:lnTo>
                <a:lnTo>
                  <a:pt x="569628" y="1524740"/>
                </a:lnTo>
                <a:lnTo>
                  <a:pt x="538223" y="1556145"/>
                </a:lnTo>
                <a:lnTo>
                  <a:pt x="505313" y="1585970"/>
                </a:lnTo>
                <a:lnTo>
                  <a:pt x="470982" y="1614147"/>
                </a:lnTo>
                <a:lnTo>
                  <a:pt x="435310" y="1640605"/>
                </a:lnTo>
                <a:lnTo>
                  <a:pt x="398378" y="1665278"/>
                </a:lnTo>
                <a:lnTo>
                  <a:pt x="360286" y="1688111"/>
                </a:lnTo>
                <a:lnTo>
                  <a:pt x="321115" y="1709046"/>
                </a:lnTo>
                <a:lnTo>
                  <a:pt x="280966" y="1728040"/>
                </a:lnTo>
                <a:lnTo>
                  <a:pt x="239935" y="1745036"/>
                </a:lnTo>
                <a:lnTo>
                  <a:pt x="198119" y="1759994"/>
                </a:lnTo>
                <a:lnTo>
                  <a:pt x="155614" y="1772889"/>
                </a:lnTo>
                <a:lnTo>
                  <a:pt x="112533" y="1783680"/>
                </a:lnTo>
                <a:lnTo>
                  <a:pt x="68974" y="1792347"/>
                </a:lnTo>
                <a:lnTo>
                  <a:pt x="25040" y="1798862"/>
                </a:lnTo>
                <a:lnTo>
                  <a:pt x="0" y="180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5100" y="1124815"/>
            <a:ext cx="12758319" cy="76762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656A19-4C43-5588-7016-D68B236F38A9}"/>
              </a:ext>
            </a:extLst>
          </p:cNvPr>
          <p:cNvSpPr txBox="1"/>
          <p:nvPr/>
        </p:nvSpPr>
        <p:spPr>
          <a:xfrm>
            <a:off x="2825027" y="373423"/>
            <a:ext cx="72987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</a:rPr>
              <a:t>BOX PLOT OF  CLARITY VS PRICE: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CD771711-9159-3C00-FBFF-C57F1FC16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682" y="157965"/>
            <a:ext cx="5528256" cy="3351459"/>
          </a:xfrm>
          <a:prstGeom prst="rect">
            <a:avLst/>
          </a:prstGeom>
        </p:spPr>
      </p:pic>
      <p:pic>
        <p:nvPicPr>
          <p:cNvPr id="3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4C4E6CE9-D71A-2E89-D918-27A16EF51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761" y="157797"/>
            <a:ext cx="5270678" cy="3351796"/>
          </a:xfrm>
          <a:prstGeom prst="rect">
            <a:avLst/>
          </a:prstGeom>
        </p:spPr>
      </p:pic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FFCE242-6C8C-2988-E2DF-BC640491B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1657" y="153840"/>
            <a:ext cx="5479960" cy="3359713"/>
          </a:xfrm>
          <a:prstGeom prst="rect">
            <a:avLst/>
          </a:prstGeo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03398AE-BDC1-63B1-A2D6-18E35A9C3F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5517" y="3502453"/>
            <a:ext cx="5785833" cy="3583998"/>
          </a:xfrm>
          <a:prstGeom prst="rect">
            <a:avLst/>
          </a:prstGeom>
        </p:spPr>
      </p:pic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EF511D8-5230-FFE4-4B96-6E3D4EE34B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1761" y="3503366"/>
            <a:ext cx="5866326" cy="3582171"/>
          </a:xfrm>
          <a:prstGeom prst="rect">
            <a:avLst/>
          </a:prstGeom>
        </p:spPr>
      </p:pic>
      <p:pic>
        <p:nvPicPr>
          <p:cNvPr id="8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C2B35DDC-1807-A836-8D0A-B4D9DD4C59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31250" y="3501944"/>
            <a:ext cx="5592871" cy="3361399"/>
          </a:xfrm>
          <a:prstGeom prst="rect">
            <a:avLst/>
          </a:prstGeom>
        </p:spPr>
      </p:pic>
      <p:pic>
        <p:nvPicPr>
          <p:cNvPr id="9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5011D57D-7170-8AC0-4A18-76EC078464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6893" y="6846419"/>
            <a:ext cx="5404980" cy="343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19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275" y="2904807"/>
            <a:ext cx="6572250" cy="1736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200" spc="-140" dirty="0"/>
              <a:t>T</a:t>
            </a:r>
            <a:r>
              <a:rPr sz="11200" spc="135" dirty="0"/>
              <a:t>h</a:t>
            </a:r>
            <a:r>
              <a:rPr sz="11200" spc="-540" dirty="0"/>
              <a:t>a</a:t>
            </a:r>
            <a:r>
              <a:rPr sz="11200" spc="90" dirty="0"/>
              <a:t>n</a:t>
            </a:r>
            <a:r>
              <a:rPr sz="11200" spc="340" dirty="0"/>
              <a:t>k</a:t>
            </a:r>
            <a:r>
              <a:rPr sz="11200" spc="-725" dirty="0"/>
              <a:t> </a:t>
            </a:r>
            <a:r>
              <a:rPr sz="11200" spc="-155" dirty="0"/>
              <a:t>y</a:t>
            </a:r>
            <a:r>
              <a:rPr sz="11200" spc="295" dirty="0"/>
              <a:t>o</a:t>
            </a:r>
            <a:r>
              <a:rPr sz="11200" spc="70" dirty="0"/>
              <a:t>u</a:t>
            </a:r>
            <a:endParaRPr sz="11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5076825"/>
            <a:ext cx="18288000" cy="51720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262" y="0"/>
            <a:ext cx="4872038" cy="5100639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1E12B-9778-1952-1E22-68602B4B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256743"/>
            <a:ext cx="4260273" cy="35567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4800" kern="1200" dirty="0">
                <a:solidFill>
                  <a:srgbClr val="FFFFFF"/>
                </a:solidFill>
                <a:latin typeface="+mj-lt"/>
                <a:cs typeface="Calibri"/>
              </a:rPr>
              <a:t>DATASET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51D7FEC5-CF8F-3457-EC0A-C28A454EE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899" y="1066349"/>
            <a:ext cx="11021306" cy="815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4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5911-7D97-0F13-4463-7DDEB4EA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405" y="2795440"/>
            <a:ext cx="17185538" cy="7048083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sz="4000" b="1" dirty="0">
                <a:ea typeface="Microsoft Sans Serif"/>
              </a:rPr>
              <a:t>Price: </a:t>
            </a:r>
            <a:r>
              <a:rPr lang="en-US" sz="4000" dirty="0">
                <a:ea typeface="Microsoft Sans Serif"/>
              </a:rPr>
              <a:t>price in US dollars (\$326--\$18,823)</a:t>
            </a:r>
            <a:endParaRPr lang="en-US" sz="4000">
              <a:ea typeface="Microsoft Sans Serif"/>
            </a:endParaRPr>
          </a:p>
          <a:p>
            <a:pPr algn="l"/>
            <a:r>
              <a:rPr lang="en-US" sz="4000" b="1" dirty="0">
                <a:ea typeface="Microsoft Sans Serif"/>
              </a:rPr>
              <a:t>Carat: </a:t>
            </a:r>
            <a:r>
              <a:rPr lang="en-US" sz="4000" dirty="0">
                <a:ea typeface="Microsoft Sans Serif"/>
              </a:rPr>
              <a:t>weight of the diamond (0.2--5.01)</a:t>
            </a:r>
            <a:endParaRPr lang="en-US" sz="4000">
              <a:ea typeface="Microsoft Sans Serif"/>
            </a:endParaRPr>
          </a:p>
          <a:p>
            <a:pPr algn="l"/>
            <a:r>
              <a:rPr lang="en-US" sz="4000" b="1" dirty="0">
                <a:ea typeface="Microsoft Sans Serif"/>
              </a:rPr>
              <a:t>Cut: </a:t>
            </a:r>
            <a:r>
              <a:rPr lang="en-US" sz="4000" dirty="0">
                <a:ea typeface="Microsoft Sans Serif"/>
              </a:rPr>
              <a:t>quality of the cut (Fair, Good, Very Good, Premium, Ideal)</a:t>
            </a:r>
            <a:endParaRPr lang="en-US" sz="4000">
              <a:ea typeface="Microsoft Sans Serif"/>
            </a:endParaRPr>
          </a:p>
          <a:p>
            <a:pPr algn="l"/>
            <a:r>
              <a:rPr lang="en-US" sz="4000" b="1" dirty="0">
                <a:ea typeface="Microsoft Sans Serif"/>
              </a:rPr>
              <a:t>Color: </a:t>
            </a:r>
            <a:r>
              <a:rPr lang="en-US" sz="4000" dirty="0">
                <a:ea typeface="Microsoft Sans Serif"/>
              </a:rPr>
              <a:t>diamond color, from J (worst) to D (best)</a:t>
            </a:r>
          </a:p>
          <a:p>
            <a:pPr algn="l"/>
            <a:r>
              <a:rPr lang="en-US" sz="4000" b="1" dirty="0">
                <a:ea typeface="Microsoft Sans Serif"/>
              </a:rPr>
              <a:t>Clarity: </a:t>
            </a:r>
            <a:r>
              <a:rPr lang="en-US" sz="4000" dirty="0">
                <a:ea typeface="Microsoft Sans Serif"/>
              </a:rPr>
              <a:t>a measurement of how clear the diamond is (I1 (worst), SI2, SI1, VS2, VS1, VVS2, VVS1, IF (best))</a:t>
            </a:r>
            <a:endParaRPr lang="en-US" sz="4000">
              <a:ea typeface="Microsoft Sans Serif"/>
            </a:endParaRPr>
          </a:p>
          <a:p>
            <a:pPr algn="l"/>
            <a:r>
              <a:rPr lang="en-US" sz="4000" b="1" dirty="0">
                <a:ea typeface="Microsoft Sans Serif"/>
              </a:rPr>
              <a:t>X: </a:t>
            </a:r>
            <a:r>
              <a:rPr lang="en-US" sz="4000" dirty="0">
                <a:ea typeface="Microsoft Sans Serif"/>
              </a:rPr>
              <a:t>length in mm (0--10.74)</a:t>
            </a:r>
            <a:endParaRPr lang="en-US" sz="4000">
              <a:ea typeface="Microsoft Sans Serif"/>
            </a:endParaRPr>
          </a:p>
          <a:p>
            <a:pPr algn="l"/>
            <a:r>
              <a:rPr lang="en-US" sz="4000" b="1" dirty="0">
                <a:ea typeface="Microsoft Sans Serif"/>
              </a:rPr>
              <a:t>Y: </a:t>
            </a:r>
            <a:r>
              <a:rPr lang="en-US" sz="4000" dirty="0">
                <a:ea typeface="Microsoft Sans Serif"/>
              </a:rPr>
              <a:t>width in mm (0--58.9)</a:t>
            </a:r>
            <a:endParaRPr lang="en-US" sz="4000">
              <a:ea typeface="Microsoft Sans Serif"/>
            </a:endParaRPr>
          </a:p>
          <a:p>
            <a:pPr algn="l"/>
            <a:r>
              <a:rPr lang="en-US" sz="4000" b="1" dirty="0">
                <a:ea typeface="Microsoft Sans Serif"/>
              </a:rPr>
              <a:t>Z: </a:t>
            </a:r>
            <a:r>
              <a:rPr lang="en-US" sz="4000" dirty="0">
                <a:ea typeface="Microsoft Sans Serif"/>
              </a:rPr>
              <a:t>depth in mm (0--31.8)</a:t>
            </a:r>
            <a:endParaRPr lang="en-US" sz="4000">
              <a:ea typeface="Microsoft Sans Serif"/>
            </a:endParaRPr>
          </a:p>
          <a:p>
            <a:pPr algn="l"/>
            <a:r>
              <a:rPr lang="en-US" sz="4000" b="1" dirty="0">
                <a:ea typeface="Microsoft Sans Serif"/>
              </a:rPr>
              <a:t>Depth: </a:t>
            </a:r>
            <a:r>
              <a:rPr lang="en-US" sz="4000" dirty="0">
                <a:ea typeface="Microsoft Sans Serif"/>
              </a:rPr>
              <a:t>total depth percentage = z / mean(x, y) = 2 * z / (x + y) (43--79)</a:t>
            </a:r>
            <a:endParaRPr lang="en-US" sz="4000">
              <a:ea typeface="Microsoft Sans Serif"/>
            </a:endParaRPr>
          </a:p>
          <a:p>
            <a:pPr algn="l"/>
            <a:r>
              <a:rPr lang="en-US" sz="4000" b="1" dirty="0">
                <a:ea typeface="Microsoft Sans Serif"/>
              </a:rPr>
              <a:t>Table: </a:t>
            </a:r>
            <a:r>
              <a:rPr lang="en-US" sz="4000" dirty="0">
                <a:ea typeface="Microsoft Sans Serif"/>
              </a:rPr>
              <a:t>width of top of diamond relative to widest point (43--95)</a:t>
            </a:r>
            <a:endParaRPr lang="en-US" sz="4000" dirty="0"/>
          </a:p>
          <a:p>
            <a:endParaRPr lang="en-US" sz="1800" dirty="0">
              <a:ea typeface="Microsoft Sans Serif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D29DC-3938-1486-9760-9DE0E5347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677" y="1586688"/>
            <a:ext cx="16198850" cy="1200329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sz="6000" dirty="0">
                <a:solidFill>
                  <a:srgbClr val="888B48"/>
                </a:solidFill>
                <a:ea typeface="+mn-lt"/>
                <a:cs typeface="+mn-lt"/>
              </a:rPr>
              <a:t>Content</a:t>
            </a:r>
            <a:endParaRPr lang="en-US" sz="600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586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950" y="0"/>
            <a:ext cx="8585200" cy="1736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200" spc="-430" dirty="0">
                <a:solidFill>
                  <a:srgbClr val="FFFFFF"/>
                </a:solidFill>
              </a:rPr>
              <a:t>A</a:t>
            </a:r>
            <a:r>
              <a:rPr sz="11200" spc="475" dirty="0">
                <a:solidFill>
                  <a:srgbClr val="FFFFFF"/>
                </a:solidFill>
              </a:rPr>
              <a:t>b</a:t>
            </a:r>
            <a:r>
              <a:rPr sz="11200" spc="295" dirty="0">
                <a:solidFill>
                  <a:srgbClr val="FFFFFF"/>
                </a:solidFill>
              </a:rPr>
              <a:t>o</a:t>
            </a:r>
            <a:r>
              <a:rPr sz="11200" spc="70" dirty="0">
                <a:solidFill>
                  <a:srgbClr val="FFFFFF"/>
                </a:solidFill>
              </a:rPr>
              <a:t>u</a:t>
            </a:r>
            <a:r>
              <a:rPr sz="11200" spc="620" dirty="0">
                <a:solidFill>
                  <a:srgbClr val="FFFFFF"/>
                </a:solidFill>
              </a:rPr>
              <a:t>t</a:t>
            </a:r>
            <a:r>
              <a:rPr sz="11200" spc="-725" dirty="0">
                <a:solidFill>
                  <a:srgbClr val="FFFFFF"/>
                </a:solidFill>
              </a:rPr>
              <a:t> </a:t>
            </a:r>
            <a:r>
              <a:rPr sz="11200" spc="620" dirty="0">
                <a:solidFill>
                  <a:srgbClr val="FFFFFF"/>
                </a:solidFill>
              </a:rPr>
              <a:t>t</a:t>
            </a:r>
            <a:r>
              <a:rPr sz="11200" spc="135" dirty="0">
                <a:solidFill>
                  <a:srgbClr val="FFFFFF"/>
                </a:solidFill>
              </a:rPr>
              <a:t>h</a:t>
            </a:r>
            <a:r>
              <a:rPr sz="11200" spc="-220" dirty="0">
                <a:solidFill>
                  <a:srgbClr val="FFFFFF"/>
                </a:solidFill>
              </a:rPr>
              <a:t>is</a:t>
            </a:r>
            <a:r>
              <a:rPr sz="11200" spc="-725" dirty="0">
                <a:solidFill>
                  <a:srgbClr val="FFFFFF"/>
                </a:solidFill>
              </a:rPr>
              <a:t> </a:t>
            </a:r>
            <a:r>
              <a:rPr sz="11200" spc="600" dirty="0">
                <a:solidFill>
                  <a:srgbClr val="FFFFFF"/>
                </a:solidFill>
              </a:rPr>
              <a:t>f</a:t>
            </a:r>
            <a:r>
              <a:rPr sz="11200" spc="-105" dirty="0">
                <a:solidFill>
                  <a:srgbClr val="FFFFFF"/>
                </a:solidFill>
              </a:rPr>
              <a:t>il</a:t>
            </a:r>
            <a:r>
              <a:rPr sz="11200" spc="-80" dirty="0">
                <a:solidFill>
                  <a:srgbClr val="FFFFFF"/>
                </a:solidFill>
              </a:rPr>
              <a:t>e</a:t>
            </a:r>
            <a:endParaRPr sz="11200"/>
          </a:p>
        </p:txBody>
      </p:sp>
      <p:sp>
        <p:nvSpPr>
          <p:cNvPr id="4" name="object 4"/>
          <p:cNvSpPr txBox="1"/>
          <p:nvPr/>
        </p:nvSpPr>
        <p:spPr>
          <a:xfrm>
            <a:off x="777875" y="1826463"/>
            <a:ext cx="16696055" cy="83000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3780"/>
              </a:lnSpc>
              <a:spcBef>
                <a:spcPts val="90"/>
              </a:spcBef>
            </a:pPr>
            <a:r>
              <a:rPr sz="33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frame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53940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rows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2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10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variables:</a:t>
            </a:r>
            <a:endParaRPr sz="33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ts val="3600"/>
              </a:lnSpc>
            </a:pPr>
            <a:r>
              <a:rPr sz="3300" spc="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price</a:t>
            </a:r>
            <a:endParaRPr sz="3300">
              <a:latin typeface="Microsoft Sans Serif" panose="020B0604020202020204"/>
              <a:cs typeface="Microsoft Sans Serif" panose="020B0604020202020204"/>
            </a:endParaRPr>
          </a:p>
          <a:p>
            <a:pPr marL="12700" marR="10178415">
              <a:lnSpc>
                <a:spcPts val="3600"/>
              </a:lnSpc>
              <a:spcBef>
                <a:spcPts val="240"/>
              </a:spcBef>
            </a:pPr>
            <a:r>
              <a:rPr sz="3300" spc="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33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33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3300" spc="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33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33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2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3300" spc="-2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300" spc="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33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ll</a:t>
            </a:r>
            <a:r>
              <a:rPr sz="3300" spc="-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3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3300" spc="-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1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(</a:t>
            </a:r>
            <a:r>
              <a:rPr sz="3300" spc="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\</a:t>
            </a:r>
            <a:r>
              <a:rPr sz="3300" spc="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$</a:t>
            </a:r>
            <a:r>
              <a:rPr sz="3300" spc="-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3</a:t>
            </a:r>
            <a:r>
              <a:rPr sz="3300" spc="-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2</a:t>
            </a:r>
            <a:r>
              <a:rPr sz="3300" spc="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6</a:t>
            </a:r>
            <a:r>
              <a:rPr sz="3300" spc="4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--</a:t>
            </a:r>
            <a:r>
              <a:rPr sz="3300" spc="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\</a:t>
            </a:r>
            <a:r>
              <a:rPr sz="3300" spc="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$</a:t>
            </a:r>
            <a:r>
              <a:rPr sz="3300" spc="-8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1</a:t>
            </a:r>
            <a:r>
              <a:rPr sz="3300" spc="-1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8</a:t>
            </a:r>
            <a:r>
              <a:rPr sz="33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3300" spc="-1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8</a:t>
            </a:r>
            <a:r>
              <a:rPr sz="3300" spc="-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2</a:t>
            </a:r>
            <a:r>
              <a:rPr sz="3300" spc="-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3</a:t>
            </a:r>
            <a:r>
              <a:rPr sz="33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)  </a:t>
            </a:r>
            <a:r>
              <a:rPr sz="33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carat</a:t>
            </a:r>
            <a:endParaRPr sz="3300">
              <a:latin typeface="Microsoft Sans Serif" panose="020B0604020202020204"/>
              <a:cs typeface="Microsoft Sans Serif" panose="020B0604020202020204"/>
            </a:endParaRPr>
          </a:p>
          <a:p>
            <a:pPr marL="12700" marR="10582275">
              <a:lnSpc>
                <a:spcPts val="3600"/>
              </a:lnSpc>
            </a:pPr>
            <a:r>
              <a:rPr sz="3300" spc="-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33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3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3300" spc="1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3300" spc="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3300" spc="1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3300" spc="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1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300" spc="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33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3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3300" spc="-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3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300" spc="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33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3300" spc="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1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(</a:t>
            </a:r>
            <a:r>
              <a:rPr sz="3300" spc="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0</a:t>
            </a:r>
            <a:r>
              <a:rPr sz="3300" spc="-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.</a:t>
            </a:r>
            <a:r>
              <a:rPr sz="3300" spc="-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2</a:t>
            </a:r>
            <a:r>
              <a:rPr sz="3300" spc="4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--</a:t>
            </a:r>
            <a:r>
              <a:rPr sz="3300" spc="-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5</a:t>
            </a:r>
            <a:r>
              <a:rPr sz="3300" spc="-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.</a:t>
            </a:r>
            <a:r>
              <a:rPr sz="3300" spc="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0</a:t>
            </a:r>
            <a:r>
              <a:rPr sz="3300" spc="-8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1</a:t>
            </a:r>
            <a:r>
              <a:rPr sz="33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)  </a:t>
            </a:r>
            <a:r>
              <a:rPr sz="3300" spc="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cut</a:t>
            </a:r>
            <a:endParaRPr sz="3300">
              <a:latin typeface="Microsoft Sans Serif" panose="020B0604020202020204"/>
              <a:cs typeface="Microsoft Sans Serif" panose="020B0604020202020204"/>
            </a:endParaRPr>
          </a:p>
          <a:p>
            <a:pPr marL="12700" marR="6408420">
              <a:lnSpc>
                <a:spcPts val="3600"/>
              </a:lnSpc>
            </a:pPr>
            <a:r>
              <a:rPr sz="3300" spc="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q</a:t>
            </a:r>
            <a:r>
              <a:rPr sz="33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3300" spc="-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3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33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3300" spc="1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3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3300" spc="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1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300" spc="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33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33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3300" spc="1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1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(</a:t>
            </a:r>
            <a:r>
              <a:rPr sz="3300" spc="-3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3300" spc="-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3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33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33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2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3300" spc="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oo</a:t>
            </a:r>
            <a:r>
              <a:rPr sz="3300" spc="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3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4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33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3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33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2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3300" spc="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oo</a:t>
            </a:r>
            <a:r>
              <a:rPr sz="3300" spc="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3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3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33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33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3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3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33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33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3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3300" spc="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3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300" spc="-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3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33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)  </a:t>
            </a:r>
            <a:r>
              <a:rPr sz="33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color</a:t>
            </a:r>
            <a:endParaRPr sz="3300">
              <a:latin typeface="Microsoft Sans Serif" panose="020B0604020202020204"/>
              <a:cs typeface="Microsoft Sans Serif" panose="020B0604020202020204"/>
            </a:endParaRPr>
          </a:p>
          <a:p>
            <a:pPr marL="12700" marR="9098915">
              <a:lnSpc>
                <a:spcPts val="3600"/>
              </a:lnSpc>
            </a:pPr>
            <a:r>
              <a:rPr sz="3300" spc="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3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3300" spc="-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3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300" spc="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33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3300" spc="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3300" spc="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33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3300" spc="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33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33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33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33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3300" spc="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33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J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1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(</a:t>
            </a:r>
            <a:r>
              <a:rPr sz="3300" spc="-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3300" spc="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33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3300" spc="-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3300" spc="1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300" spc="-1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)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1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300" spc="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1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(</a:t>
            </a:r>
            <a:r>
              <a:rPr sz="3300" spc="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33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300" spc="-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3300" spc="1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3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)  </a:t>
            </a:r>
            <a:r>
              <a:rPr sz="33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clarity</a:t>
            </a:r>
            <a:endParaRPr sz="3300">
              <a:latin typeface="Microsoft Sans Serif" panose="020B0604020202020204"/>
              <a:cs typeface="Microsoft Sans Serif" panose="020B0604020202020204"/>
            </a:endParaRPr>
          </a:p>
          <a:p>
            <a:pPr marL="12700" marR="5080">
              <a:lnSpc>
                <a:spcPts val="3600"/>
              </a:lnSpc>
            </a:pPr>
            <a:r>
              <a:rPr sz="3300" spc="-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300" spc="-2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measurement</a:t>
            </a:r>
            <a:r>
              <a:rPr sz="3300" spc="-2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3300" spc="-2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how</a:t>
            </a:r>
            <a:r>
              <a:rPr sz="3300" spc="-2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clear</a:t>
            </a:r>
            <a:r>
              <a:rPr sz="3300" spc="-2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3300" spc="-2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diamond</a:t>
            </a:r>
            <a:r>
              <a:rPr sz="3300" spc="-2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3300" spc="-2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4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(I1</a:t>
            </a:r>
            <a:r>
              <a:rPr sz="3300" spc="-2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(worst),</a:t>
            </a:r>
            <a:r>
              <a:rPr sz="3300" spc="-2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SI2, </a:t>
            </a:r>
            <a:r>
              <a:rPr sz="3300" spc="-3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SI1,</a:t>
            </a:r>
            <a:r>
              <a:rPr sz="3300" spc="-2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VS2,</a:t>
            </a:r>
            <a:r>
              <a:rPr sz="3300" spc="-2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3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VS1,</a:t>
            </a:r>
            <a:r>
              <a:rPr sz="3300" spc="-2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2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VVS2,</a:t>
            </a:r>
            <a:r>
              <a:rPr sz="3300" spc="-2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3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VVS1,</a:t>
            </a:r>
            <a:r>
              <a:rPr sz="3300" spc="-2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2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IF</a:t>
            </a:r>
            <a:r>
              <a:rPr sz="3300" spc="-2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(best)) </a:t>
            </a:r>
            <a:r>
              <a:rPr sz="3300" spc="-8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3300" spc="-2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length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mm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(0--10.74)</a:t>
            </a:r>
            <a:endParaRPr sz="3300">
              <a:latin typeface="Microsoft Sans Serif" panose="020B0604020202020204"/>
              <a:cs typeface="Microsoft Sans Serif" panose="020B0604020202020204"/>
            </a:endParaRPr>
          </a:p>
          <a:p>
            <a:pPr marL="12700" marR="12377420" algn="just">
              <a:lnSpc>
                <a:spcPts val="3600"/>
              </a:lnSpc>
            </a:pPr>
            <a:r>
              <a:rPr sz="3300" spc="-3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33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3300" spc="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300" spc="1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300" spc="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33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mm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1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(</a:t>
            </a:r>
            <a:r>
              <a:rPr sz="3300" spc="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0</a:t>
            </a:r>
            <a:r>
              <a:rPr sz="3300" spc="4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--</a:t>
            </a:r>
            <a:r>
              <a:rPr sz="3300" spc="-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5</a:t>
            </a:r>
            <a:r>
              <a:rPr sz="3300" spc="-1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8</a:t>
            </a:r>
            <a:r>
              <a:rPr sz="3300" spc="-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.</a:t>
            </a:r>
            <a:r>
              <a:rPr sz="33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9</a:t>
            </a:r>
            <a:r>
              <a:rPr sz="33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)  </a:t>
            </a:r>
            <a:r>
              <a:rPr sz="3300" spc="-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Z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3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300" spc="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3300" spc="1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300" spc="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33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mm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1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(</a:t>
            </a:r>
            <a:r>
              <a:rPr sz="3300" spc="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0</a:t>
            </a:r>
            <a:r>
              <a:rPr sz="3300" spc="4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--</a:t>
            </a:r>
            <a:r>
              <a:rPr sz="3300" spc="-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3</a:t>
            </a:r>
            <a:r>
              <a:rPr sz="3300" spc="-8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1</a:t>
            </a:r>
            <a:r>
              <a:rPr sz="3300" spc="-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.</a:t>
            </a:r>
            <a:r>
              <a:rPr sz="3300" spc="-1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8</a:t>
            </a:r>
            <a:r>
              <a:rPr sz="33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)  </a:t>
            </a:r>
            <a:r>
              <a:rPr sz="3300" spc="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depth</a:t>
            </a:r>
            <a:endParaRPr sz="3300">
              <a:latin typeface="Microsoft Sans Serif" panose="020B0604020202020204"/>
              <a:cs typeface="Microsoft Sans Serif" panose="020B0604020202020204"/>
            </a:endParaRPr>
          </a:p>
          <a:p>
            <a:pPr marL="12700" marR="5482590" algn="just">
              <a:lnSpc>
                <a:spcPts val="3600"/>
              </a:lnSpc>
            </a:pPr>
            <a:r>
              <a:rPr sz="3300" spc="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total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depth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percentage</a:t>
            </a:r>
            <a:r>
              <a:rPr sz="3300" spc="-2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1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z</a:t>
            </a:r>
            <a:r>
              <a:rPr sz="3300" spc="-2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/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mean(x,</a:t>
            </a:r>
            <a:r>
              <a:rPr sz="3300" spc="-2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y)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1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2</a:t>
            </a:r>
            <a:r>
              <a:rPr sz="3300" spc="-2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*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z</a:t>
            </a:r>
            <a:r>
              <a:rPr sz="3300" spc="-2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/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(x</a:t>
            </a:r>
            <a:r>
              <a:rPr sz="3300" spc="-2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+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y)</a:t>
            </a:r>
            <a:r>
              <a:rPr sz="3300" spc="-2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(43--79) </a:t>
            </a:r>
            <a:r>
              <a:rPr sz="3300" spc="-8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table</a:t>
            </a:r>
            <a:endParaRPr sz="3300">
              <a:latin typeface="Microsoft Sans Serif" panose="020B0604020202020204"/>
              <a:cs typeface="Microsoft Sans Serif" panose="020B0604020202020204"/>
            </a:endParaRPr>
          </a:p>
          <a:p>
            <a:pPr marL="12700" algn="just">
              <a:lnSpc>
                <a:spcPts val="3540"/>
              </a:lnSpc>
            </a:pPr>
            <a:r>
              <a:rPr sz="33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width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1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top</a:t>
            </a:r>
            <a:r>
              <a:rPr sz="3300" spc="-2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diamond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relative</a:t>
            </a:r>
            <a:r>
              <a:rPr sz="3300" spc="-2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widest</a:t>
            </a:r>
            <a:r>
              <a:rPr sz="3300" spc="-2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point</a:t>
            </a:r>
            <a:r>
              <a:rPr sz="33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(43--95)</a:t>
            </a:r>
            <a:endParaRPr sz="33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261508"/>
            <a:ext cx="819150" cy="1802130"/>
          </a:xfrm>
          <a:custGeom>
            <a:avLst/>
            <a:gdLst/>
            <a:ahLst/>
            <a:cxnLst/>
            <a:rect l="l" t="t" r="r" b="b"/>
            <a:pathLst>
              <a:path w="819150" h="1802129">
                <a:moveTo>
                  <a:pt x="0" y="1801587"/>
                </a:moveTo>
                <a:lnTo>
                  <a:pt x="0" y="0"/>
                </a:lnTo>
                <a:lnTo>
                  <a:pt x="25040" y="2722"/>
                </a:lnTo>
                <a:lnTo>
                  <a:pt x="68974" y="9238"/>
                </a:lnTo>
                <a:lnTo>
                  <a:pt x="112533" y="17903"/>
                </a:lnTo>
                <a:lnTo>
                  <a:pt x="155614" y="28695"/>
                </a:lnTo>
                <a:lnTo>
                  <a:pt x="198119" y="41587"/>
                </a:lnTo>
                <a:lnTo>
                  <a:pt x="239935" y="56550"/>
                </a:lnTo>
                <a:lnTo>
                  <a:pt x="280966" y="73546"/>
                </a:lnTo>
                <a:lnTo>
                  <a:pt x="321115" y="92535"/>
                </a:lnTo>
                <a:lnTo>
                  <a:pt x="360286" y="113472"/>
                </a:lnTo>
                <a:lnTo>
                  <a:pt x="398378" y="136305"/>
                </a:lnTo>
                <a:lnTo>
                  <a:pt x="435310" y="160979"/>
                </a:lnTo>
                <a:lnTo>
                  <a:pt x="470982" y="187436"/>
                </a:lnTo>
                <a:lnTo>
                  <a:pt x="505313" y="215612"/>
                </a:lnTo>
                <a:lnTo>
                  <a:pt x="538223" y="245438"/>
                </a:lnTo>
                <a:lnTo>
                  <a:pt x="569628" y="276843"/>
                </a:lnTo>
                <a:lnTo>
                  <a:pt x="599453" y="309752"/>
                </a:lnTo>
                <a:lnTo>
                  <a:pt x="627630" y="344084"/>
                </a:lnTo>
                <a:lnTo>
                  <a:pt x="654088" y="379757"/>
                </a:lnTo>
                <a:lnTo>
                  <a:pt x="678761" y="416686"/>
                </a:lnTo>
                <a:lnTo>
                  <a:pt x="701594" y="454780"/>
                </a:lnTo>
                <a:lnTo>
                  <a:pt x="722529" y="493950"/>
                </a:lnTo>
                <a:lnTo>
                  <a:pt x="741523" y="534099"/>
                </a:lnTo>
                <a:lnTo>
                  <a:pt x="758519" y="575132"/>
                </a:lnTo>
                <a:lnTo>
                  <a:pt x="773477" y="616949"/>
                </a:lnTo>
                <a:lnTo>
                  <a:pt x="786372" y="659450"/>
                </a:lnTo>
                <a:lnTo>
                  <a:pt x="797163" y="702532"/>
                </a:lnTo>
                <a:lnTo>
                  <a:pt x="805830" y="746092"/>
                </a:lnTo>
                <a:lnTo>
                  <a:pt x="812345" y="790025"/>
                </a:lnTo>
                <a:lnTo>
                  <a:pt x="816698" y="834225"/>
                </a:lnTo>
                <a:lnTo>
                  <a:pt x="818878" y="878585"/>
                </a:lnTo>
                <a:lnTo>
                  <a:pt x="819150" y="900791"/>
                </a:lnTo>
                <a:lnTo>
                  <a:pt x="818878" y="922998"/>
                </a:lnTo>
                <a:lnTo>
                  <a:pt x="816698" y="967356"/>
                </a:lnTo>
                <a:lnTo>
                  <a:pt x="812345" y="1011557"/>
                </a:lnTo>
                <a:lnTo>
                  <a:pt x="805830" y="1055491"/>
                </a:lnTo>
                <a:lnTo>
                  <a:pt x="797163" y="1099050"/>
                </a:lnTo>
                <a:lnTo>
                  <a:pt x="786372" y="1142131"/>
                </a:lnTo>
                <a:lnTo>
                  <a:pt x="773477" y="1184636"/>
                </a:lnTo>
                <a:lnTo>
                  <a:pt x="758519" y="1226452"/>
                </a:lnTo>
                <a:lnTo>
                  <a:pt x="741523" y="1267483"/>
                </a:lnTo>
                <a:lnTo>
                  <a:pt x="722528" y="1307632"/>
                </a:lnTo>
                <a:lnTo>
                  <a:pt x="701593" y="1346803"/>
                </a:lnTo>
                <a:lnTo>
                  <a:pt x="678761" y="1384895"/>
                </a:lnTo>
                <a:lnTo>
                  <a:pt x="654088" y="1421827"/>
                </a:lnTo>
                <a:lnTo>
                  <a:pt x="627630" y="1457499"/>
                </a:lnTo>
                <a:lnTo>
                  <a:pt x="599453" y="1491830"/>
                </a:lnTo>
                <a:lnTo>
                  <a:pt x="569628" y="1524740"/>
                </a:lnTo>
                <a:lnTo>
                  <a:pt x="538223" y="1556145"/>
                </a:lnTo>
                <a:lnTo>
                  <a:pt x="505313" y="1585970"/>
                </a:lnTo>
                <a:lnTo>
                  <a:pt x="470982" y="1614147"/>
                </a:lnTo>
                <a:lnTo>
                  <a:pt x="435310" y="1640605"/>
                </a:lnTo>
                <a:lnTo>
                  <a:pt x="398378" y="1665278"/>
                </a:lnTo>
                <a:lnTo>
                  <a:pt x="360286" y="1688111"/>
                </a:lnTo>
                <a:lnTo>
                  <a:pt x="321115" y="1709046"/>
                </a:lnTo>
                <a:lnTo>
                  <a:pt x="280966" y="1728040"/>
                </a:lnTo>
                <a:lnTo>
                  <a:pt x="239935" y="1745036"/>
                </a:lnTo>
                <a:lnTo>
                  <a:pt x="198119" y="1759994"/>
                </a:lnTo>
                <a:lnTo>
                  <a:pt x="155614" y="1772889"/>
                </a:lnTo>
                <a:lnTo>
                  <a:pt x="112533" y="1783680"/>
                </a:lnTo>
                <a:lnTo>
                  <a:pt x="68974" y="1792347"/>
                </a:lnTo>
                <a:lnTo>
                  <a:pt x="25040" y="1798862"/>
                </a:lnTo>
                <a:lnTo>
                  <a:pt x="0" y="180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91940" y="2362206"/>
            <a:ext cx="6696075" cy="7912100"/>
          </a:xfrm>
          <a:custGeom>
            <a:avLst/>
            <a:gdLst/>
            <a:ahLst/>
            <a:cxnLst/>
            <a:rect l="l" t="t" r="r" b="b"/>
            <a:pathLst>
              <a:path w="6696075" h="7912100">
                <a:moveTo>
                  <a:pt x="5536780" y="12700"/>
                </a:moveTo>
                <a:lnTo>
                  <a:pt x="4731168" y="12700"/>
                </a:lnTo>
                <a:lnTo>
                  <a:pt x="4781429" y="0"/>
                </a:lnTo>
                <a:lnTo>
                  <a:pt x="5486518" y="0"/>
                </a:lnTo>
                <a:lnTo>
                  <a:pt x="5536780" y="12700"/>
                </a:lnTo>
                <a:close/>
              </a:path>
              <a:path w="6696075" h="7912100">
                <a:moveTo>
                  <a:pt x="5687331" y="25400"/>
                </a:moveTo>
                <a:lnTo>
                  <a:pt x="4580618" y="25400"/>
                </a:lnTo>
                <a:lnTo>
                  <a:pt x="4630759" y="12700"/>
                </a:lnTo>
                <a:lnTo>
                  <a:pt x="5637190" y="12700"/>
                </a:lnTo>
                <a:lnTo>
                  <a:pt x="5687331" y="25400"/>
                </a:lnTo>
                <a:close/>
              </a:path>
              <a:path w="6696075" h="7912100">
                <a:moveTo>
                  <a:pt x="5787430" y="38100"/>
                </a:moveTo>
                <a:lnTo>
                  <a:pt x="4480519" y="38100"/>
                </a:lnTo>
                <a:lnTo>
                  <a:pt x="4530538" y="25400"/>
                </a:lnTo>
                <a:lnTo>
                  <a:pt x="5737411" y="25400"/>
                </a:lnTo>
                <a:lnTo>
                  <a:pt x="5787430" y="38100"/>
                </a:lnTo>
                <a:close/>
              </a:path>
              <a:path w="6696075" h="7912100">
                <a:moveTo>
                  <a:pt x="5887288" y="50800"/>
                </a:moveTo>
                <a:lnTo>
                  <a:pt x="4380661" y="50800"/>
                </a:lnTo>
                <a:lnTo>
                  <a:pt x="4430560" y="38100"/>
                </a:lnTo>
                <a:lnTo>
                  <a:pt x="5837389" y="38100"/>
                </a:lnTo>
                <a:lnTo>
                  <a:pt x="5887288" y="50800"/>
                </a:lnTo>
                <a:close/>
              </a:path>
              <a:path w="6696075" h="7912100">
                <a:moveTo>
                  <a:pt x="6086078" y="88900"/>
                </a:moveTo>
                <a:lnTo>
                  <a:pt x="4181871" y="88900"/>
                </a:lnTo>
                <a:lnTo>
                  <a:pt x="4330839" y="50800"/>
                </a:lnTo>
                <a:lnTo>
                  <a:pt x="5937110" y="50800"/>
                </a:lnTo>
                <a:lnTo>
                  <a:pt x="6086078" y="88900"/>
                </a:lnTo>
                <a:close/>
              </a:path>
              <a:path w="6696075" h="7912100">
                <a:moveTo>
                  <a:pt x="6696060" y="7912100"/>
                </a:moveTo>
                <a:lnTo>
                  <a:pt x="824869" y="7912100"/>
                </a:lnTo>
                <a:lnTo>
                  <a:pt x="810051" y="7899400"/>
                </a:lnTo>
                <a:lnTo>
                  <a:pt x="783088" y="7848600"/>
                </a:lnTo>
                <a:lnTo>
                  <a:pt x="756544" y="7810500"/>
                </a:lnTo>
                <a:lnTo>
                  <a:pt x="730417" y="7772400"/>
                </a:lnTo>
                <a:lnTo>
                  <a:pt x="704715" y="7721600"/>
                </a:lnTo>
                <a:lnTo>
                  <a:pt x="679444" y="7683500"/>
                </a:lnTo>
                <a:lnTo>
                  <a:pt x="654603" y="7632700"/>
                </a:lnTo>
                <a:lnTo>
                  <a:pt x="630192" y="7594600"/>
                </a:lnTo>
                <a:lnTo>
                  <a:pt x="606212" y="7543800"/>
                </a:lnTo>
                <a:lnTo>
                  <a:pt x="582669" y="7505700"/>
                </a:lnTo>
                <a:lnTo>
                  <a:pt x="559568" y="7454900"/>
                </a:lnTo>
                <a:lnTo>
                  <a:pt x="536909" y="7416800"/>
                </a:lnTo>
                <a:lnTo>
                  <a:pt x="514692" y="7366000"/>
                </a:lnTo>
                <a:lnTo>
                  <a:pt x="492916" y="7327900"/>
                </a:lnTo>
                <a:lnTo>
                  <a:pt x="471588" y="7277100"/>
                </a:lnTo>
                <a:lnTo>
                  <a:pt x="450712" y="7226300"/>
                </a:lnTo>
                <a:lnTo>
                  <a:pt x="430289" y="7188200"/>
                </a:lnTo>
                <a:lnTo>
                  <a:pt x="410318" y="7137400"/>
                </a:lnTo>
                <a:lnTo>
                  <a:pt x="390800" y="7086600"/>
                </a:lnTo>
                <a:lnTo>
                  <a:pt x="371739" y="7048500"/>
                </a:lnTo>
                <a:lnTo>
                  <a:pt x="353139" y="6997700"/>
                </a:lnTo>
                <a:lnTo>
                  <a:pt x="335001" y="6946900"/>
                </a:lnTo>
                <a:lnTo>
                  <a:pt x="317325" y="6908800"/>
                </a:lnTo>
                <a:lnTo>
                  <a:pt x="300110" y="6858000"/>
                </a:lnTo>
                <a:lnTo>
                  <a:pt x="283362" y="6807200"/>
                </a:lnTo>
                <a:lnTo>
                  <a:pt x="267083" y="6756400"/>
                </a:lnTo>
                <a:lnTo>
                  <a:pt x="251275" y="6718300"/>
                </a:lnTo>
                <a:lnTo>
                  <a:pt x="235936" y="6667500"/>
                </a:lnTo>
                <a:lnTo>
                  <a:pt x="221067" y="6616700"/>
                </a:lnTo>
                <a:lnTo>
                  <a:pt x="206671" y="6565900"/>
                </a:lnTo>
                <a:lnTo>
                  <a:pt x="192753" y="6515100"/>
                </a:lnTo>
                <a:lnTo>
                  <a:pt x="179311" y="6477000"/>
                </a:lnTo>
                <a:lnTo>
                  <a:pt x="166346" y="6426200"/>
                </a:lnTo>
                <a:lnTo>
                  <a:pt x="153859" y="6375400"/>
                </a:lnTo>
                <a:lnTo>
                  <a:pt x="141851" y="6324600"/>
                </a:lnTo>
                <a:lnTo>
                  <a:pt x="130325" y="6273800"/>
                </a:lnTo>
                <a:lnTo>
                  <a:pt x="119283" y="6223000"/>
                </a:lnTo>
                <a:lnTo>
                  <a:pt x="108724" y="6184900"/>
                </a:lnTo>
                <a:lnTo>
                  <a:pt x="98647" y="6134100"/>
                </a:lnTo>
                <a:lnTo>
                  <a:pt x="89056" y="6083300"/>
                </a:lnTo>
                <a:lnTo>
                  <a:pt x="79952" y="6032500"/>
                </a:lnTo>
                <a:lnTo>
                  <a:pt x="71336" y="5981700"/>
                </a:lnTo>
                <a:lnTo>
                  <a:pt x="63208" y="5930900"/>
                </a:lnTo>
                <a:lnTo>
                  <a:pt x="55567" y="5880100"/>
                </a:lnTo>
                <a:lnTo>
                  <a:pt x="48415" y="5829300"/>
                </a:lnTo>
                <a:lnTo>
                  <a:pt x="41755" y="5778500"/>
                </a:lnTo>
                <a:lnTo>
                  <a:pt x="35586" y="5727700"/>
                </a:lnTo>
                <a:lnTo>
                  <a:pt x="29908" y="5676900"/>
                </a:lnTo>
                <a:lnTo>
                  <a:pt x="24721" y="5626100"/>
                </a:lnTo>
                <a:lnTo>
                  <a:pt x="20026" y="5575300"/>
                </a:lnTo>
                <a:lnTo>
                  <a:pt x="15825" y="5524500"/>
                </a:lnTo>
                <a:lnTo>
                  <a:pt x="12118" y="5486400"/>
                </a:lnTo>
                <a:lnTo>
                  <a:pt x="8904" y="5435600"/>
                </a:lnTo>
                <a:lnTo>
                  <a:pt x="6184" y="5384800"/>
                </a:lnTo>
                <a:lnTo>
                  <a:pt x="3957" y="5334000"/>
                </a:lnTo>
                <a:lnTo>
                  <a:pt x="2226" y="5283200"/>
                </a:lnTo>
                <a:lnTo>
                  <a:pt x="989" y="5232400"/>
                </a:lnTo>
                <a:lnTo>
                  <a:pt x="247" y="5181600"/>
                </a:lnTo>
                <a:lnTo>
                  <a:pt x="0" y="5130800"/>
                </a:lnTo>
                <a:lnTo>
                  <a:pt x="247" y="5080000"/>
                </a:lnTo>
                <a:lnTo>
                  <a:pt x="989" y="5029200"/>
                </a:lnTo>
                <a:lnTo>
                  <a:pt x="2226" y="4978400"/>
                </a:lnTo>
                <a:lnTo>
                  <a:pt x="3957" y="4927600"/>
                </a:lnTo>
                <a:lnTo>
                  <a:pt x="6184" y="4876800"/>
                </a:lnTo>
                <a:lnTo>
                  <a:pt x="8904" y="4826000"/>
                </a:lnTo>
                <a:lnTo>
                  <a:pt x="12118" y="4775200"/>
                </a:lnTo>
                <a:lnTo>
                  <a:pt x="15825" y="4724400"/>
                </a:lnTo>
                <a:lnTo>
                  <a:pt x="20026" y="4673600"/>
                </a:lnTo>
                <a:lnTo>
                  <a:pt x="24721" y="4622800"/>
                </a:lnTo>
                <a:lnTo>
                  <a:pt x="29908" y="4572000"/>
                </a:lnTo>
                <a:lnTo>
                  <a:pt x="35586" y="4521200"/>
                </a:lnTo>
                <a:lnTo>
                  <a:pt x="41755" y="4470400"/>
                </a:lnTo>
                <a:lnTo>
                  <a:pt x="48415" y="4419600"/>
                </a:lnTo>
                <a:lnTo>
                  <a:pt x="55567" y="4368800"/>
                </a:lnTo>
                <a:lnTo>
                  <a:pt x="63208" y="4330700"/>
                </a:lnTo>
                <a:lnTo>
                  <a:pt x="71336" y="4279900"/>
                </a:lnTo>
                <a:lnTo>
                  <a:pt x="79952" y="4229100"/>
                </a:lnTo>
                <a:lnTo>
                  <a:pt x="89056" y="4178300"/>
                </a:lnTo>
                <a:lnTo>
                  <a:pt x="98647" y="4127500"/>
                </a:lnTo>
                <a:lnTo>
                  <a:pt x="108724" y="4076700"/>
                </a:lnTo>
                <a:lnTo>
                  <a:pt x="119283" y="4025900"/>
                </a:lnTo>
                <a:lnTo>
                  <a:pt x="130325" y="3975100"/>
                </a:lnTo>
                <a:lnTo>
                  <a:pt x="141851" y="3924300"/>
                </a:lnTo>
                <a:lnTo>
                  <a:pt x="153859" y="3886200"/>
                </a:lnTo>
                <a:lnTo>
                  <a:pt x="166346" y="3835400"/>
                </a:lnTo>
                <a:lnTo>
                  <a:pt x="179311" y="3784600"/>
                </a:lnTo>
                <a:lnTo>
                  <a:pt x="192753" y="3733800"/>
                </a:lnTo>
                <a:lnTo>
                  <a:pt x="206671" y="3683000"/>
                </a:lnTo>
                <a:lnTo>
                  <a:pt x="221067" y="3632200"/>
                </a:lnTo>
                <a:lnTo>
                  <a:pt x="235936" y="3594100"/>
                </a:lnTo>
                <a:lnTo>
                  <a:pt x="251275" y="3543300"/>
                </a:lnTo>
                <a:lnTo>
                  <a:pt x="267083" y="3492500"/>
                </a:lnTo>
                <a:lnTo>
                  <a:pt x="283362" y="3441700"/>
                </a:lnTo>
                <a:lnTo>
                  <a:pt x="300110" y="3403600"/>
                </a:lnTo>
                <a:lnTo>
                  <a:pt x="317325" y="3352800"/>
                </a:lnTo>
                <a:lnTo>
                  <a:pt x="335001" y="3302000"/>
                </a:lnTo>
                <a:lnTo>
                  <a:pt x="353139" y="3251200"/>
                </a:lnTo>
                <a:lnTo>
                  <a:pt x="371739" y="3213100"/>
                </a:lnTo>
                <a:lnTo>
                  <a:pt x="390800" y="3162300"/>
                </a:lnTo>
                <a:lnTo>
                  <a:pt x="410318" y="3111500"/>
                </a:lnTo>
                <a:lnTo>
                  <a:pt x="430289" y="3073400"/>
                </a:lnTo>
                <a:lnTo>
                  <a:pt x="450712" y="3022600"/>
                </a:lnTo>
                <a:lnTo>
                  <a:pt x="471588" y="2984500"/>
                </a:lnTo>
                <a:lnTo>
                  <a:pt x="492916" y="2933700"/>
                </a:lnTo>
                <a:lnTo>
                  <a:pt x="514692" y="2882900"/>
                </a:lnTo>
                <a:lnTo>
                  <a:pt x="536909" y="2844800"/>
                </a:lnTo>
                <a:lnTo>
                  <a:pt x="559568" y="2794000"/>
                </a:lnTo>
                <a:lnTo>
                  <a:pt x="582669" y="2755900"/>
                </a:lnTo>
                <a:lnTo>
                  <a:pt x="606212" y="2705100"/>
                </a:lnTo>
                <a:lnTo>
                  <a:pt x="630192" y="2667000"/>
                </a:lnTo>
                <a:lnTo>
                  <a:pt x="654603" y="2616200"/>
                </a:lnTo>
                <a:lnTo>
                  <a:pt x="679444" y="2578100"/>
                </a:lnTo>
                <a:lnTo>
                  <a:pt x="704715" y="2527300"/>
                </a:lnTo>
                <a:lnTo>
                  <a:pt x="730417" y="2489200"/>
                </a:lnTo>
                <a:lnTo>
                  <a:pt x="756544" y="2451100"/>
                </a:lnTo>
                <a:lnTo>
                  <a:pt x="783088" y="2400300"/>
                </a:lnTo>
                <a:lnTo>
                  <a:pt x="810051" y="2362200"/>
                </a:lnTo>
                <a:lnTo>
                  <a:pt x="837432" y="2311400"/>
                </a:lnTo>
                <a:lnTo>
                  <a:pt x="865231" y="2273300"/>
                </a:lnTo>
                <a:lnTo>
                  <a:pt x="893440" y="2235200"/>
                </a:lnTo>
                <a:lnTo>
                  <a:pt x="922054" y="2197100"/>
                </a:lnTo>
                <a:lnTo>
                  <a:pt x="951073" y="2146300"/>
                </a:lnTo>
                <a:lnTo>
                  <a:pt x="980496" y="2108200"/>
                </a:lnTo>
                <a:lnTo>
                  <a:pt x="1010326" y="2070100"/>
                </a:lnTo>
                <a:lnTo>
                  <a:pt x="1040553" y="2032000"/>
                </a:lnTo>
                <a:lnTo>
                  <a:pt x="1071168" y="1993900"/>
                </a:lnTo>
                <a:lnTo>
                  <a:pt x="1102174" y="1943100"/>
                </a:lnTo>
                <a:lnTo>
                  <a:pt x="1133569" y="1905000"/>
                </a:lnTo>
                <a:lnTo>
                  <a:pt x="1165355" y="1866900"/>
                </a:lnTo>
                <a:lnTo>
                  <a:pt x="1197523" y="1828800"/>
                </a:lnTo>
                <a:lnTo>
                  <a:pt x="1230067" y="1790700"/>
                </a:lnTo>
                <a:lnTo>
                  <a:pt x="1262985" y="1752600"/>
                </a:lnTo>
                <a:lnTo>
                  <a:pt x="1296279" y="1714500"/>
                </a:lnTo>
                <a:lnTo>
                  <a:pt x="1329947" y="1676400"/>
                </a:lnTo>
                <a:lnTo>
                  <a:pt x="1363982" y="1638300"/>
                </a:lnTo>
                <a:lnTo>
                  <a:pt x="1398375" y="1600200"/>
                </a:lnTo>
                <a:lnTo>
                  <a:pt x="1433127" y="1574800"/>
                </a:lnTo>
                <a:lnTo>
                  <a:pt x="1468236" y="1536700"/>
                </a:lnTo>
                <a:lnTo>
                  <a:pt x="1503702" y="1498600"/>
                </a:lnTo>
                <a:lnTo>
                  <a:pt x="1539522" y="1460500"/>
                </a:lnTo>
                <a:lnTo>
                  <a:pt x="1575683" y="1422400"/>
                </a:lnTo>
                <a:lnTo>
                  <a:pt x="1612185" y="1397000"/>
                </a:lnTo>
                <a:lnTo>
                  <a:pt x="1686210" y="1320800"/>
                </a:lnTo>
                <a:lnTo>
                  <a:pt x="1723725" y="1295400"/>
                </a:lnTo>
                <a:lnTo>
                  <a:pt x="1799723" y="1219200"/>
                </a:lnTo>
                <a:lnTo>
                  <a:pt x="1838207" y="1193800"/>
                </a:lnTo>
                <a:lnTo>
                  <a:pt x="1877015" y="1155700"/>
                </a:lnTo>
                <a:lnTo>
                  <a:pt x="1916138" y="1130300"/>
                </a:lnTo>
                <a:lnTo>
                  <a:pt x="1955564" y="1092200"/>
                </a:lnTo>
                <a:lnTo>
                  <a:pt x="1995295" y="1066800"/>
                </a:lnTo>
                <a:lnTo>
                  <a:pt x="2035330" y="1028700"/>
                </a:lnTo>
                <a:lnTo>
                  <a:pt x="2116302" y="977900"/>
                </a:lnTo>
                <a:lnTo>
                  <a:pt x="2157222" y="939800"/>
                </a:lnTo>
                <a:lnTo>
                  <a:pt x="2281694" y="863600"/>
                </a:lnTo>
                <a:lnTo>
                  <a:pt x="2323741" y="825500"/>
                </a:lnTo>
                <a:lnTo>
                  <a:pt x="2494588" y="723900"/>
                </a:lnTo>
                <a:lnTo>
                  <a:pt x="2758408" y="571500"/>
                </a:lnTo>
                <a:lnTo>
                  <a:pt x="2803203" y="558800"/>
                </a:lnTo>
                <a:lnTo>
                  <a:pt x="2938919" y="482600"/>
                </a:lnTo>
                <a:lnTo>
                  <a:pt x="2984591" y="469900"/>
                </a:lnTo>
                <a:lnTo>
                  <a:pt x="3076539" y="419100"/>
                </a:lnTo>
                <a:lnTo>
                  <a:pt x="3122814" y="406400"/>
                </a:lnTo>
                <a:lnTo>
                  <a:pt x="3169291" y="381000"/>
                </a:lnTo>
                <a:lnTo>
                  <a:pt x="3215953" y="368300"/>
                </a:lnTo>
                <a:lnTo>
                  <a:pt x="3262794" y="342900"/>
                </a:lnTo>
                <a:lnTo>
                  <a:pt x="3309814" y="330200"/>
                </a:lnTo>
                <a:lnTo>
                  <a:pt x="3357012" y="304800"/>
                </a:lnTo>
                <a:lnTo>
                  <a:pt x="3499632" y="266700"/>
                </a:lnTo>
                <a:lnTo>
                  <a:pt x="3547487" y="241300"/>
                </a:lnTo>
                <a:lnTo>
                  <a:pt x="4132383" y="88900"/>
                </a:lnTo>
                <a:lnTo>
                  <a:pt x="6135567" y="88900"/>
                </a:lnTo>
                <a:lnTo>
                  <a:pt x="6672452" y="228600"/>
                </a:lnTo>
                <a:lnTo>
                  <a:pt x="6696060" y="241300"/>
                </a:lnTo>
                <a:lnTo>
                  <a:pt x="6696060" y="7912100"/>
                </a:lnTo>
                <a:close/>
              </a:path>
            </a:pathLst>
          </a:custGeom>
          <a:solidFill>
            <a:srgbClr val="888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"/>
            <a:ext cx="16611600" cy="9918700"/>
            <a:chOff x="0" y="5"/>
            <a:chExt cx="16611600" cy="9918700"/>
          </a:xfrm>
        </p:grpSpPr>
        <p:sp>
          <p:nvSpPr>
            <p:cNvPr id="4" name="object 4"/>
            <p:cNvSpPr/>
            <p:nvPr/>
          </p:nvSpPr>
          <p:spPr>
            <a:xfrm>
              <a:off x="0" y="5"/>
              <a:ext cx="6362700" cy="5753100"/>
            </a:xfrm>
            <a:custGeom>
              <a:avLst/>
              <a:gdLst/>
              <a:ahLst/>
              <a:cxnLst/>
              <a:rect l="l" t="t" r="r" b="b"/>
              <a:pathLst>
                <a:path w="6362700" h="5753100">
                  <a:moveTo>
                    <a:pt x="2347996" y="5753100"/>
                  </a:moveTo>
                  <a:lnTo>
                    <a:pt x="2298642" y="5752798"/>
                  </a:lnTo>
                  <a:lnTo>
                    <a:pt x="2249385" y="5751892"/>
                  </a:lnTo>
                  <a:lnTo>
                    <a:pt x="2200144" y="5750380"/>
                  </a:lnTo>
                  <a:lnTo>
                    <a:pt x="2150916" y="5748262"/>
                  </a:lnTo>
                  <a:lnTo>
                    <a:pt x="2101719" y="5745544"/>
                  </a:lnTo>
                  <a:lnTo>
                    <a:pt x="2052567" y="5742220"/>
                  </a:lnTo>
                  <a:lnTo>
                    <a:pt x="2003460" y="5738293"/>
                  </a:lnTo>
                  <a:lnTo>
                    <a:pt x="1954396" y="5733764"/>
                  </a:lnTo>
                  <a:lnTo>
                    <a:pt x="1905392" y="5728635"/>
                  </a:lnTo>
                  <a:lnTo>
                    <a:pt x="1856461" y="5722906"/>
                  </a:lnTo>
                  <a:lnTo>
                    <a:pt x="1807604" y="5716577"/>
                  </a:lnTo>
                  <a:lnTo>
                    <a:pt x="1758819" y="5709647"/>
                  </a:lnTo>
                  <a:lnTo>
                    <a:pt x="1710128" y="5702119"/>
                  </a:lnTo>
                  <a:lnTo>
                    <a:pt x="1661537" y="5693995"/>
                  </a:lnTo>
                  <a:lnTo>
                    <a:pt x="1613048" y="5685274"/>
                  </a:lnTo>
                  <a:lnTo>
                    <a:pt x="1564662" y="5675957"/>
                  </a:lnTo>
                  <a:lnTo>
                    <a:pt x="1516399" y="5666047"/>
                  </a:lnTo>
                  <a:lnTo>
                    <a:pt x="1468266" y="5655548"/>
                  </a:lnTo>
                  <a:lnTo>
                    <a:pt x="1420266" y="5644459"/>
                  </a:lnTo>
                  <a:lnTo>
                    <a:pt x="1372400" y="5632780"/>
                  </a:lnTo>
                  <a:lnTo>
                    <a:pt x="1324676" y="5620516"/>
                  </a:lnTo>
                  <a:lnTo>
                    <a:pt x="1277115" y="5607669"/>
                  </a:lnTo>
                  <a:lnTo>
                    <a:pt x="1229717" y="5594238"/>
                  </a:lnTo>
                  <a:lnTo>
                    <a:pt x="1182481" y="5580221"/>
                  </a:lnTo>
                  <a:lnTo>
                    <a:pt x="1135419" y="5565632"/>
                  </a:lnTo>
                  <a:lnTo>
                    <a:pt x="1088547" y="5550468"/>
                  </a:lnTo>
                  <a:lnTo>
                    <a:pt x="1041865" y="5534728"/>
                  </a:lnTo>
                  <a:lnTo>
                    <a:pt x="995372" y="5518414"/>
                  </a:lnTo>
                  <a:lnTo>
                    <a:pt x="949082" y="5501529"/>
                  </a:lnTo>
                  <a:lnTo>
                    <a:pt x="903010" y="5484081"/>
                  </a:lnTo>
                  <a:lnTo>
                    <a:pt x="857156" y="5466068"/>
                  </a:lnTo>
                  <a:lnTo>
                    <a:pt x="811520" y="5447491"/>
                  </a:lnTo>
                  <a:lnTo>
                    <a:pt x="766114" y="5428356"/>
                  </a:lnTo>
                  <a:lnTo>
                    <a:pt x="720953" y="5408669"/>
                  </a:lnTo>
                  <a:lnTo>
                    <a:pt x="676036" y="5388429"/>
                  </a:lnTo>
                  <a:lnTo>
                    <a:pt x="631364" y="5367633"/>
                  </a:lnTo>
                  <a:lnTo>
                    <a:pt x="586957" y="5346296"/>
                  </a:lnTo>
                  <a:lnTo>
                    <a:pt x="542819" y="5324419"/>
                  </a:lnTo>
                  <a:lnTo>
                    <a:pt x="498950" y="5302001"/>
                  </a:lnTo>
                  <a:lnTo>
                    <a:pt x="455352" y="5279041"/>
                  </a:lnTo>
                  <a:lnTo>
                    <a:pt x="412043" y="5255547"/>
                  </a:lnTo>
                  <a:lnTo>
                    <a:pt x="369030" y="5231527"/>
                  </a:lnTo>
                  <a:lnTo>
                    <a:pt x="326315" y="5206980"/>
                  </a:lnTo>
                  <a:lnTo>
                    <a:pt x="283902" y="5181905"/>
                  </a:lnTo>
                  <a:lnTo>
                    <a:pt x="241794" y="5156318"/>
                  </a:lnTo>
                  <a:lnTo>
                    <a:pt x="200011" y="5130219"/>
                  </a:lnTo>
                  <a:lnTo>
                    <a:pt x="158552" y="5103607"/>
                  </a:lnTo>
                  <a:lnTo>
                    <a:pt x="117414" y="5076482"/>
                  </a:lnTo>
                  <a:lnTo>
                    <a:pt x="76617" y="5048859"/>
                  </a:lnTo>
                  <a:lnTo>
                    <a:pt x="36165" y="5020741"/>
                  </a:lnTo>
                  <a:lnTo>
                    <a:pt x="0" y="4994938"/>
                  </a:lnTo>
                  <a:lnTo>
                    <a:pt x="0" y="0"/>
                  </a:lnTo>
                  <a:lnTo>
                    <a:pt x="5966771" y="0"/>
                  </a:lnTo>
                  <a:lnTo>
                    <a:pt x="5977232" y="21774"/>
                  </a:lnTo>
                  <a:lnTo>
                    <a:pt x="5998028" y="66440"/>
                  </a:lnTo>
                  <a:lnTo>
                    <a:pt x="6018269" y="111354"/>
                  </a:lnTo>
                  <a:lnTo>
                    <a:pt x="6037955" y="156515"/>
                  </a:lnTo>
                  <a:lnTo>
                    <a:pt x="6057090" y="201921"/>
                  </a:lnTo>
                  <a:lnTo>
                    <a:pt x="6075667" y="247557"/>
                  </a:lnTo>
                  <a:lnTo>
                    <a:pt x="6093680" y="293411"/>
                  </a:lnTo>
                  <a:lnTo>
                    <a:pt x="6111129" y="339482"/>
                  </a:lnTo>
                  <a:lnTo>
                    <a:pt x="6128013" y="385772"/>
                  </a:lnTo>
                  <a:lnTo>
                    <a:pt x="6144328" y="432265"/>
                  </a:lnTo>
                  <a:lnTo>
                    <a:pt x="6160067" y="478948"/>
                  </a:lnTo>
                  <a:lnTo>
                    <a:pt x="6175232" y="525820"/>
                  </a:lnTo>
                  <a:lnTo>
                    <a:pt x="6189821" y="572881"/>
                  </a:lnTo>
                  <a:lnTo>
                    <a:pt x="6203837" y="620118"/>
                  </a:lnTo>
                  <a:lnTo>
                    <a:pt x="6217268" y="667516"/>
                  </a:lnTo>
                  <a:lnTo>
                    <a:pt x="6230116" y="715076"/>
                  </a:lnTo>
                  <a:lnTo>
                    <a:pt x="6242380" y="762800"/>
                  </a:lnTo>
                  <a:lnTo>
                    <a:pt x="6254058" y="810667"/>
                  </a:lnTo>
                  <a:lnTo>
                    <a:pt x="6265147" y="858667"/>
                  </a:lnTo>
                  <a:lnTo>
                    <a:pt x="6275647" y="906799"/>
                  </a:lnTo>
                  <a:lnTo>
                    <a:pt x="6285557" y="955062"/>
                  </a:lnTo>
                  <a:lnTo>
                    <a:pt x="6294874" y="1003449"/>
                  </a:lnTo>
                  <a:lnTo>
                    <a:pt x="6303595" y="1051938"/>
                  </a:lnTo>
                  <a:lnTo>
                    <a:pt x="6311719" y="1100528"/>
                  </a:lnTo>
                  <a:lnTo>
                    <a:pt x="6319247" y="1149220"/>
                  </a:lnTo>
                  <a:lnTo>
                    <a:pt x="6326176" y="1198005"/>
                  </a:lnTo>
                  <a:lnTo>
                    <a:pt x="6332505" y="1246862"/>
                  </a:lnTo>
                  <a:lnTo>
                    <a:pt x="6338235" y="1295792"/>
                  </a:lnTo>
                  <a:lnTo>
                    <a:pt x="6343364" y="1344797"/>
                  </a:lnTo>
                  <a:lnTo>
                    <a:pt x="6347893" y="1393860"/>
                  </a:lnTo>
                  <a:lnTo>
                    <a:pt x="6351820" y="1442967"/>
                  </a:lnTo>
                  <a:lnTo>
                    <a:pt x="6355143" y="1492119"/>
                  </a:lnTo>
                  <a:lnTo>
                    <a:pt x="6357861" y="1541317"/>
                  </a:lnTo>
                  <a:lnTo>
                    <a:pt x="6359979" y="1590544"/>
                  </a:lnTo>
                  <a:lnTo>
                    <a:pt x="6361491" y="1639786"/>
                  </a:lnTo>
                  <a:lnTo>
                    <a:pt x="6362398" y="1689042"/>
                  </a:lnTo>
                  <a:lnTo>
                    <a:pt x="6362700" y="1738313"/>
                  </a:lnTo>
                  <a:lnTo>
                    <a:pt x="6362398" y="1787583"/>
                  </a:lnTo>
                  <a:lnTo>
                    <a:pt x="6361491" y="1836839"/>
                  </a:lnTo>
                  <a:lnTo>
                    <a:pt x="6359979" y="1886081"/>
                  </a:lnTo>
                  <a:lnTo>
                    <a:pt x="6357861" y="1935309"/>
                  </a:lnTo>
                  <a:lnTo>
                    <a:pt x="6355143" y="1984506"/>
                  </a:lnTo>
                  <a:lnTo>
                    <a:pt x="6351820" y="2033658"/>
                  </a:lnTo>
                  <a:lnTo>
                    <a:pt x="6347893" y="2082765"/>
                  </a:lnTo>
                  <a:lnTo>
                    <a:pt x="6343364" y="2131828"/>
                  </a:lnTo>
                  <a:lnTo>
                    <a:pt x="6338235" y="2180833"/>
                  </a:lnTo>
                  <a:lnTo>
                    <a:pt x="6332505" y="2229763"/>
                  </a:lnTo>
                  <a:lnTo>
                    <a:pt x="6326176" y="2278620"/>
                  </a:lnTo>
                  <a:lnTo>
                    <a:pt x="6319247" y="2327405"/>
                  </a:lnTo>
                  <a:lnTo>
                    <a:pt x="6311719" y="2376097"/>
                  </a:lnTo>
                  <a:lnTo>
                    <a:pt x="6303595" y="2424688"/>
                  </a:lnTo>
                  <a:lnTo>
                    <a:pt x="6294874" y="2473177"/>
                  </a:lnTo>
                  <a:lnTo>
                    <a:pt x="6285557" y="2521563"/>
                  </a:lnTo>
                  <a:lnTo>
                    <a:pt x="6275647" y="2569826"/>
                  </a:lnTo>
                  <a:lnTo>
                    <a:pt x="6265147" y="2617958"/>
                  </a:lnTo>
                  <a:lnTo>
                    <a:pt x="6254058" y="2665959"/>
                  </a:lnTo>
                  <a:lnTo>
                    <a:pt x="6242380" y="2713825"/>
                  </a:lnTo>
                  <a:lnTo>
                    <a:pt x="6230116" y="2761549"/>
                  </a:lnTo>
                  <a:lnTo>
                    <a:pt x="6217268" y="2809110"/>
                  </a:lnTo>
                  <a:lnTo>
                    <a:pt x="6203837" y="2856508"/>
                  </a:lnTo>
                  <a:lnTo>
                    <a:pt x="6189821" y="2903744"/>
                  </a:lnTo>
                  <a:lnTo>
                    <a:pt x="6175232" y="2950805"/>
                  </a:lnTo>
                  <a:lnTo>
                    <a:pt x="6160067" y="2997677"/>
                  </a:lnTo>
                  <a:lnTo>
                    <a:pt x="6144328" y="3044360"/>
                  </a:lnTo>
                  <a:lnTo>
                    <a:pt x="6128013" y="3090853"/>
                  </a:lnTo>
                  <a:lnTo>
                    <a:pt x="6111129" y="3137143"/>
                  </a:lnTo>
                  <a:lnTo>
                    <a:pt x="6093680" y="3183215"/>
                  </a:lnTo>
                  <a:lnTo>
                    <a:pt x="6075667" y="3229069"/>
                  </a:lnTo>
                  <a:lnTo>
                    <a:pt x="6057090" y="3274705"/>
                  </a:lnTo>
                  <a:lnTo>
                    <a:pt x="6037955" y="3320110"/>
                  </a:lnTo>
                  <a:lnTo>
                    <a:pt x="6018269" y="3365271"/>
                  </a:lnTo>
                  <a:lnTo>
                    <a:pt x="5998028" y="3410185"/>
                  </a:lnTo>
                  <a:lnTo>
                    <a:pt x="5977232" y="3454851"/>
                  </a:lnTo>
                  <a:lnTo>
                    <a:pt x="5955896" y="3499264"/>
                  </a:lnTo>
                  <a:lnTo>
                    <a:pt x="5934019" y="3543405"/>
                  </a:lnTo>
                  <a:lnTo>
                    <a:pt x="5911601" y="3587275"/>
                  </a:lnTo>
                  <a:lnTo>
                    <a:pt x="5888640" y="3630873"/>
                  </a:lnTo>
                  <a:lnTo>
                    <a:pt x="5865146" y="3674182"/>
                  </a:lnTo>
                  <a:lnTo>
                    <a:pt x="5841126" y="3717195"/>
                  </a:lnTo>
                  <a:lnTo>
                    <a:pt x="5816579" y="3759909"/>
                  </a:lnTo>
                  <a:lnTo>
                    <a:pt x="5791504" y="3802323"/>
                  </a:lnTo>
                  <a:lnTo>
                    <a:pt x="5765917" y="3844430"/>
                  </a:lnTo>
                  <a:lnTo>
                    <a:pt x="5739818" y="3886213"/>
                  </a:lnTo>
                  <a:lnTo>
                    <a:pt x="5713207" y="3927673"/>
                  </a:lnTo>
                  <a:lnTo>
                    <a:pt x="5686082" y="3968810"/>
                  </a:lnTo>
                  <a:lnTo>
                    <a:pt x="5658459" y="4009607"/>
                  </a:lnTo>
                  <a:lnTo>
                    <a:pt x="5630340" y="4050056"/>
                  </a:lnTo>
                  <a:lnTo>
                    <a:pt x="5601727" y="4090160"/>
                  </a:lnTo>
                  <a:lnTo>
                    <a:pt x="5572620" y="4129916"/>
                  </a:lnTo>
                  <a:lnTo>
                    <a:pt x="5543027" y="4169313"/>
                  </a:lnTo>
                  <a:lnTo>
                    <a:pt x="5512957" y="4208336"/>
                  </a:lnTo>
                  <a:lnTo>
                    <a:pt x="5482409" y="4246987"/>
                  </a:lnTo>
                  <a:lnTo>
                    <a:pt x="5451386" y="4285269"/>
                  </a:lnTo>
                  <a:lnTo>
                    <a:pt x="5419895" y="4323163"/>
                  </a:lnTo>
                  <a:lnTo>
                    <a:pt x="5387944" y="4360663"/>
                  </a:lnTo>
                  <a:lnTo>
                    <a:pt x="5355537" y="4397768"/>
                  </a:lnTo>
                  <a:lnTo>
                    <a:pt x="5322674" y="4434478"/>
                  </a:lnTo>
                  <a:lnTo>
                    <a:pt x="5289359" y="4470782"/>
                  </a:lnTo>
                  <a:lnTo>
                    <a:pt x="5255608" y="4506671"/>
                  </a:lnTo>
                  <a:lnTo>
                    <a:pt x="5221418" y="4542141"/>
                  </a:lnTo>
                  <a:lnTo>
                    <a:pt x="5186791" y="4577191"/>
                  </a:lnTo>
                  <a:lnTo>
                    <a:pt x="5151740" y="4611819"/>
                  </a:lnTo>
                  <a:lnTo>
                    <a:pt x="5116270" y="4646008"/>
                  </a:lnTo>
                  <a:lnTo>
                    <a:pt x="5080382" y="4679760"/>
                  </a:lnTo>
                  <a:lnTo>
                    <a:pt x="5044078" y="4713075"/>
                  </a:lnTo>
                  <a:lnTo>
                    <a:pt x="5007368" y="4745938"/>
                  </a:lnTo>
                  <a:lnTo>
                    <a:pt x="4970263" y="4778345"/>
                  </a:lnTo>
                  <a:lnTo>
                    <a:pt x="4932762" y="4810295"/>
                  </a:lnTo>
                  <a:lnTo>
                    <a:pt x="4894869" y="4841786"/>
                  </a:lnTo>
                  <a:lnTo>
                    <a:pt x="4856587" y="4872810"/>
                  </a:lnTo>
                  <a:lnTo>
                    <a:pt x="4817935" y="4903357"/>
                  </a:lnTo>
                  <a:lnTo>
                    <a:pt x="4778912" y="4933428"/>
                  </a:lnTo>
                  <a:lnTo>
                    <a:pt x="4739516" y="4963021"/>
                  </a:lnTo>
                  <a:lnTo>
                    <a:pt x="4699759" y="4992128"/>
                  </a:lnTo>
                  <a:lnTo>
                    <a:pt x="4659656" y="5020741"/>
                  </a:lnTo>
                  <a:lnTo>
                    <a:pt x="4619206" y="5048859"/>
                  </a:lnTo>
                  <a:lnTo>
                    <a:pt x="4578410" y="5076482"/>
                  </a:lnTo>
                  <a:lnTo>
                    <a:pt x="4537273" y="5103607"/>
                  </a:lnTo>
                  <a:lnTo>
                    <a:pt x="4495813" y="5130220"/>
                  </a:lnTo>
                  <a:lnTo>
                    <a:pt x="4454030" y="5156322"/>
                  </a:lnTo>
                  <a:lnTo>
                    <a:pt x="4411922" y="5181915"/>
                  </a:lnTo>
                  <a:lnTo>
                    <a:pt x="4369509" y="5206984"/>
                  </a:lnTo>
                  <a:lnTo>
                    <a:pt x="4326794" y="5231528"/>
                  </a:lnTo>
                  <a:lnTo>
                    <a:pt x="4283781" y="5255547"/>
                  </a:lnTo>
                  <a:lnTo>
                    <a:pt x="4240472" y="5279041"/>
                  </a:lnTo>
                  <a:lnTo>
                    <a:pt x="4196874" y="5302001"/>
                  </a:lnTo>
                  <a:lnTo>
                    <a:pt x="4153004" y="5324419"/>
                  </a:lnTo>
                  <a:lnTo>
                    <a:pt x="4108863" y="5346296"/>
                  </a:lnTo>
                  <a:lnTo>
                    <a:pt x="4064450" y="5367633"/>
                  </a:lnTo>
                  <a:lnTo>
                    <a:pt x="4019784" y="5388429"/>
                  </a:lnTo>
                  <a:lnTo>
                    <a:pt x="3974870" y="5408669"/>
                  </a:lnTo>
                  <a:lnTo>
                    <a:pt x="3929710" y="5428356"/>
                  </a:lnTo>
                  <a:lnTo>
                    <a:pt x="3884304" y="5447491"/>
                  </a:lnTo>
                  <a:lnTo>
                    <a:pt x="3838668" y="5466068"/>
                  </a:lnTo>
                  <a:lnTo>
                    <a:pt x="3792814" y="5484081"/>
                  </a:lnTo>
                  <a:lnTo>
                    <a:pt x="3746742" y="5501529"/>
                  </a:lnTo>
                  <a:lnTo>
                    <a:pt x="3700453" y="5518414"/>
                  </a:lnTo>
                  <a:lnTo>
                    <a:pt x="3653959" y="5534728"/>
                  </a:lnTo>
                  <a:lnTo>
                    <a:pt x="3607277" y="5550468"/>
                  </a:lnTo>
                  <a:lnTo>
                    <a:pt x="3560405" y="5565632"/>
                  </a:lnTo>
                  <a:lnTo>
                    <a:pt x="3513343" y="5580221"/>
                  </a:lnTo>
                  <a:lnTo>
                    <a:pt x="3466107" y="5594238"/>
                  </a:lnTo>
                  <a:lnTo>
                    <a:pt x="3418709" y="5607669"/>
                  </a:lnTo>
                  <a:lnTo>
                    <a:pt x="3371148" y="5620516"/>
                  </a:lnTo>
                  <a:lnTo>
                    <a:pt x="3323424" y="5632780"/>
                  </a:lnTo>
                  <a:lnTo>
                    <a:pt x="3275558" y="5644459"/>
                  </a:lnTo>
                  <a:lnTo>
                    <a:pt x="3227558" y="5655548"/>
                  </a:lnTo>
                  <a:lnTo>
                    <a:pt x="3179425" y="5666047"/>
                  </a:lnTo>
                  <a:lnTo>
                    <a:pt x="3131162" y="5675957"/>
                  </a:lnTo>
                  <a:lnTo>
                    <a:pt x="3082776" y="5685274"/>
                  </a:lnTo>
                  <a:lnTo>
                    <a:pt x="3034287" y="5693995"/>
                  </a:lnTo>
                  <a:lnTo>
                    <a:pt x="2985696" y="5702119"/>
                  </a:lnTo>
                  <a:lnTo>
                    <a:pt x="2937005" y="5709647"/>
                  </a:lnTo>
                  <a:lnTo>
                    <a:pt x="2888220" y="5716577"/>
                  </a:lnTo>
                  <a:lnTo>
                    <a:pt x="2839363" y="5722906"/>
                  </a:lnTo>
                  <a:lnTo>
                    <a:pt x="2790432" y="5728635"/>
                  </a:lnTo>
                  <a:lnTo>
                    <a:pt x="2741428" y="5733764"/>
                  </a:lnTo>
                  <a:lnTo>
                    <a:pt x="2692365" y="5738293"/>
                  </a:lnTo>
                  <a:lnTo>
                    <a:pt x="2643257" y="5742220"/>
                  </a:lnTo>
                  <a:lnTo>
                    <a:pt x="2594105" y="5745544"/>
                  </a:lnTo>
                  <a:lnTo>
                    <a:pt x="2544908" y="5748262"/>
                  </a:lnTo>
                  <a:lnTo>
                    <a:pt x="2495681" y="5750380"/>
                  </a:lnTo>
                  <a:lnTo>
                    <a:pt x="2446439" y="5751892"/>
                  </a:lnTo>
                  <a:lnTo>
                    <a:pt x="2397183" y="5752798"/>
                  </a:lnTo>
                  <a:lnTo>
                    <a:pt x="2347996" y="5753100"/>
                  </a:lnTo>
                  <a:close/>
                </a:path>
              </a:pathLst>
            </a:custGeom>
            <a:solidFill>
              <a:srgbClr val="888B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775" y="713231"/>
              <a:ext cx="14974823" cy="920496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06447" y="4732273"/>
            <a:ext cx="5094605" cy="938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50" spc="-490" dirty="0"/>
              <a:t>S</a:t>
            </a:r>
            <a:r>
              <a:rPr sz="5950" spc="-155" dirty="0"/>
              <a:t>O</a:t>
            </a:r>
            <a:r>
              <a:rPr sz="5950" spc="-484" dirty="0"/>
              <a:t>U</a:t>
            </a:r>
            <a:r>
              <a:rPr sz="5950" spc="-700" dirty="0"/>
              <a:t>R</a:t>
            </a:r>
            <a:r>
              <a:rPr sz="5950" spc="-204" dirty="0"/>
              <a:t>C</a:t>
            </a:r>
            <a:r>
              <a:rPr sz="5950" spc="-660" dirty="0"/>
              <a:t>E</a:t>
            </a:r>
            <a:r>
              <a:rPr sz="5950" spc="-385" dirty="0"/>
              <a:t> </a:t>
            </a:r>
            <a:r>
              <a:rPr sz="5950" spc="-204" dirty="0"/>
              <a:t>C</a:t>
            </a:r>
            <a:r>
              <a:rPr sz="5950" spc="-155" dirty="0"/>
              <a:t>O</a:t>
            </a:r>
            <a:r>
              <a:rPr sz="5950" spc="-245" dirty="0"/>
              <a:t>D</a:t>
            </a:r>
            <a:r>
              <a:rPr sz="5950" spc="-660" dirty="0"/>
              <a:t>E</a:t>
            </a:r>
            <a:endParaRPr sz="59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1238597"/>
            <a:ext cx="838200" cy="1723389"/>
          </a:xfrm>
          <a:custGeom>
            <a:avLst/>
            <a:gdLst/>
            <a:ahLst/>
            <a:cxnLst/>
            <a:rect l="l" t="t" r="r" b="b"/>
            <a:pathLst>
              <a:path w="838200" h="1723389">
                <a:moveTo>
                  <a:pt x="0" y="1723343"/>
                </a:moveTo>
                <a:lnTo>
                  <a:pt x="0" y="0"/>
                </a:lnTo>
                <a:lnTo>
                  <a:pt x="18488" y="697"/>
                </a:lnTo>
                <a:lnTo>
                  <a:pt x="60683" y="3809"/>
                </a:lnTo>
                <a:lnTo>
                  <a:pt x="102669" y="8988"/>
                </a:lnTo>
                <a:lnTo>
                  <a:pt x="144360" y="16222"/>
                </a:lnTo>
                <a:lnTo>
                  <a:pt x="185642" y="25492"/>
                </a:lnTo>
                <a:lnTo>
                  <a:pt x="226418" y="36776"/>
                </a:lnTo>
                <a:lnTo>
                  <a:pt x="266595" y="50048"/>
                </a:lnTo>
                <a:lnTo>
                  <a:pt x="306066" y="65275"/>
                </a:lnTo>
                <a:lnTo>
                  <a:pt x="344747" y="82421"/>
                </a:lnTo>
                <a:lnTo>
                  <a:pt x="382533" y="101443"/>
                </a:lnTo>
                <a:lnTo>
                  <a:pt x="419347" y="122298"/>
                </a:lnTo>
                <a:lnTo>
                  <a:pt x="455094" y="144934"/>
                </a:lnTo>
                <a:lnTo>
                  <a:pt x="489689" y="169296"/>
                </a:lnTo>
                <a:lnTo>
                  <a:pt x="523046" y="195327"/>
                </a:lnTo>
                <a:lnTo>
                  <a:pt x="555078" y="222961"/>
                </a:lnTo>
                <a:lnTo>
                  <a:pt x="585720" y="252136"/>
                </a:lnTo>
                <a:lnTo>
                  <a:pt x="614895" y="282778"/>
                </a:lnTo>
                <a:lnTo>
                  <a:pt x="642527" y="314816"/>
                </a:lnTo>
                <a:lnTo>
                  <a:pt x="668559" y="348170"/>
                </a:lnTo>
                <a:lnTo>
                  <a:pt x="692924" y="382762"/>
                </a:lnTo>
                <a:lnTo>
                  <a:pt x="715556" y="418508"/>
                </a:lnTo>
                <a:lnTo>
                  <a:pt x="736415" y="455321"/>
                </a:lnTo>
                <a:lnTo>
                  <a:pt x="755437" y="493113"/>
                </a:lnTo>
                <a:lnTo>
                  <a:pt x="772582" y="531792"/>
                </a:lnTo>
                <a:lnTo>
                  <a:pt x="787812" y="571268"/>
                </a:lnTo>
                <a:lnTo>
                  <a:pt x="801081" y="611441"/>
                </a:lnTo>
                <a:lnTo>
                  <a:pt x="812368" y="652219"/>
                </a:lnTo>
                <a:lnTo>
                  <a:pt x="821636" y="693500"/>
                </a:lnTo>
                <a:lnTo>
                  <a:pt x="828865" y="735187"/>
                </a:lnTo>
                <a:lnTo>
                  <a:pt x="834047" y="777178"/>
                </a:lnTo>
                <a:lnTo>
                  <a:pt x="837161" y="819374"/>
                </a:lnTo>
                <a:lnTo>
                  <a:pt x="838200" y="861671"/>
                </a:lnTo>
                <a:lnTo>
                  <a:pt x="837941" y="882826"/>
                </a:lnTo>
                <a:lnTo>
                  <a:pt x="835861" y="925084"/>
                </a:lnTo>
                <a:lnTo>
                  <a:pt x="831717" y="967192"/>
                </a:lnTo>
                <a:lnTo>
                  <a:pt x="825507" y="1009042"/>
                </a:lnTo>
                <a:lnTo>
                  <a:pt x="817255" y="1050538"/>
                </a:lnTo>
                <a:lnTo>
                  <a:pt x="806974" y="1091578"/>
                </a:lnTo>
                <a:lnTo>
                  <a:pt x="794693" y="1132069"/>
                </a:lnTo>
                <a:lnTo>
                  <a:pt x="780440" y="1171904"/>
                </a:lnTo>
                <a:lnTo>
                  <a:pt x="764245" y="1210994"/>
                </a:lnTo>
                <a:lnTo>
                  <a:pt x="746158" y="1249242"/>
                </a:lnTo>
                <a:lnTo>
                  <a:pt x="726214" y="1286556"/>
                </a:lnTo>
                <a:lnTo>
                  <a:pt x="704461" y="1322848"/>
                </a:lnTo>
                <a:lnTo>
                  <a:pt x="680956" y="1358026"/>
                </a:lnTo>
                <a:lnTo>
                  <a:pt x="655751" y="1392009"/>
                </a:lnTo>
                <a:lnTo>
                  <a:pt x="628911" y="1424714"/>
                </a:lnTo>
                <a:lnTo>
                  <a:pt x="600494" y="1456065"/>
                </a:lnTo>
                <a:lnTo>
                  <a:pt x="570578" y="1485977"/>
                </a:lnTo>
                <a:lnTo>
                  <a:pt x="539230" y="1514395"/>
                </a:lnTo>
                <a:lnTo>
                  <a:pt x="506525" y="1541234"/>
                </a:lnTo>
                <a:lnTo>
                  <a:pt x="472542" y="1566440"/>
                </a:lnTo>
                <a:lnTo>
                  <a:pt x="437364" y="1589945"/>
                </a:lnTo>
                <a:lnTo>
                  <a:pt x="401072" y="1611698"/>
                </a:lnTo>
                <a:lnTo>
                  <a:pt x="363758" y="1631642"/>
                </a:lnTo>
                <a:lnTo>
                  <a:pt x="325510" y="1649729"/>
                </a:lnTo>
                <a:lnTo>
                  <a:pt x="286420" y="1665924"/>
                </a:lnTo>
                <a:lnTo>
                  <a:pt x="246585" y="1680177"/>
                </a:lnTo>
                <a:lnTo>
                  <a:pt x="206094" y="1692458"/>
                </a:lnTo>
                <a:lnTo>
                  <a:pt x="165055" y="1702739"/>
                </a:lnTo>
                <a:lnTo>
                  <a:pt x="123558" y="1710991"/>
                </a:lnTo>
                <a:lnTo>
                  <a:pt x="81709" y="1717200"/>
                </a:lnTo>
                <a:lnTo>
                  <a:pt x="39603" y="1721345"/>
                </a:lnTo>
                <a:lnTo>
                  <a:pt x="0" y="1723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44575" y="2950495"/>
            <a:ext cx="16078200" cy="6517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600" spc="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#</a:t>
            </a:r>
            <a:r>
              <a:rPr sz="36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3600" spc="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3600" spc="-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3600" spc="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6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6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ll</a:t>
            </a:r>
            <a:r>
              <a:rPr sz="36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3600" spc="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3600" spc="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3600" spc="-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36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600" spc="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q</a:t>
            </a:r>
            <a:r>
              <a:rPr sz="36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36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36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36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600" spc="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600" spc="-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36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600" spc="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36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k</a:t>
            </a:r>
            <a:r>
              <a:rPr sz="36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600" spc="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36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600" spc="-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3600" spc="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#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Microsoft Sans Serif" panose="020B0604020202020204"/>
              <a:cs typeface="Microsoft Sans Serif" panose="020B0604020202020204"/>
            </a:endParaRPr>
          </a:p>
          <a:p>
            <a:pPr marL="12700" marR="10862310">
              <a:lnSpc>
                <a:spcPts val="3600"/>
              </a:lnSpc>
            </a:pPr>
            <a:r>
              <a:rPr sz="36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3600" spc="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3600" spc="-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3600" spc="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6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6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ll</a:t>
            </a:r>
            <a:r>
              <a:rPr sz="3600" spc="-2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.</a:t>
            </a:r>
            <a:r>
              <a:rPr sz="36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36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600" spc="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36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k</a:t>
            </a:r>
            <a:r>
              <a:rPr sz="36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600" spc="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36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600" spc="-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3600" spc="-2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(</a:t>
            </a:r>
            <a:r>
              <a:rPr sz="3600" spc="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'</a:t>
            </a:r>
            <a:r>
              <a:rPr sz="3600" spc="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gg</a:t>
            </a:r>
            <a:r>
              <a:rPr sz="36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36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3600" spc="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3600" spc="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6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2</a:t>
            </a:r>
            <a:r>
              <a:rPr sz="3600" spc="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'</a:t>
            </a:r>
            <a:r>
              <a:rPr sz="3600" spc="-1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)  </a:t>
            </a:r>
            <a:r>
              <a:rPr sz="36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install.packages("statar") </a:t>
            </a:r>
            <a:r>
              <a:rPr sz="36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install.packages("dplyr")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Microsoft Sans Serif" panose="020B0604020202020204"/>
              <a:cs typeface="Microsoft Sans Serif" panose="020B0604020202020204"/>
            </a:endParaRPr>
          </a:p>
          <a:p>
            <a:pPr marL="12700" marR="11186795">
              <a:lnSpc>
                <a:spcPts val="3600"/>
              </a:lnSpc>
            </a:pPr>
            <a:r>
              <a:rPr sz="3600" spc="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#</a:t>
            </a:r>
            <a:r>
              <a:rPr sz="36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3600" spc="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36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600" spc="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600" spc="-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36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600" spc="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q</a:t>
            </a:r>
            <a:r>
              <a:rPr sz="36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36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36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36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600" spc="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600" spc="-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36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3600" spc="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36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36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6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36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36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600" spc="-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36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#  </a:t>
            </a:r>
            <a:r>
              <a:rPr sz="36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library(ggplot2)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ts val="3240"/>
              </a:lnSpc>
            </a:pPr>
            <a:r>
              <a:rPr sz="3600" spc="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#</a:t>
            </a:r>
            <a:r>
              <a:rPr sz="36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36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36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6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3600" spc="-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6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600" spc="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6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600" spc="-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36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600" spc="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  <a:p>
            <a:pPr marL="12700" marR="5080">
              <a:lnSpc>
                <a:spcPts val="3600"/>
              </a:lnSpc>
              <a:spcBef>
                <a:spcPts val="360"/>
              </a:spcBef>
            </a:pPr>
            <a:r>
              <a:rPr sz="36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diamond.dataset</a:t>
            </a:r>
            <a:r>
              <a:rPr sz="3600" spc="-2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&lt;-</a:t>
            </a:r>
            <a:r>
              <a:rPr sz="3600" spc="-2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read.csv("C:/Users/KAVIN/Downloads/diamond</a:t>
            </a:r>
            <a:r>
              <a:rPr sz="3600" spc="-2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dataset.csv") </a:t>
            </a:r>
            <a:r>
              <a:rPr sz="3600" spc="-9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View(diamond.dataset)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  <a:p>
            <a:pPr marL="12700" marR="10844530">
              <a:lnSpc>
                <a:spcPts val="3600"/>
              </a:lnSpc>
            </a:pPr>
            <a:r>
              <a:rPr sz="3600" spc="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#</a:t>
            </a:r>
            <a:r>
              <a:rPr sz="36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3600" spc="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36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600" spc="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600" spc="-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6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600" spc="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6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600" spc="-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3600" spc="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3600" spc="1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600" spc="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3600" spc="-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6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3600" spc="-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6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600" spc="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6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6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#  </a:t>
            </a:r>
            <a:r>
              <a:rPr sz="3600" spc="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6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3600" spc="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6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600" spc="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6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600" spc="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3600" spc="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6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36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600" spc="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600" spc="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3600" spc="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3600" spc="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600" spc="-2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.</a:t>
            </a:r>
            <a:r>
              <a:rPr sz="3600" spc="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6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600" spc="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6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600" spc="-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36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600" spc="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  </a:t>
            </a:r>
            <a:r>
              <a:rPr sz="36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str(mydata)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20775" y="189617"/>
            <a:ext cx="6854190" cy="1394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950" spc="-750" dirty="0">
                <a:solidFill>
                  <a:srgbClr val="FFFFFF"/>
                </a:solidFill>
              </a:rPr>
              <a:t>S</a:t>
            </a:r>
            <a:r>
              <a:rPr sz="8950" spc="240" dirty="0">
                <a:solidFill>
                  <a:srgbClr val="FFFFFF"/>
                </a:solidFill>
              </a:rPr>
              <a:t>o</a:t>
            </a:r>
            <a:r>
              <a:rPr sz="8950" spc="60" dirty="0">
                <a:solidFill>
                  <a:srgbClr val="FFFFFF"/>
                </a:solidFill>
              </a:rPr>
              <a:t>u</a:t>
            </a:r>
            <a:r>
              <a:rPr sz="8950" spc="55" dirty="0">
                <a:solidFill>
                  <a:srgbClr val="FFFFFF"/>
                </a:solidFill>
              </a:rPr>
              <a:t>r</a:t>
            </a:r>
            <a:r>
              <a:rPr sz="8950" spc="385" dirty="0">
                <a:solidFill>
                  <a:srgbClr val="FFFFFF"/>
                </a:solidFill>
              </a:rPr>
              <a:t>c</a:t>
            </a:r>
            <a:r>
              <a:rPr sz="8950" spc="-55" dirty="0">
                <a:solidFill>
                  <a:srgbClr val="FFFFFF"/>
                </a:solidFill>
              </a:rPr>
              <a:t>e</a:t>
            </a:r>
            <a:r>
              <a:rPr sz="8950" spc="-580" dirty="0">
                <a:solidFill>
                  <a:srgbClr val="FFFFFF"/>
                </a:solidFill>
              </a:rPr>
              <a:t> </a:t>
            </a:r>
            <a:r>
              <a:rPr sz="8950" spc="-330" dirty="0">
                <a:solidFill>
                  <a:srgbClr val="FFFFFF"/>
                </a:solidFill>
              </a:rPr>
              <a:t>C</a:t>
            </a:r>
            <a:r>
              <a:rPr sz="8950" spc="240" dirty="0">
                <a:solidFill>
                  <a:srgbClr val="FFFFFF"/>
                </a:solidFill>
              </a:rPr>
              <a:t>o</a:t>
            </a:r>
            <a:r>
              <a:rPr sz="8950" spc="420" dirty="0">
                <a:solidFill>
                  <a:srgbClr val="FFFFFF"/>
                </a:solidFill>
              </a:rPr>
              <a:t>d</a:t>
            </a:r>
            <a:r>
              <a:rPr sz="8950" spc="-55" dirty="0">
                <a:solidFill>
                  <a:srgbClr val="FFFFFF"/>
                </a:solidFill>
              </a:rPr>
              <a:t>e</a:t>
            </a:r>
            <a:r>
              <a:rPr sz="8950" spc="-509" dirty="0">
                <a:solidFill>
                  <a:srgbClr val="FFFFFF"/>
                </a:solidFill>
              </a:rPr>
              <a:t>:</a:t>
            </a:r>
            <a:endParaRPr sz="89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261508"/>
            <a:ext cx="819150" cy="1802130"/>
          </a:xfrm>
          <a:custGeom>
            <a:avLst/>
            <a:gdLst/>
            <a:ahLst/>
            <a:cxnLst/>
            <a:rect l="l" t="t" r="r" b="b"/>
            <a:pathLst>
              <a:path w="819150" h="1802129">
                <a:moveTo>
                  <a:pt x="0" y="1801587"/>
                </a:moveTo>
                <a:lnTo>
                  <a:pt x="0" y="0"/>
                </a:lnTo>
                <a:lnTo>
                  <a:pt x="25040" y="2722"/>
                </a:lnTo>
                <a:lnTo>
                  <a:pt x="68974" y="9238"/>
                </a:lnTo>
                <a:lnTo>
                  <a:pt x="112533" y="17903"/>
                </a:lnTo>
                <a:lnTo>
                  <a:pt x="155614" y="28695"/>
                </a:lnTo>
                <a:lnTo>
                  <a:pt x="198119" y="41587"/>
                </a:lnTo>
                <a:lnTo>
                  <a:pt x="239935" y="56550"/>
                </a:lnTo>
                <a:lnTo>
                  <a:pt x="280966" y="73546"/>
                </a:lnTo>
                <a:lnTo>
                  <a:pt x="321115" y="92535"/>
                </a:lnTo>
                <a:lnTo>
                  <a:pt x="360286" y="113472"/>
                </a:lnTo>
                <a:lnTo>
                  <a:pt x="398378" y="136305"/>
                </a:lnTo>
                <a:lnTo>
                  <a:pt x="435310" y="160979"/>
                </a:lnTo>
                <a:lnTo>
                  <a:pt x="470982" y="187436"/>
                </a:lnTo>
                <a:lnTo>
                  <a:pt x="505313" y="215612"/>
                </a:lnTo>
                <a:lnTo>
                  <a:pt x="538223" y="245438"/>
                </a:lnTo>
                <a:lnTo>
                  <a:pt x="569628" y="276843"/>
                </a:lnTo>
                <a:lnTo>
                  <a:pt x="599453" y="309752"/>
                </a:lnTo>
                <a:lnTo>
                  <a:pt x="627630" y="344084"/>
                </a:lnTo>
                <a:lnTo>
                  <a:pt x="654088" y="379757"/>
                </a:lnTo>
                <a:lnTo>
                  <a:pt x="678761" y="416686"/>
                </a:lnTo>
                <a:lnTo>
                  <a:pt x="701594" y="454780"/>
                </a:lnTo>
                <a:lnTo>
                  <a:pt x="722529" y="493950"/>
                </a:lnTo>
                <a:lnTo>
                  <a:pt x="741523" y="534099"/>
                </a:lnTo>
                <a:lnTo>
                  <a:pt x="758519" y="575132"/>
                </a:lnTo>
                <a:lnTo>
                  <a:pt x="773477" y="616949"/>
                </a:lnTo>
                <a:lnTo>
                  <a:pt x="786372" y="659450"/>
                </a:lnTo>
                <a:lnTo>
                  <a:pt x="797163" y="702532"/>
                </a:lnTo>
                <a:lnTo>
                  <a:pt x="805830" y="746092"/>
                </a:lnTo>
                <a:lnTo>
                  <a:pt x="812345" y="790025"/>
                </a:lnTo>
                <a:lnTo>
                  <a:pt x="816698" y="834225"/>
                </a:lnTo>
                <a:lnTo>
                  <a:pt x="818878" y="878585"/>
                </a:lnTo>
                <a:lnTo>
                  <a:pt x="819150" y="900791"/>
                </a:lnTo>
                <a:lnTo>
                  <a:pt x="818878" y="922998"/>
                </a:lnTo>
                <a:lnTo>
                  <a:pt x="816698" y="967356"/>
                </a:lnTo>
                <a:lnTo>
                  <a:pt x="812345" y="1011557"/>
                </a:lnTo>
                <a:lnTo>
                  <a:pt x="805830" y="1055491"/>
                </a:lnTo>
                <a:lnTo>
                  <a:pt x="797163" y="1099050"/>
                </a:lnTo>
                <a:lnTo>
                  <a:pt x="786372" y="1142131"/>
                </a:lnTo>
                <a:lnTo>
                  <a:pt x="773477" y="1184636"/>
                </a:lnTo>
                <a:lnTo>
                  <a:pt x="758519" y="1226452"/>
                </a:lnTo>
                <a:lnTo>
                  <a:pt x="741523" y="1267483"/>
                </a:lnTo>
                <a:lnTo>
                  <a:pt x="722528" y="1307632"/>
                </a:lnTo>
                <a:lnTo>
                  <a:pt x="701593" y="1346803"/>
                </a:lnTo>
                <a:lnTo>
                  <a:pt x="678761" y="1384895"/>
                </a:lnTo>
                <a:lnTo>
                  <a:pt x="654088" y="1421827"/>
                </a:lnTo>
                <a:lnTo>
                  <a:pt x="627630" y="1457499"/>
                </a:lnTo>
                <a:lnTo>
                  <a:pt x="599453" y="1491830"/>
                </a:lnTo>
                <a:lnTo>
                  <a:pt x="569628" y="1524740"/>
                </a:lnTo>
                <a:lnTo>
                  <a:pt x="538223" y="1556145"/>
                </a:lnTo>
                <a:lnTo>
                  <a:pt x="505313" y="1585970"/>
                </a:lnTo>
                <a:lnTo>
                  <a:pt x="470982" y="1614147"/>
                </a:lnTo>
                <a:lnTo>
                  <a:pt x="435310" y="1640605"/>
                </a:lnTo>
                <a:lnTo>
                  <a:pt x="398378" y="1665278"/>
                </a:lnTo>
                <a:lnTo>
                  <a:pt x="360286" y="1688111"/>
                </a:lnTo>
                <a:lnTo>
                  <a:pt x="321115" y="1709046"/>
                </a:lnTo>
                <a:lnTo>
                  <a:pt x="280966" y="1728040"/>
                </a:lnTo>
                <a:lnTo>
                  <a:pt x="239935" y="1745036"/>
                </a:lnTo>
                <a:lnTo>
                  <a:pt x="198119" y="1759994"/>
                </a:lnTo>
                <a:lnTo>
                  <a:pt x="155614" y="1772889"/>
                </a:lnTo>
                <a:lnTo>
                  <a:pt x="112533" y="1783680"/>
                </a:lnTo>
                <a:lnTo>
                  <a:pt x="68974" y="1792347"/>
                </a:lnTo>
                <a:lnTo>
                  <a:pt x="25040" y="1798862"/>
                </a:lnTo>
                <a:lnTo>
                  <a:pt x="0" y="180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0275" y="0"/>
            <a:ext cx="6580505" cy="982789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 marR="3181350">
              <a:lnSpc>
                <a:spcPts val="2700"/>
              </a:lnSpc>
              <a:spcBef>
                <a:spcPts val="635"/>
              </a:spcBef>
            </a:pPr>
            <a:r>
              <a:rPr sz="2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carat=mydata$carat </a:t>
            </a:r>
            <a:r>
              <a:rPr sz="27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7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cut=mydata$cut </a:t>
            </a:r>
            <a:r>
              <a:rPr sz="27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700" spc="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color=mydata$color </a:t>
            </a:r>
            <a:r>
              <a:rPr sz="2700" spc="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700" spc="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7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7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700" spc="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7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700" spc="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7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700" spc="1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2700" spc="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7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700" spc="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7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700" spc="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7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7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$</a:t>
            </a:r>
            <a:r>
              <a:rPr sz="2700" spc="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7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7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700" spc="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7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700" spc="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7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  </a:t>
            </a:r>
            <a:r>
              <a:rPr sz="27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depth=mydata$depth </a:t>
            </a:r>
            <a:r>
              <a:rPr sz="2700" spc="-7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700" spc="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table=mydata$table </a:t>
            </a:r>
            <a:r>
              <a:rPr sz="27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700" spc="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price=mydata$price </a:t>
            </a:r>
            <a:r>
              <a:rPr sz="2700" spc="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x=mydata$x </a:t>
            </a:r>
            <a:r>
              <a:rPr sz="2700" spc="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7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y=mydata$y </a:t>
            </a:r>
            <a:r>
              <a:rPr sz="2700" spc="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700" spc="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z=mydata$z</a:t>
            </a:r>
            <a:endParaRPr sz="2700">
              <a:latin typeface="Microsoft Sans Serif" panose="020B0604020202020204"/>
              <a:cs typeface="Microsoft Sans Serif" panose="020B0604020202020204"/>
            </a:endParaRPr>
          </a:p>
          <a:p>
            <a:pPr marL="12700" marR="5080">
              <a:lnSpc>
                <a:spcPts val="2700"/>
              </a:lnSpc>
            </a:pPr>
            <a:r>
              <a:rPr sz="27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#</a:t>
            </a:r>
            <a:r>
              <a:rPr sz="2700" spc="-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700" spc="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mm</a:t>
            </a:r>
            <a:r>
              <a:rPr sz="27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700" spc="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7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7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z</a:t>
            </a:r>
            <a:r>
              <a:rPr sz="27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700" spc="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7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7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7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700" spc="-1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7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700" spc="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700" spc="-1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700" spc="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7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700" spc="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7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700" spc="-1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700" spc="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7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7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7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7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ll</a:t>
            </a:r>
            <a:r>
              <a:rPr sz="27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700" spc="-1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700" spc="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27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700" spc="-1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7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700" spc="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dd</a:t>
            </a:r>
            <a:r>
              <a:rPr sz="27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7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7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g  </a:t>
            </a:r>
            <a:r>
              <a:rPr sz="27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values#</a:t>
            </a:r>
            <a:endParaRPr sz="2700">
              <a:latin typeface="Microsoft Sans Serif" panose="020B0604020202020204"/>
              <a:cs typeface="Microsoft Sans Serif" panose="020B0604020202020204"/>
            </a:endParaRPr>
          </a:p>
          <a:p>
            <a:pPr marL="12700" marR="3828415">
              <a:lnSpc>
                <a:spcPts val="2700"/>
              </a:lnSpc>
            </a:pPr>
            <a:r>
              <a:rPr sz="27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#</a:t>
            </a:r>
            <a:r>
              <a:rPr sz="2700" spc="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7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7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7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700" spc="-1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7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700" spc="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700" spc="-1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700" spc="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7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7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700" spc="-1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700" spc="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7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700" spc="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700" spc="-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  </a:t>
            </a:r>
            <a:r>
              <a:rPr sz="27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mean(carat) </a:t>
            </a:r>
            <a:r>
              <a:rPr sz="27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7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mean(depth) </a:t>
            </a:r>
            <a:r>
              <a:rPr sz="2700" spc="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7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mean(price) </a:t>
            </a:r>
            <a:r>
              <a:rPr sz="27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7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mean(table) </a:t>
            </a:r>
            <a:r>
              <a:rPr sz="27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7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mean(x)</a:t>
            </a:r>
            <a:endParaRPr sz="2700">
              <a:latin typeface="Microsoft Sans Serif" panose="020B0604020202020204"/>
              <a:cs typeface="Microsoft Sans Serif" panose="020B0604020202020204"/>
            </a:endParaRPr>
          </a:p>
          <a:p>
            <a:pPr marL="81280" marR="5278755">
              <a:lnSpc>
                <a:spcPts val="2700"/>
              </a:lnSpc>
            </a:pPr>
            <a:r>
              <a:rPr sz="2700" spc="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7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7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7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7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(</a:t>
            </a:r>
            <a:r>
              <a:rPr sz="27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700" spc="-1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)  </a:t>
            </a:r>
            <a:r>
              <a:rPr sz="2700" spc="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7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7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7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7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(</a:t>
            </a:r>
            <a:r>
              <a:rPr sz="27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z</a:t>
            </a:r>
            <a:r>
              <a:rPr sz="27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)</a:t>
            </a:r>
            <a:endParaRPr sz="2700">
              <a:latin typeface="Microsoft Sans Serif" panose="020B0604020202020204"/>
              <a:cs typeface="Microsoft Sans Serif" panose="020B0604020202020204"/>
            </a:endParaRPr>
          </a:p>
          <a:p>
            <a:pPr marL="22225">
              <a:lnSpc>
                <a:spcPct val="100000"/>
              </a:lnSpc>
              <a:spcBef>
                <a:spcPts val="535"/>
              </a:spcBef>
            </a:pPr>
            <a:r>
              <a:rPr sz="3050" spc="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#</a:t>
            </a:r>
            <a:r>
              <a:rPr sz="3050" spc="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05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050" spc="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050" spc="-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3050" spc="-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050" spc="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3050" spc="-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050" spc="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3050" spc="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3050" spc="-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050" spc="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050" spc="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305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050" spc="-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050" spc="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050" spc="-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050" spc="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050" spc="-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endParaRPr sz="3050">
              <a:latin typeface="Microsoft Sans Serif" panose="020B0604020202020204"/>
              <a:cs typeface="Microsoft Sans Serif" panose="020B0604020202020204"/>
            </a:endParaRPr>
          </a:p>
          <a:p>
            <a:pPr marL="22225">
              <a:lnSpc>
                <a:spcPts val="2995"/>
              </a:lnSpc>
              <a:spcBef>
                <a:spcPts val="990"/>
              </a:spcBef>
            </a:pPr>
            <a:r>
              <a:rPr sz="305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median(carat)</a:t>
            </a:r>
            <a:endParaRPr sz="3050">
              <a:latin typeface="Microsoft Sans Serif" panose="020B0604020202020204"/>
              <a:cs typeface="Microsoft Sans Serif" panose="020B0604020202020204"/>
            </a:endParaRPr>
          </a:p>
          <a:p>
            <a:pPr marL="22225" marR="4013200">
              <a:lnSpc>
                <a:spcPct val="63000"/>
              </a:lnSpc>
              <a:spcBef>
                <a:spcPts val="690"/>
              </a:spcBef>
            </a:pPr>
            <a:r>
              <a:rPr sz="3050" spc="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05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050" spc="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050" spc="-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3050" spc="-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050" spc="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3050" spc="-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(</a:t>
            </a:r>
            <a:r>
              <a:rPr sz="3050" spc="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05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050" spc="1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3050" spc="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050" spc="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3050" spc="-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)  </a:t>
            </a:r>
            <a:r>
              <a:rPr sz="3050" spc="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median(price) </a:t>
            </a:r>
            <a:r>
              <a:rPr sz="305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050" spc="-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median(table) </a:t>
            </a:r>
            <a:r>
              <a:rPr sz="30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05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median(x)</a:t>
            </a:r>
            <a:endParaRPr sz="3050">
              <a:latin typeface="Microsoft Sans Serif" panose="020B0604020202020204"/>
              <a:cs typeface="Microsoft Sans Serif" panose="020B0604020202020204"/>
            </a:endParaRPr>
          </a:p>
          <a:p>
            <a:pPr marL="22225" marR="4848860">
              <a:lnSpc>
                <a:spcPct val="62000"/>
              </a:lnSpc>
              <a:spcBef>
                <a:spcPts val="75"/>
              </a:spcBef>
            </a:pPr>
            <a:r>
              <a:rPr sz="3050" spc="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05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050" spc="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050" spc="-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3050" spc="-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050" spc="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3050" spc="-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(</a:t>
            </a:r>
            <a:r>
              <a:rPr sz="30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3050" spc="-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)  </a:t>
            </a:r>
            <a:r>
              <a:rPr sz="3050" spc="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05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050" spc="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050" spc="-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3050" spc="-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050" spc="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3050" spc="-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(</a:t>
            </a:r>
            <a:r>
              <a:rPr sz="305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z</a:t>
            </a:r>
            <a:r>
              <a:rPr sz="3050" spc="-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)</a:t>
            </a:r>
            <a:endParaRPr sz="30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39400" y="-180340"/>
            <a:ext cx="5335270" cy="244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80" dirty="0">
                <a:solidFill>
                  <a:srgbClr val="FFFFFF"/>
                </a:solidFill>
              </a:rPr>
              <a:t>#</a:t>
            </a:r>
            <a:r>
              <a:rPr sz="3600" spc="-125" dirty="0">
                <a:solidFill>
                  <a:srgbClr val="FFFFFF"/>
                </a:solidFill>
              </a:rPr>
              <a:t>s</a:t>
            </a:r>
            <a:r>
              <a:rPr sz="3600" spc="10" dirty="0">
                <a:solidFill>
                  <a:srgbClr val="FFFFFF"/>
                </a:solidFill>
              </a:rPr>
              <a:t>u</a:t>
            </a:r>
            <a:r>
              <a:rPr sz="3600" spc="140" dirty="0">
                <a:solidFill>
                  <a:srgbClr val="FFFFFF"/>
                </a:solidFill>
              </a:rPr>
              <a:t>mm</a:t>
            </a:r>
            <a:r>
              <a:rPr sz="3600" spc="-35" dirty="0">
                <a:solidFill>
                  <a:srgbClr val="FFFFFF"/>
                </a:solidFill>
              </a:rPr>
              <a:t>e</a:t>
            </a:r>
            <a:r>
              <a:rPr sz="3600" spc="60" dirty="0">
                <a:solidFill>
                  <a:srgbClr val="FFFFFF"/>
                </a:solidFill>
              </a:rPr>
              <a:t>r</a:t>
            </a:r>
            <a:r>
              <a:rPr sz="3600" spc="-30" dirty="0">
                <a:solidFill>
                  <a:srgbClr val="FFFFFF"/>
                </a:solidFill>
              </a:rPr>
              <a:t>i</a:t>
            </a:r>
            <a:r>
              <a:rPr sz="3600" spc="-45" dirty="0">
                <a:solidFill>
                  <a:srgbClr val="FFFFFF"/>
                </a:solidFill>
              </a:rPr>
              <a:t>z</a:t>
            </a:r>
            <a:r>
              <a:rPr sz="3600" spc="-185" dirty="0">
                <a:solidFill>
                  <a:srgbClr val="FFFFFF"/>
                </a:solidFill>
              </a:rPr>
              <a:t>a</a:t>
            </a:r>
            <a:r>
              <a:rPr sz="3600" spc="195" dirty="0">
                <a:solidFill>
                  <a:srgbClr val="FFFFFF"/>
                </a:solidFill>
              </a:rPr>
              <a:t>t</a:t>
            </a:r>
            <a:r>
              <a:rPr sz="3600" spc="-30" dirty="0">
                <a:solidFill>
                  <a:srgbClr val="FFFFFF"/>
                </a:solidFill>
              </a:rPr>
              <a:t>i</a:t>
            </a:r>
            <a:r>
              <a:rPr sz="3600" spc="85" dirty="0">
                <a:solidFill>
                  <a:srgbClr val="FFFFFF"/>
                </a:solidFill>
              </a:rPr>
              <a:t>o</a:t>
            </a:r>
            <a:r>
              <a:rPr sz="3600" spc="20" dirty="0">
                <a:solidFill>
                  <a:srgbClr val="FFFFFF"/>
                </a:solidFill>
              </a:rPr>
              <a:t>n</a:t>
            </a:r>
            <a:r>
              <a:rPr sz="3600" spc="-240" dirty="0">
                <a:solidFill>
                  <a:srgbClr val="FFFFFF"/>
                </a:solidFill>
              </a:rPr>
              <a:t> </a:t>
            </a:r>
            <a:r>
              <a:rPr sz="3600" spc="85" dirty="0">
                <a:solidFill>
                  <a:srgbClr val="FFFFFF"/>
                </a:solidFill>
              </a:rPr>
              <a:t>o</a:t>
            </a:r>
            <a:r>
              <a:rPr sz="3600" spc="185" dirty="0">
                <a:solidFill>
                  <a:srgbClr val="FFFFFF"/>
                </a:solidFill>
              </a:rPr>
              <a:t>f</a:t>
            </a:r>
            <a:r>
              <a:rPr sz="3600" spc="-240" dirty="0">
                <a:solidFill>
                  <a:srgbClr val="FFFFFF"/>
                </a:solidFill>
              </a:rPr>
              <a:t> </a:t>
            </a:r>
            <a:r>
              <a:rPr sz="3600" spc="195" dirty="0">
                <a:solidFill>
                  <a:srgbClr val="FFFFFF"/>
                </a:solidFill>
              </a:rPr>
              <a:t>t</a:t>
            </a:r>
            <a:r>
              <a:rPr sz="3600" spc="35" dirty="0">
                <a:solidFill>
                  <a:srgbClr val="FFFFFF"/>
                </a:solidFill>
              </a:rPr>
              <a:t>h</a:t>
            </a:r>
            <a:r>
              <a:rPr sz="3600" spc="-35" dirty="0">
                <a:solidFill>
                  <a:srgbClr val="FFFFFF"/>
                </a:solidFill>
              </a:rPr>
              <a:t>e</a:t>
            </a:r>
            <a:r>
              <a:rPr sz="3600" spc="-240" dirty="0">
                <a:solidFill>
                  <a:srgbClr val="FFFFFF"/>
                </a:solidFill>
              </a:rPr>
              <a:t> </a:t>
            </a:r>
            <a:r>
              <a:rPr sz="3600" spc="155" dirty="0">
                <a:solidFill>
                  <a:srgbClr val="FFFFFF"/>
                </a:solidFill>
              </a:rPr>
              <a:t>d</a:t>
            </a:r>
            <a:r>
              <a:rPr sz="3600" spc="-185" dirty="0">
                <a:solidFill>
                  <a:srgbClr val="FFFFFF"/>
                </a:solidFill>
              </a:rPr>
              <a:t>a</a:t>
            </a:r>
            <a:r>
              <a:rPr sz="3600" spc="195" dirty="0">
                <a:solidFill>
                  <a:srgbClr val="FFFFFF"/>
                </a:solidFill>
              </a:rPr>
              <a:t>t</a:t>
            </a:r>
            <a:r>
              <a:rPr sz="3600" spc="-120" dirty="0">
                <a:solidFill>
                  <a:srgbClr val="FFFFFF"/>
                </a:solidFill>
              </a:rPr>
              <a:t>a  </a:t>
            </a:r>
            <a:r>
              <a:rPr sz="3600" spc="-20" dirty="0">
                <a:solidFill>
                  <a:srgbClr val="FFFFFF"/>
                </a:solidFill>
              </a:rPr>
              <a:t>summary(mydata)</a:t>
            </a:r>
            <a:endParaRPr sz="3600"/>
          </a:p>
          <a:p>
            <a:pPr marL="12700" marR="1310640">
              <a:lnSpc>
                <a:spcPct val="63000"/>
              </a:lnSpc>
              <a:spcBef>
                <a:spcPts val="2700"/>
              </a:spcBef>
            </a:pPr>
            <a:r>
              <a:rPr sz="3600" spc="80" dirty="0">
                <a:solidFill>
                  <a:srgbClr val="FFFFFF"/>
                </a:solidFill>
              </a:rPr>
              <a:t>#</a:t>
            </a:r>
            <a:r>
              <a:rPr sz="3600" spc="-50" dirty="0">
                <a:solidFill>
                  <a:srgbClr val="FFFFFF"/>
                </a:solidFill>
              </a:rPr>
              <a:t>v</a:t>
            </a:r>
            <a:r>
              <a:rPr sz="3600" spc="-185" dirty="0">
                <a:solidFill>
                  <a:srgbClr val="FFFFFF"/>
                </a:solidFill>
              </a:rPr>
              <a:t>a</a:t>
            </a:r>
            <a:r>
              <a:rPr sz="3600" spc="60" dirty="0">
                <a:solidFill>
                  <a:srgbClr val="FFFFFF"/>
                </a:solidFill>
              </a:rPr>
              <a:t>r</a:t>
            </a:r>
            <a:r>
              <a:rPr sz="3600" spc="-30" dirty="0">
                <a:solidFill>
                  <a:srgbClr val="FFFFFF"/>
                </a:solidFill>
              </a:rPr>
              <a:t>i</a:t>
            </a:r>
            <a:r>
              <a:rPr sz="3600" spc="-185" dirty="0">
                <a:solidFill>
                  <a:srgbClr val="FFFFFF"/>
                </a:solidFill>
              </a:rPr>
              <a:t>a</a:t>
            </a:r>
            <a:r>
              <a:rPr sz="3600" spc="20" dirty="0">
                <a:solidFill>
                  <a:srgbClr val="FFFFFF"/>
                </a:solidFill>
              </a:rPr>
              <a:t>n</a:t>
            </a:r>
            <a:r>
              <a:rPr sz="3600" spc="140" dirty="0">
                <a:solidFill>
                  <a:srgbClr val="FFFFFF"/>
                </a:solidFill>
              </a:rPr>
              <a:t>c</a:t>
            </a:r>
            <a:r>
              <a:rPr sz="3600" spc="-35" dirty="0">
                <a:solidFill>
                  <a:srgbClr val="FFFFFF"/>
                </a:solidFill>
              </a:rPr>
              <a:t>e</a:t>
            </a:r>
            <a:r>
              <a:rPr sz="3600" spc="-240" dirty="0">
                <a:solidFill>
                  <a:srgbClr val="FFFFFF"/>
                </a:solidFill>
              </a:rPr>
              <a:t> </a:t>
            </a:r>
            <a:r>
              <a:rPr sz="3600" spc="85" dirty="0">
                <a:solidFill>
                  <a:srgbClr val="FFFFFF"/>
                </a:solidFill>
              </a:rPr>
              <a:t>o</a:t>
            </a:r>
            <a:r>
              <a:rPr sz="3600" spc="185" dirty="0">
                <a:solidFill>
                  <a:srgbClr val="FFFFFF"/>
                </a:solidFill>
              </a:rPr>
              <a:t>f</a:t>
            </a:r>
            <a:r>
              <a:rPr sz="3600" spc="-240" dirty="0">
                <a:solidFill>
                  <a:srgbClr val="FFFFFF"/>
                </a:solidFill>
              </a:rPr>
              <a:t> </a:t>
            </a:r>
            <a:r>
              <a:rPr sz="3600" spc="195" dirty="0">
                <a:solidFill>
                  <a:srgbClr val="FFFFFF"/>
                </a:solidFill>
              </a:rPr>
              <a:t>t</a:t>
            </a:r>
            <a:r>
              <a:rPr sz="3600" spc="35" dirty="0">
                <a:solidFill>
                  <a:srgbClr val="FFFFFF"/>
                </a:solidFill>
              </a:rPr>
              <a:t>h</a:t>
            </a:r>
            <a:r>
              <a:rPr sz="3600" spc="-35" dirty="0">
                <a:solidFill>
                  <a:srgbClr val="FFFFFF"/>
                </a:solidFill>
              </a:rPr>
              <a:t>e</a:t>
            </a:r>
            <a:r>
              <a:rPr sz="3600" spc="-240" dirty="0">
                <a:solidFill>
                  <a:srgbClr val="FFFFFF"/>
                </a:solidFill>
              </a:rPr>
              <a:t> </a:t>
            </a:r>
            <a:r>
              <a:rPr sz="3600" spc="155" dirty="0">
                <a:solidFill>
                  <a:srgbClr val="FFFFFF"/>
                </a:solidFill>
              </a:rPr>
              <a:t>d</a:t>
            </a:r>
            <a:r>
              <a:rPr sz="3600" spc="-185" dirty="0">
                <a:solidFill>
                  <a:srgbClr val="FFFFFF"/>
                </a:solidFill>
              </a:rPr>
              <a:t>a</a:t>
            </a:r>
            <a:r>
              <a:rPr sz="3600" spc="195" dirty="0">
                <a:solidFill>
                  <a:srgbClr val="FFFFFF"/>
                </a:solidFill>
              </a:rPr>
              <a:t>t</a:t>
            </a:r>
            <a:r>
              <a:rPr sz="3600" spc="-120" dirty="0">
                <a:solidFill>
                  <a:srgbClr val="FFFFFF"/>
                </a:solidFill>
              </a:rPr>
              <a:t>a  </a:t>
            </a:r>
            <a:r>
              <a:rPr sz="3600" spc="-65" dirty="0">
                <a:solidFill>
                  <a:srgbClr val="FFFFFF"/>
                </a:solidFill>
              </a:rPr>
              <a:t>var(carat)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xfrm>
            <a:off x="10378857" y="2171700"/>
            <a:ext cx="7087817" cy="6841617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ts val="3510"/>
              </a:lnSpc>
              <a:spcBef>
                <a:spcPts val="90"/>
              </a:spcBef>
            </a:pPr>
            <a:r>
              <a:rPr spc="-10" dirty="0"/>
              <a:t>var(depth)</a:t>
            </a:r>
          </a:p>
          <a:p>
            <a:pPr marL="12700">
              <a:lnSpc>
                <a:spcPts val="2700"/>
              </a:lnSpc>
            </a:pPr>
            <a:r>
              <a:rPr spc="-35" dirty="0"/>
              <a:t>var(price)</a:t>
            </a:r>
          </a:p>
          <a:p>
            <a:pPr marL="12700">
              <a:lnSpc>
                <a:spcPts val="2700"/>
              </a:lnSpc>
            </a:pPr>
            <a:r>
              <a:rPr spc="-50" dirty="0"/>
              <a:t>var(table)</a:t>
            </a:r>
          </a:p>
          <a:p>
            <a:pPr marL="12700">
              <a:lnSpc>
                <a:spcPts val="2700"/>
              </a:lnSpc>
            </a:pPr>
            <a:r>
              <a:rPr spc="-85" dirty="0"/>
              <a:t>var(x)</a:t>
            </a:r>
          </a:p>
          <a:p>
            <a:pPr marL="12700">
              <a:lnSpc>
                <a:spcPts val="2700"/>
              </a:lnSpc>
            </a:pPr>
            <a:r>
              <a:rPr spc="-100" dirty="0"/>
              <a:t>var(y)</a:t>
            </a:r>
          </a:p>
          <a:p>
            <a:pPr marL="12700">
              <a:lnSpc>
                <a:spcPts val="3075"/>
              </a:lnSpc>
            </a:pPr>
            <a:r>
              <a:rPr spc="-105" dirty="0"/>
              <a:t>var(z)</a:t>
            </a:r>
          </a:p>
          <a:p>
            <a:pPr marL="12700">
              <a:lnSpc>
                <a:spcPts val="2805"/>
              </a:lnSpc>
            </a:pPr>
            <a:r>
              <a:rPr sz="2700" spc="-40" dirty="0"/>
              <a:t>#will</a:t>
            </a:r>
            <a:r>
              <a:rPr sz="2700" spc="-180" dirty="0"/>
              <a:t> </a:t>
            </a:r>
            <a:r>
              <a:rPr sz="2700" spc="-5" dirty="0"/>
              <a:t>give</a:t>
            </a:r>
            <a:r>
              <a:rPr sz="2700" spc="-180" dirty="0"/>
              <a:t> </a:t>
            </a:r>
            <a:r>
              <a:rPr sz="2700" spc="10" dirty="0"/>
              <a:t>table</a:t>
            </a:r>
            <a:r>
              <a:rPr sz="2700" spc="-175" dirty="0"/>
              <a:t> </a:t>
            </a:r>
            <a:r>
              <a:rPr sz="2700" spc="85" dirty="0"/>
              <a:t>to</a:t>
            </a:r>
            <a:r>
              <a:rPr sz="2700" spc="-180" dirty="0"/>
              <a:t> </a:t>
            </a:r>
            <a:r>
              <a:rPr sz="2700" spc="40" dirty="0"/>
              <a:t>identfiy</a:t>
            </a:r>
            <a:r>
              <a:rPr sz="2700" spc="-180" dirty="0"/>
              <a:t> </a:t>
            </a:r>
            <a:r>
              <a:rPr sz="2700" spc="25" dirty="0"/>
              <a:t>no.of</a:t>
            </a:r>
            <a:r>
              <a:rPr sz="2700" spc="-175" dirty="0"/>
              <a:t> </a:t>
            </a:r>
            <a:r>
              <a:rPr sz="2700" spc="45" dirty="0"/>
              <a:t>outcomes#</a:t>
            </a:r>
            <a:endParaRPr sz="2700"/>
          </a:p>
          <a:p>
            <a:pPr marL="12700">
              <a:lnSpc>
                <a:spcPts val="2630"/>
              </a:lnSpc>
              <a:spcBef>
                <a:spcPts val="810"/>
              </a:spcBef>
            </a:pPr>
            <a:r>
              <a:rPr sz="2700" spc="-15" dirty="0"/>
              <a:t>table(clarity)</a:t>
            </a:r>
            <a:endParaRPr sz="2700"/>
          </a:p>
          <a:p>
            <a:pPr marL="12700" marR="4751070">
              <a:lnSpc>
                <a:spcPct val="63000"/>
              </a:lnSpc>
              <a:spcBef>
                <a:spcPts val="610"/>
              </a:spcBef>
            </a:pPr>
            <a:r>
              <a:rPr sz="2700" spc="145" dirty="0"/>
              <a:t>t</a:t>
            </a:r>
            <a:r>
              <a:rPr sz="2700" spc="-140" dirty="0"/>
              <a:t>a</a:t>
            </a:r>
            <a:r>
              <a:rPr sz="2700" spc="105" dirty="0"/>
              <a:t>b</a:t>
            </a:r>
            <a:r>
              <a:rPr sz="2700" spc="-35" dirty="0"/>
              <a:t>l</a:t>
            </a:r>
            <a:r>
              <a:rPr sz="2700" spc="-25" dirty="0"/>
              <a:t>e</a:t>
            </a:r>
            <a:r>
              <a:rPr sz="2700" spc="-155" dirty="0"/>
              <a:t>(</a:t>
            </a:r>
            <a:r>
              <a:rPr lang="en-US" sz="2700" spc="-155" dirty="0"/>
              <a:t>c</a:t>
            </a:r>
            <a:r>
              <a:rPr sz="2700" spc="60" dirty="0"/>
              <a:t>o</a:t>
            </a:r>
            <a:r>
              <a:rPr sz="2700" spc="-35" dirty="0"/>
              <a:t>l</a:t>
            </a:r>
            <a:r>
              <a:rPr sz="2700" spc="60" dirty="0"/>
              <a:t>o</a:t>
            </a:r>
            <a:r>
              <a:rPr sz="2700" spc="45" dirty="0"/>
              <a:t>r</a:t>
            </a:r>
            <a:r>
              <a:rPr sz="2700" spc="-135" dirty="0"/>
              <a:t>)</a:t>
            </a:r>
            <a:r>
              <a:rPr lang="en-US" sz="2700" spc="-135" dirty="0"/>
              <a:t>  </a:t>
            </a:r>
          </a:p>
          <a:p>
            <a:pPr marL="12700" marR="4751070">
              <a:lnSpc>
                <a:spcPct val="63000"/>
              </a:lnSpc>
              <a:spcBef>
                <a:spcPts val="610"/>
              </a:spcBef>
            </a:pPr>
            <a:r>
              <a:rPr sz="2700" dirty="0"/>
              <a:t>table(cut)</a:t>
            </a:r>
            <a:endParaRPr dirty="0"/>
          </a:p>
          <a:p>
            <a:pPr marL="12700">
              <a:lnSpc>
                <a:spcPts val="2630"/>
              </a:lnSpc>
              <a:spcBef>
                <a:spcPts val="810"/>
              </a:spcBef>
            </a:pPr>
            <a:r>
              <a:rPr sz="2700" spc="25" dirty="0"/>
              <a:t>#data-Barplot</a:t>
            </a:r>
            <a:endParaRPr sz="2700"/>
          </a:p>
          <a:p>
            <a:pPr marL="12700">
              <a:lnSpc>
                <a:spcPts val="2025"/>
              </a:lnSpc>
            </a:pPr>
            <a:r>
              <a:rPr sz="2700" spc="-10" dirty="0"/>
              <a:t>barplot(table(clarity))</a:t>
            </a:r>
            <a:endParaRPr sz="2700"/>
          </a:p>
          <a:p>
            <a:pPr marL="12700" marR="3474085">
              <a:lnSpc>
                <a:spcPct val="63000"/>
              </a:lnSpc>
              <a:spcBef>
                <a:spcPts val="605"/>
              </a:spcBef>
            </a:pPr>
            <a:r>
              <a:rPr sz="2700" spc="-5" dirty="0"/>
              <a:t>barplot(table(color)) </a:t>
            </a:r>
            <a:r>
              <a:rPr sz="2700" spc="-125" dirty="0"/>
              <a:t> </a:t>
            </a:r>
            <a:r>
              <a:rPr sz="2700" dirty="0"/>
              <a:t>barplot(table(cut))</a:t>
            </a:r>
            <a:endParaRPr sz="2700"/>
          </a:p>
          <a:p>
            <a:pPr marL="12700" marR="1751965">
              <a:lnSpc>
                <a:spcPct val="63000"/>
              </a:lnSpc>
              <a:spcBef>
                <a:spcPts val="2025"/>
              </a:spcBef>
            </a:pPr>
            <a:r>
              <a:rPr sz="2700" spc="20" dirty="0"/>
              <a:t>#correlation</a:t>
            </a:r>
            <a:r>
              <a:rPr sz="2700" spc="-180" dirty="0"/>
              <a:t> </a:t>
            </a:r>
            <a:r>
              <a:rPr sz="2700" spc="100" dirty="0"/>
              <a:t>of</a:t>
            </a:r>
            <a:r>
              <a:rPr sz="2700" spc="-175" dirty="0"/>
              <a:t> </a:t>
            </a:r>
            <a:r>
              <a:rPr sz="2700" spc="-10" dirty="0"/>
              <a:t>carat</a:t>
            </a:r>
            <a:r>
              <a:rPr sz="2700" spc="-180" dirty="0"/>
              <a:t> </a:t>
            </a:r>
            <a:r>
              <a:rPr sz="2700" spc="-5" dirty="0"/>
              <a:t>and</a:t>
            </a:r>
            <a:r>
              <a:rPr sz="2700" spc="-175" dirty="0"/>
              <a:t> </a:t>
            </a:r>
            <a:r>
              <a:rPr sz="2700" spc="40" dirty="0"/>
              <a:t>price# </a:t>
            </a:r>
            <a:r>
              <a:rPr sz="2700" spc="-705" dirty="0"/>
              <a:t> </a:t>
            </a:r>
            <a:r>
              <a:rPr sz="2700" spc="-5" dirty="0"/>
              <a:t>cor(carat,price)</a:t>
            </a:r>
            <a:endParaRPr sz="2700"/>
          </a:p>
          <a:p>
            <a:pPr marL="12700" marR="5080">
              <a:lnSpc>
                <a:spcPct val="63000"/>
              </a:lnSpc>
              <a:spcBef>
                <a:spcPts val="2025"/>
              </a:spcBef>
            </a:pPr>
            <a:r>
              <a:rPr sz="2700" spc="20" dirty="0"/>
              <a:t>#correlation</a:t>
            </a:r>
            <a:r>
              <a:rPr sz="2700" spc="-180" dirty="0"/>
              <a:t> </a:t>
            </a:r>
            <a:r>
              <a:rPr sz="2700" spc="100" dirty="0"/>
              <a:t>of</a:t>
            </a:r>
            <a:r>
              <a:rPr sz="2700" spc="-175" dirty="0"/>
              <a:t> </a:t>
            </a:r>
            <a:r>
              <a:rPr sz="2700" spc="-10" dirty="0"/>
              <a:t>carat</a:t>
            </a:r>
            <a:r>
              <a:rPr sz="2700" spc="-175" dirty="0"/>
              <a:t> </a:t>
            </a:r>
            <a:r>
              <a:rPr sz="2700" spc="-5" dirty="0"/>
              <a:t>and</a:t>
            </a:r>
            <a:r>
              <a:rPr sz="2700" spc="-175" dirty="0"/>
              <a:t> </a:t>
            </a:r>
            <a:r>
              <a:rPr sz="2700" spc="40" dirty="0"/>
              <a:t>price</a:t>
            </a:r>
            <a:r>
              <a:rPr sz="2700" spc="-175" dirty="0"/>
              <a:t> </a:t>
            </a:r>
            <a:r>
              <a:rPr sz="2700" spc="45" dirty="0"/>
              <a:t>by</a:t>
            </a:r>
            <a:r>
              <a:rPr sz="2700" spc="-175" dirty="0"/>
              <a:t> </a:t>
            </a:r>
            <a:r>
              <a:rPr sz="2700" dirty="0"/>
              <a:t>pearson#</a:t>
            </a:r>
            <a:r>
              <a:rPr lang="en-US" sz="2700" dirty="0"/>
              <a:t> </a:t>
            </a:r>
            <a:r>
              <a:rPr sz="2700" spc="-700" dirty="0"/>
              <a:t> </a:t>
            </a:r>
            <a:r>
              <a:rPr sz="2700" spc="105" dirty="0"/>
              <a:t>c</a:t>
            </a:r>
            <a:r>
              <a:rPr sz="2700" spc="60" dirty="0"/>
              <a:t>o</a:t>
            </a:r>
            <a:r>
              <a:rPr sz="2700" spc="45" dirty="0"/>
              <a:t>r</a:t>
            </a:r>
            <a:r>
              <a:rPr sz="2700" spc="-160" dirty="0"/>
              <a:t>.</a:t>
            </a:r>
            <a:r>
              <a:rPr sz="2700" spc="110" dirty="0"/>
              <a:t>t</a:t>
            </a:r>
            <a:r>
              <a:rPr sz="2700" spc="-25" dirty="0"/>
              <a:t>e</a:t>
            </a:r>
            <a:r>
              <a:rPr sz="2700" spc="-95" dirty="0"/>
              <a:t>s</a:t>
            </a:r>
            <a:r>
              <a:rPr sz="2700" spc="145" dirty="0"/>
              <a:t>t</a:t>
            </a:r>
            <a:r>
              <a:rPr sz="2700" spc="-155" dirty="0"/>
              <a:t>(</a:t>
            </a:r>
            <a:r>
              <a:rPr sz="2700" spc="105" dirty="0"/>
              <a:t>c</a:t>
            </a:r>
            <a:r>
              <a:rPr sz="2700" spc="-140" dirty="0"/>
              <a:t>a</a:t>
            </a:r>
            <a:r>
              <a:rPr sz="2700" spc="-20" dirty="0"/>
              <a:t>r</a:t>
            </a:r>
            <a:r>
              <a:rPr sz="2700" spc="-140" dirty="0"/>
              <a:t>a</a:t>
            </a:r>
            <a:r>
              <a:rPr sz="2700" spc="145" dirty="0"/>
              <a:t>t</a:t>
            </a:r>
            <a:r>
              <a:rPr sz="2700" spc="-135" dirty="0"/>
              <a:t>,</a:t>
            </a:r>
            <a:r>
              <a:rPr sz="2700" spc="-180" dirty="0"/>
              <a:t> </a:t>
            </a:r>
            <a:r>
              <a:rPr sz="2700" spc="95" dirty="0"/>
              <a:t>p</a:t>
            </a:r>
            <a:r>
              <a:rPr sz="2700" spc="45" dirty="0"/>
              <a:t>r</a:t>
            </a:r>
            <a:r>
              <a:rPr sz="2700" spc="-25" dirty="0"/>
              <a:t>i</a:t>
            </a:r>
            <a:r>
              <a:rPr sz="2700" spc="105" dirty="0"/>
              <a:t>c</a:t>
            </a:r>
            <a:r>
              <a:rPr sz="2700" spc="-25" dirty="0"/>
              <a:t>e</a:t>
            </a:r>
            <a:r>
              <a:rPr sz="2700" spc="-135" dirty="0"/>
              <a:t>,</a:t>
            </a:r>
            <a:r>
              <a:rPr sz="2700" spc="-180" dirty="0"/>
              <a:t> </a:t>
            </a:r>
            <a:r>
              <a:rPr sz="2700" spc="105"/>
              <a:t>m</a:t>
            </a:r>
            <a:r>
              <a:rPr sz="2700" spc="-25"/>
              <a:t>e</a:t>
            </a:r>
            <a:r>
              <a:rPr sz="2700" spc="145"/>
              <a:t>t</a:t>
            </a:r>
            <a:r>
              <a:rPr sz="2700" spc="25"/>
              <a:t>h</a:t>
            </a:r>
            <a:r>
              <a:rPr sz="2700" spc="60"/>
              <a:t>o</a:t>
            </a:r>
            <a:r>
              <a:rPr sz="2700" spc="114"/>
              <a:t>d</a:t>
            </a:r>
            <a:r>
              <a:rPr sz="2700" spc="150"/>
              <a:t>=</a:t>
            </a:r>
            <a:r>
              <a:rPr sz="2700" spc="-180" dirty="0"/>
              <a:t> </a:t>
            </a:r>
            <a:r>
              <a:rPr sz="2700" spc="-75" dirty="0"/>
              <a:t>"</a:t>
            </a:r>
            <a:r>
              <a:rPr sz="2700" spc="95" dirty="0"/>
              <a:t>p</a:t>
            </a:r>
            <a:r>
              <a:rPr sz="2700" spc="-25" dirty="0"/>
              <a:t>e</a:t>
            </a:r>
            <a:r>
              <a:rPr sz="2700" spc="-140" dirty="0"/>
              <a:t>a</a:t>
            </a:r>
            <a:r>
              <a:rPr sz="2700" spc="45" dirty="0"/>
              <a:t>r</a:t>
            </a:r>
            <a:r>
              <a:rPr sz="2700" spc="-95" dirty="0"/>
              <a:t>s</a:t>
            </a:r>
            <a:r>
              <a:rPr sz="2700" spc="60" dirty="0"/>
              <a:t>o</a:t>
            </a:r>
            <a:r>
              <a:rPr sz="2700" spc="15" dirty="0"/>
              <a:t>n</a:t>
            </a:r>
            <a:r>
              <a:rPr sz="2700" spc="-75" dirty="0"/>
              <a:t>"</a:t>
            </a:r>
            <a:r>
              <a:rPr sz="2700" spc="-155" dirty="0"/>
              <a:t>)</a:t>
            </a:r>
            <a:endParaRPr sz="2700"/>
          </a:p>
        </p:txBody>
      </p:sp>
      <p:sp>
        <p:nvSpPr>
          <p:cNvPr id="7" name="object 7"/>
          <p:cNvSpPr txBox="1"/>
          <p:nvPr/>
        </p:nvSpPr>
        <p:spPr>
          <a:xfrm>
            <a:off x="10388600" y="9182165"/>
            <a:ext cx="3304540" cy="427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#</a:t>
            </a:r>
            <a:endParaRPr sz="27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5658" y="-15658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261508"/>
            <a:ext cx="819150" cy="1802130"/>
          </a:xfrm>
          <a:custGeom>
            <a:avLst/>
            <a:gdLst/>
            <a:ahLst/>
            <a:cxnLst/>
            <a:rect l="l" t="t" r="r" b="b"/>
            <a:pathLst>
              <a:path w="819150" h="1802129">
                <a:moveTo>
                  <a:pt x="0" y="1801587"/>
                </a:moveTo>
                <a:lnTo>
                  <a:pt x="0" y="0"/>
                </a:lnTo>
                <a:lnTo>
                  <a:pt x="25040" y="2722"/>
                </a:lnTo>
                <a:lnTo>
                  <a:pt x="68974" y="9238"/>
                </a:lnTo>
                <a:lnTo>
                  <a:pt x="112533" y="17903"/>
                </a:lnTo>
                <a:lnTo>
                  <a:pt x="155614" y="28695"/>
                </a:lnTo>
                <a:lnTo>
                  <a:pt x="198119" y="41587"/>
                </a:lnTo>
                <a:lnTo>
                  <a:pt x="239935" y="56550"/>
                </a:lnTo>
                <a:lnTo>
                  <a:pt x="280966" y="73546"/>
                </a:lnTo>
                <a:lnTo>
                  <a:pt x="321115" y="92535"/>
                </a:lnTo>
                <a:lnTo>
                  <a:pt x="360286" y="113472"/>
                </a:lnTo>
                <a:lnTo>
                  <a:pt x="398378" y="136305"/>
                </a:lnTo>
                <a:lnTo>
                  <a:pt x="435310" y="160979"/>
                </a:lnTo>
                <a:lnTo>
                  <a:pt x="470982" y="187436"/>
                </a:lnTo>
                <a:lnTo>
                  <a:pt x="505313" y="215612"/>
                </a:lnTo>
                <a:lnTo>
                  <a:pt x="538223" y="245438"/>
                </a:lnTo>
                <a:lnTo>
                  <a:pt x="569628" y="276843"/>
                </a:lnTo>
                <a:lnTo>
                  <a:pt x="599453" y="309752"/>
                </a:lnTo>
                <a:lnTo>
                  <a:pt x="627630" y="344084"/>
                </a:lnTo>
                <a:lnTo>
                  <a:pt x="654088" y="379757"/>
                </a:lnTo>
                <a:lnTo>
                  <a:pt x="678761" y="416686"/>
                </a:lnTo>
                <a:lnTo>
                  <a:pt x="701594" y="454780"/>
                </a:lnTo>
                <a:lnTo>
                  <a:pt x="722529" y="493950"/>
                </a:lnTo>
                <a:lnTo>
                  <a:pt x="741523" y="534099"/>
                </a:lnTo>
                <a:lnTo>
                  <a:pt x="758519" y="575132"/>
                </a:lnTo>
                <a:lnTo>
                  <a:pt x="773477" y="616949"/>
                </a:lnTo>
                <a:lnTo>
                  <a:pt x="786372" y="659450"/>
                </a:lnTo>
                <a:lnTo>
                  <a:pt x="797163" y="702532"/>
                </a:lnTo>
                <a:lnTo>
                  <a:pt x="805830" y="746092"/>
                </a:lnTo>
                <a:lnTo>
                  <a:pt x="812345" y="790025"/>
                </a:lnTo>
                <a:lnTo>
                  <a:pt x="816698" y="834225"/>
                </a:lnTo>
                <a:lnTo>
                  <a:pt x="818878" y="878585"/>
                </a:lnTo>
                <a:lnTo>
                  <a:pt x="819150" y="900791"/>
                </a:lnTo>
                <a:lnTo>
                  <a:pt x="818878" y="922998"/>
                </a:lnTo>
                <a:lnTo>
                  <a:pt x="816698" y="967356"/>
                </a:lnTo>
                <a:lnTo>
                  <a:pt x="812345" y="1011557"/>
                </a:lnTo>
                <a:lnTo>
                  <a:pt x="805830" y="1055491"/>
                </a:lnTo>
                <a:lnTo>
                  <a:pt x="797163" y="1099050"/>
                </a:lnTo>
                <a:lnTo>
                  <a:pt x="786372" y="1142131"/>
                </a:lnTo>
                <a:lnTo>
                  <a:pt x="773477" y="1184636"/>
                </a:lnTo>
                <a:lnTo>
                  <a:pt x="758519" y="1226452"/>
                </a:lnTo>
                <a:lnTo>
                  <a:pt x="741523" y="1267483"/>
                </a:lnTo>
                <a:lnTo>
                  <a:pt x="722528" y="1307632"/>
                </a:lnTo>
                <a:lnTo>
                  <a:pt x="701593" y="1346803"/>
                </a:lnTo>
                <a:lnTo>
                  <a:pt x="678761" y="1384895"/>
                </a:lnTo>
                <a:lnTo>
                  <a:pt x="654088" y="1421827"/>
                </a:lnTo>
                <a:lnTo>
                  <a:pt x="627630" y="1457499"/>
                </a:lnTo>
                <a:lnTo>
                  <a:pt x="599453" y="1491830"/>
                </a:lnTo>
                <a:lnTo>
                  <a:pt x="569628" y="1524740"/>
                </a:lnTo>
                <a:lnTo>
                  <a:pt x="538223" y="1556145"/>
                </a:lnTo>
                <a:lnTo>
                  <a:pt x="505313" y="1585970"/>
                </a:lnTo>
                <a:lnTo>
                  <a:pt x="470982" y="1614147"/>
                </a:lnTo>
                <a:lnTo>
                  <a:pt x="435310" y="1640605"/>
                </a:lnTo>
                <a:lnTo>
                  <a:pt x="398378" y="1665278"/>
                </a:lnTo>
                <a:lnTo>
                  <a:pt x="360286" y="1688111"/>
                </a:lnTo>
                <a:lnTo>
                  <a:pt x="321115" y="1709046"/>
                </a:lnTo>
                <a:lnTo>
                  <a:pt x="280966" y="1728040"/>
                </a:lnTo>
                <a:lnTo>
                  <a:pt x="239935" y="1745036"/>
                </a:lnTo>
                <a:lnTo>
                  <a:pt x="198119" y="1759994"/>
                </a:lnTo>
                <a:lnTo>
                  <a:pt x="155614" y="1772889"/>
                </a:lnTo>
                <a:lnTo>
                  <a:pt x="112533" y="1783680"/>
                </a:lnTo>
                <a:lnTo>
                  <a:pt x="68974" y="1792347"/>
                </a:lnTo>
                <a:lnTo>
                  <a:pt x="25040" y="1798862"/>
                </a:lnTo>
                <a:lnTo>
                  <a:pt x="0" y="180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0275" y="1726382"/>
            <a:ext cx="14827049" cy="8060348"/>
          </a:xfrm>
          <a:prstGeom prst="rect">
            <a:avLst/>
          </a:prstGeom>
        </p:spPr>
        <p:txBody>
          <a:bodyPr vert="horz" wrap="square" lIns="0" tIns="14986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36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#</a:t>
            </a:r>
            <a:r>
              <a:rPr sz="3600" spc="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m</a:t>
            </a:r>
            <a:r>
              <a:rPr sz="36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u</a:t>
            </a:r>
            <a:r>
              <a:rPr sz="36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l</a:t>
            </a:r>
            <a:r>
              <a:rPr sz="3600" spc="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t</a:t>
            </a:r>
            <a:r>
              <a:rPr sz="36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i</a:t>
            </a:r>
            <a:r>
              <a:rPr sz="3600" spc="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p</a:t>
            </a:r>
            <a:r>
              <a:rPr sz="36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l</a:t>
            </a:r>
            <a:r>
              <a:rPr sz="36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e</a:t>
            </a:r>
            <a:r>
              <a:rPr sz="3600" spc="-1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 </a:t>
            </a:r>
            <a:r>
              <a:rPr sz="36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r</a:t>
            </a:r>
            <a:r>
              <a:rPr sz="36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e</a:t>
            </a:r>
            <a:r>
              <a:rPr sz="3600" spc="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g</a:t>
            </a:r>
            <a:r>
              <a:rPr sz="36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r</a:t>
            </a:r>
            <a:r>
              <a:rPr sz="36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e</a:t>
            </a:r>
            <a:r>
              <a:rPr sz="3600" spc="-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ss</a:t>
            </a:r>
            <a:r>
              <a:rPr sz="36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i</a:t>
            </a:r>
            <a:r>
              <a:rPr sz="36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o</a:t>
            </a:r>
            <a:r>
              <a:rPr sz="36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n</a:t>
            </a:r>
            <a:r>
              <a:rPr lang="en-US" sz="36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#</a:t>
            </a:r>
          </a:p>
          <a:p>
            <a:pPr marL="12700">
              <a:spcBef>
                <a:spcPts val="1180"/>
              </a:spcBef>
            </a:pPr>
            <a:r>
              <a:rPr sz="3600" spc="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m</a:t>
            </a:r>
            <a:r>
              <a:rPr sz="36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o</a:t>
            </a:r>
            <a:r>
              <a:rPr sz="3600" spc="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d</a:t>
            </a:r>
            <a:r>
              <a:rPr sz="36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e</a:t>
            </a:r>
            <a:r>
              <a:rPr sz="36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l</a:t>
            </a:r>
            <a:r>
              <a:rPr sz="3600" spc="-1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 </a:t>
            </a:r>
            <a:r>
              <a:rPr sz="36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&lt;</a:t>
            </a:r>
            <a:r>
              <a:rPr sz="3600" spc="3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-</a:t>
            </a:r>
            <a:r>
              <a:rPr sz="3600" spc="-1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l</a:t>
            </a:r>
            <a:r>
              <a:rPr sz="3600" spc="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m</a:t>
            </a:r>
            <a:r>
              <a:rPr sz="36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(</a:t>
            </a:r>
            <a:r>
              <a:rPr sz="3600" spc="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p</a:t>
            </a:r>
            <a:r>
              <a:rPr sz="3600" spc="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r</a:t>
            </a:r>
            <a:r>
              <a:rPr sz="36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i</a:t>
            </a:r>
            <a:r>
              <a:rPr sz="3600" spc="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c</a:t>
            </a:r>
            <a:r>
              <a:rPr sz="36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e</a:t>
            </a:r>
            <a:r>
              <a:rPr sz="3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~</a:t>
            </a:r>
            <a:r>
              <a:rPr sz="3600" spc="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c</a:t>
            </a:r>
            <a:r>
              <a:rPr sz="36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a</a:t>
            </a:r>
            <a:r>
              <a:rPr sz="3600" spc="-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r</a:t>
            </a:r>
            <a:r>
              <a:rPr sz="36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a</a:t>
            </a:r>
            <a:r>
              <a:rPr sz="3600" spc="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t</a:t>
            </a:r>
            <a:r>
              <a:rPr sz="36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+</a:t>
            </a:r>
            <a:r>
              <a:rPr sz="3600" spc="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d</a:t>
            </a:r>
            <a:r>
              <a:rPr sz="36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e</a:t>
            </a:r>
            <a:r>
              <a:rPr sz="3600" spc="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p</a:t>
            </a:r>
            <a:r>
              <a:rPr sz="3600" spc="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t</a:t>
            </a:r>
            <a:r>
              <a:rPr sz="36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h</a:t>
            </a:r>
            <a:r>
              <a:rPr sz="3600" spc="-1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,</a:t>
            </a:r>
            <a:r>
              <a:rPr sz="3600" spc="-1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 </a:t>
            </a:r>
            <a:r>
              <a:rPr sz="3600" spc="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d</a:t>
            </a:r>
            <a:r>
              <a:rPr sz="36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a</a:t>
            </a:r>
            <a:r>
              <a:rPr sz="3600" spc="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t</a:t>
            </a:r>
            <a:r>
              <a:rPr sz="36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a</a:t>
            </a:r>
            <a:r>
              <a:rPr sz="3600" spc="-1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 </a:t>
            </a:r>
            <a:r>
              <a:rPr sz="3600" spc="1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=</a:t>
            </a:r>
            <a:r>
              <a:rPr sz="3600" spc="-1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 </a:t>
            </a:r>
            <a:r>
              <a:rPr sz="3600" spc="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m</a:t>
            </a:r>
            <a:r>
              <a:rPr sz="36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y</a:t>
            </a:r>
            <a:r>
              <a:rPr sz="3600" spc="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d</a:t>
            </a:r>
            <a:r>
              <a:rPr sz="36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a</a:t>
            </a:r>
            <a:r>
              <a:rPr sz="3600" spc="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t</a:t>
            </a:r>
            <a:r>
              <a:rPr sz="36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a</a:t>
            </a:r>
            <a:r>
              <a:rPr sz="3600" spc="-1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)</a:t>
            </a:r>
            <a:r>
              <a:rPr lang="en-US" sz="3600" spc="-1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  </a:t>
            </a:r>
            <a:endParaRPr lang="en-US" sz="3600">
              <a:solidFill>
                <a:srgbClr val="000000"/>
              </a:solidFill>
              <a:latin typeface="Microsoft Sans Serif" panose="020B0604020202020204"/>
              <a:cs typeface="Microsoft Sans Serif" panose="020B060402020202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36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print(model)</a:t>
            </a:r>
            <a:endParaRPr sz="3600" dirty="0">
              <a:latin typeface="Microsoft Sans Serif" panose="020B0604020202020204"/>
              <a:ea typeface="Microsoft Sans Serif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36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#create</a:t>
            </a:r>
            <a:r>
              <a:rPr sz="3600" spc="-2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scatterplot</a:t>
            </a:r>
            <a:r>
              <a:rPr sz="3600" spc="-2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1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3600" spc="-2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carat</a:t>
            </a:r>
            <a:r>
              <a:rPr sz="3600" spc="-2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-1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vs.</a:t>
            </a:r>
            <a:r>
              <a:rPr sz="3600" spc="-2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price,</a:t>
            </a:r>
            <a:r>
              <a:rPr sz="3600" spc="-2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3600" spc="-2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cut</a:t>
            </a:r>
            <a:r>
              <a:rPr sz="3600" spc="-22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</a:t>
            </a:r>
            <a:r>
              <a:rPr sz="3600" spc="-2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color</a:t>
            </a:r>
            <a:r>
              <a:rPr sz="3600" spc="-2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variable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  <a:p>
            <a:pPr marL="195580" marR="808355" indent="-182880">
              <a:lnSpc>
                <a:spcPct val="63000"/>
              </a:lnSpc>
              <a:spcBef>
                <a:spcPts val="2700"/>
              </a:spcBef>
            </a:pPr>
            <a:r>
              <a:rPr sz="3600" spc="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ggplot(data=diamonds,</a:t>
            </a:r>
            <a:r>
              <a:rPr sz="3600" spc="-2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aes(x=carat,</a:t>
            </a:r>
            <a:r>
              <a:rPr sz="3600" spc="-22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y=price,</a:t>
            </a:r>
            <a:r>
              <a:rPr sz="3600" spc="-22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color=cut))</a:t>
            </a:r>
            <a:r>
              <a:rPr sz="3600" spc="-22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+ </a:t>
            </a:r>
            <a:r>
              <a:rPr sz="3600" spc="-9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geom_point()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ts val="3510"/>
              </a:lnSpc>
              <a:spcBef>
                <a:spcPts val="1080"/>
              </a:spcBef>
            </a:pPr>
            <a:r>
              <a:rPr sz="36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#create</a:t>
            </a:r>
            <a:r>
              <a:rPr sz="3600" spc="-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boxplot</a:t>
            </a:r>
            <a:r>
              <a:rPr sz="3600" spc="-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1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3600" spc="-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price,</a:t>
            </a:r>
            <a:r>
              <a:rPr sz="3600" spc="-2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grouped</a:t>
            </a:r>
            <a:r>
              <a:rPr sz="3600" spc="-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by</a:t>
            </a:r>
            <a:r>
              <a:rPr sz="3600" spc="-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clarity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  <a:p>
            <a:pPr marL="195580" marR="3343275" indent="-182880">
              <a:lnSpc>
                <a:spcPct val="63000"/>
              </a:lnSpc>
              <a:spcBef>
                <a:spcPts val="810"/>
              </a:spcBef>
            </a:pPr>
            <a:r>
              <a:rPr sz="3600" spc="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gg</a:t>
            </a:r>
            <a:r>
              <a:rPr sz="36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36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3600" spc="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3600" spc="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600" spc="-2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(</a:t>
            </a:r>
            <a:r>
              <a:rPr sz="3600" spc="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6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600" spc="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6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600" spc="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3600" spc="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6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36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600" spc="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600" spc="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3600" spc="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3600" spc="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600" spc="-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3600" spc="-1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3600" spc="-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6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600" spc="-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3600" spc="-2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(</a:t>
            </a:r>
            <a:r>
              <a:rPr sz="3600" spc="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3600" spc="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3600" spc="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36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3600" spc="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600" spc="-1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3600" spc="-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3600" spc="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36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36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36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3600" spc="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36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600" spc="-2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))</a:t>
            </a:r>
            <a:r>
              <a:rPr sz="3600" spc="-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+  </a:t>
            </a:r>
            <a:r>
              <a:rPr sz="3600" spc="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geom_boxplot(fill="steelblue")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ts val="3510"/>
              </a:lnSpc>
              <a:spcBef>
                <a:spcPts val="1080"/>
              </a:spcBef>
            </a:pPr>
            <a:r>
              <a:rPr sz="36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#create</a:t>
            </a:r>
            <a:r>
              <a:rPr sz="3600" spc="-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boxplot</a:t>
            </a:r>
            <a:r>
              <a:rPr sz="3600" spc="-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1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3600" spc="-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price,</a:t>
            </a:r>
            <a:r>
              <a:rPr sz="3600" spc="-2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grouped</a:t>
            </a:r>
            <a:r>
              <a:rPr sz="3600" spc="-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by</a:t>
            </a:r>
            <a:r>
              <a:rPr sz="3600" spc="-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clarity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  <a:p>
            <a:pPr marL="195580" marR="2961640" indent="-182880">
              <a:lnSpc>
                <a:spcPct val="63000"/>
              </a:lnSpc>
              <a:spcBef>
                <a:spcPts val="810"/>
              </a:spcBef>
            </a:pPr>
            <a:r>
              <a:rPr sz="3600" spc="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gg</a:t>
            </a:r>
            <a:r>
              <a:rPr sz="36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36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3600" spc="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3600" spc="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600" spc="-2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(</a:t>
            </a:r>
            <a:r>
              <a:rPr sz="3600" spc="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6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600" spc="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6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600" spc="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3600" spc="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6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36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600" spc="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600" spc="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3600" spc="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3600" spc="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600" spc="-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3600" spc="-1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3600" spc="-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6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600" spc="-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3600" spc="-2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(</a:t>
            </a:r>
            <a:r>
              <a:rPr sz="3600" spc="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3600" spc="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3600" spc="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3600" spc="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36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3600" spc="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36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3600" spc="-1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3600" spc="-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3600" spc="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36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36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36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3600" spc="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36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600" spc="-2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))</a:t>
            </a:r>
            <a:r>
              <a:rPr sz="3600" spc="-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+  </a:t>
            </a:r>
            <a:r>
              <a:rPr sz="3600" spc="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geom_boxplot(fill="steelblue")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ts val="3510"/>
              </a:lnSpc>
              <a:spcBef>
                <a:spcPts val="1080"/>
              </a:spcBef>
            </a:pPr>
            <a:r>
              <a:rPr sz="36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#create</a:t>
            </a:r>
            <a:r>
              <a:rPr sz="3600" spc="-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boxplot</a:t>
            </a:r>
            <a:r>
              <a:rPr sz="3600" spc="-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1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3600" spc="-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price,</a:t>
            </a:r>
            <a:r>
              <a:rPr sz="3600" spc="-2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grouped</a:t>
            </a:r>
            <a:r>
              <a:rPr sz="3600" spc="-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by</a:t>
            </a:r>
            <a:r>
              <a:rPr sz="3600" spc="-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clarity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  <a:p>
            <a:pPr marL="195580" marR="2811145" indent="-182880">
              <a:lnSpc>
                <a:spcPct val="63000"/>
              </a:lnSpc>
              <a:spcBef>
                <a:spcPts val="810"/>
              </a:spcBef>
            </a:pPr>
            <a:r>
              <a:rPr sz="3600" spc="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gg</a:t>
            </a:r>
            <a:r>
              <a:rPr sz="36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36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3600" spc="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3600" spc="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600" spc="-2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(</a:t>
            </a:r>
            <a:r>
              <a:rPr sz="3600" spc="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6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600" spc="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6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600" spc="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3600" spc="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6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36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600" spc="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600" spc="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3600" spc="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3600" spc="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600" spc="-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3600" spc="-1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3600" spc="-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6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600" spc="-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3600" spc="-2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(</a:t>
            </a:r>
            <a:r>
              <a:rPr sz="3600" spc="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3600" spc="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3600" spc="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36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36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36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36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3600" spc="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600" spc="-2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3600" spc="-1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3600" spc="-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3600" spc="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36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36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36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3600" spc="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36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600" spc="-2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))</a:t>
            </a:r>
            <a:r>
              <a:rPr sz="3600" spc="-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+  </a:t>
            </a:r>
            <a:r>
              <a:rPr sz="3600" spc="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geom_boxplot(fill="steelblue")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3411</Words>
  <Application>Microsoft Office PowerPoint</Application>
  <PresentationFormat>Custom</PresentationFormat>
  <Paragraphs>137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Team1  0: Diamond dataset</vt:lpstr>
      <vt:lpstr>About Dataset</vt:lpstr>
      <vt:lpstr>DATASET</vt:lpstr>
      <vt:lpstr>Price: price in US dollars (\$326--\$18,823) Carat: weight of the diamond (0.2--5.01) Cut: quality of the cut (Fair, Good, Very Good, Premium, Ideal) Color: diamond color, from J (worst) to D (best) Clarity: a measurement of how clear the diamond is (I1 (worst), SI2, SI1, VS2, VS1, VVS2, VVS1, IF (best)) X: length in mm (0--10.74) Y: width in mm (0--58.9) Z: depth in mm (0--31.8) Depth: total depth percentage = z / mean(x, y) = 2 * z / (x + y) (43--79) Table: width of top of diamond relative to widest point (43--95) </vt:lpstr>
      <vt:lpstr>About this file</vt:lpstr>
      <vt:lpstr>SOURCE CODE</vt:lpstr>
      <vt:lpstr>Source Code:</vt:lpstr>
      <vt:lpstr>#summerization of the data  summary(mydata) #variance of the data  var(carat)</vt:lpstr>
      <vt:lpstr>PowerPoint Presentation</vt:lpstr>
      <vt:lpstr>CODE</vt:lpstr>
      <vt:lpstr>CODE: Install packages:</vt:lpstr>
      <vt:lpstr>Median:</vt:lpstr>
      <vt:lpstr>Table</vt:lpstr>
      <vt:lpstr>RESULT</vt:lpstr>
      <vt:lpstr>Load data result:</vt:lpstr>
      <vt:lpstr>summary result:</vt:lpstr>
      <vt:lpstr>Table result: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Team10: Diamond dataset</dc:title>
  <dc:creator/>
  <cp:lastModifiedBy>91901</cp:lastModifiedBy>
  <cp:revision>197</cp:revision>
  <dcterms:created xsi:type="dcterms:W3CDTF">2022-11-13T12:17:17Z</dcterms:created>
  <dcterms:modified xsi:type="dcterms:W3CDTF">2022-11-23T08:35:35Z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2022-11-13T05:30:00Z</vt:filetime>
  </property>
  <property fmtid="{D5CDD505-2E9C-101B-9397-08002B2CF9AE}" pid="3" name="Creator">
    <vt:lpwstr>Chromium</vt:lpwstr>
  </property>
  <property fmtid="{D5CDD505-2E9C-101B-9397-08002B2CF9AE}" pid="4" name="LastSaved">
    <vt:filetime>2022-11-13T05:30:00Z</vt:filetime>
  </property>
  <property fmtid="{D5CDD505-2E9C-101B-9397-08002B2CF9AE}" pid="5" name="ICV">
    <vt:lpwstr>9CC4D2A385634848A26FCC7E5D3728FA</vt:lpwstr>
  </property>
  <property fmtid="{D5CDD505-2E9C-101B-9397-08002B2CF9AE}" pid="6" name="KSOProductBuildVer">
    <vt:lpwstr>1033-11.2.0.11214</vt:lpwstr>
  </property>
</Properties>
</file>