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9" r:id="rId5"/>
    <p:sldId id="261" r:id="rId6"/>
    <p:sldId id="263" r:id="rId7"/>
    <p:sldId id="260" r:id="rId8"/>
    <p:sldId id="272" r:id="rId9"/>
    <p:sldId id="265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CC55B-190F-4055-B7E9-06D3F85D58B5}" v="1420" dt="2021-09-14T12:28:00.926"/>
    <p1510:client id="{1D89D6B7-68C3-4844-8F36-9F0D1D82959D}" v="3845" dt="2021-09-14T06:06:16.846"/>
    <p1510:client id="{40E8ED96-4824-4C38-9829-38588D1BD086}" v="992" dt="2021-09-16T15:33:07.034"/>
    <p1510:client id="{44A6B6E4-49F2-4B7D-A9C3-5377804C3C52}" v="1589" dt="2021-09-14T15:33:52.600"/>
    <p1510:client id="{786937A3-D57C-466F-96F3-510725D2B9B7}" v="434" dt="2021-09-14T08:55:42.527"/>
    <p1510:client id="{A0EB7C8F-CA34-4E3A-98CF-3B1FE4E27D46}" v="46" dt="2021-09-15T05:32:45.592"/>
    <p1510:client id="{EC942AD0-5C56-43FF-88D0-225616C031F3}" v="1188" dt="2021-09-15T05:07:41.637"/>
    <p1510:client id="{FF5C7511-14A0-4107-AB7C-523884921ED0}" v="125" dt="2021-09-15T05:13:08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8CF9-C6FA-40A1-9B5D-AD861A82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49" y="2051876"/>
            <a:ext cx="7451678" cy="22903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u="sng" dirty="0">
                <a:ea typeface="+mj-lt"/>
                <a:cs typeface="+mj-lt"/>
              </a:rPr>
            </a:br>
            <a:r>
              <a:rPr lang="en-US" sz="2400" b="1" dirty="0">
                <a:solidFill>
                  <a:schemeClr val="bg1"/>
                </a:solidFill>
              </a:rPr>
              <a:t>Project Tittle,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Hand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gesture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recognition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for Human-Computer Interaction 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2902-4FD1-4B13-8A5A-68C9E19C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283" y="2316237"/>
            <a:ext cx="4834021" cy="404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  <a:latin typeface="Calibri"/>
                <a:cs typeface="Calibri"/>
              </a:rPr>
              <a:t>GestSure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 allows surgeons to navigate through MRI and CT scans without touching a screen.</a:t>
            </a:r>
            <a:endParaRPr lang="en-US" sz="1600">
              <a:solidFill>
                <a:schemeClr val="bg1"/>
              </a:solidFill>
              <a:latin typeface="Calibri"/>
              <a:ea typeface="+mn-lt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Audi and BMW have already implemented 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 system that allows drivers to use gestures to control the infotainment system inside the car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There are also numerous open-source projects for hand gesture recognition, like Real-time-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GesRec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based on 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PyTorch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The Future is immensely bright going forward with Gesture based technology.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E1CB9D48-1EC5-489D-8BC3-3DDB9320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3" y="3415729"/>
            <a:ext cx="4072815" cy="1857309"/>
          </a:xfrm>
          <a:prstGeom prst="rect">
            <a:avLst/>
          </a:prstGeom>
        </p:spPr>
      </p:pic>
      <p:grpSp>
        <p:nvGrpSpPr>
          <p:cNvPr id="37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80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Rocket launch">
            <a:extLst>
              <a:ext uri="{FF2B5EF4-FFF2-40B4-BE49-F238E27FC236}">
                <a16:creationId xmlns:a16="http://schemas.microsoft.com/office/drawing/2014/main" id="{0BFF0FC8-D736-4E95-8630-C7320B3D6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3855A-751E-459A-941D-014B7E0E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Team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3E8E-2507-4658-A100-343DA029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RA1811003010205 - Kavin Chandar</a:t>
            </a:r>
          </a:p>
          <a:p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RA1811003010157 - Akshat Prakash Srivastava</a:t>
            </a:r>
          </a:p>
          <a:p>
            <a:r>
              <a:rPr lang="en-US" sz="2000" dirty="0">
                <a:solidFill>
                  <a:srgbClr val="FFFFFF"/>
                </a:solidFill>
                <a:cs typeface="Calibri" panose="020F0502020204030204"/>
              </a:rPr>
              <a:t>Mentor/Guide – Gayathri M</a:t>
            </a:r>
          </a:p>
        </p:txBody>
      </p:sp>
    </p:spTree>
    <p:extLst>
      <p:ext uri="{BB962C8B-B14F-4D97-AF65-F5344CB8AC3E}">
        <p14:creationId xmlns:p14="http://schemas.microsoft.com/office/powerpoint/2010/main" val="364787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6" y="5188769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5D356D-3105-429E-97F1-D211F678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629" y="2289690"/>
            <a:ext cx="4905401" cy="170176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Calibri Light"/>
              </a:rPr>
              <a:t>Introduction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,</a:t>
            </a:r>
            <a:br>
              <a:rPr lang="en-US" dirty="0">
                <a:solidFill>
                  <a:schemeClr val="bg1"/>
                </a:solidFill>
                <a:cs typeface="Calibri Light"/>
              </a:rPr>
            </a:b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What is Hand gesture recognition using computer vision?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E3DD-D4D0-4E5B-8EEB-A3B8759C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484" y="1421132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  <a:latin typeface="raleway"/>
              <a:cs typeface="Calibri" panose="020F0502020204030204"/>
            </a:endParaRPr>
          </a:p>
          <a:p>
            <a:pPr marL="285750" indent="-285750" algn="just"/>
            <a:r>
              <a:rPr lang="en-US" sz="1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Gestures are a natural and intuitive form of both interaction and communication. </a:t>
            </a:r>
          </a:p>
          <a:p>
            <a:pPr marL="285750" indent="-285750" algn="just"/>
            <a:r>
              <a:rPr lang="en-US" sz="1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When we take this idea towards human-computer interaction, we recognise human hand gestures through a camera and assign actions  to them. </a:t>
            </a:r>
          </a:p>
          <a:p>
            <a:pPr marL="285750" indent="-285750" algn="just"/>
            <a:r>
              <a:rPr lang="en-US" sz="1800" dirty="0">
                <a:solidFill>
                  <a:schemeClr val="bg1"/>
                </a:solidFill>
                <a:latin typeface="raleway"/>
                <a:ea typeface="+mn-lt"/>
                <a:cs typeface="+mn-lt"/>
              </a:rPr>
              <a:t>Thus, we get Hand gesture recognition using computer vision.</a:t>
            </a:r>
            <a:endParaRPr lang="en-US" sz="1800">
              <a:solidFill>
                <a:schemeClr val="bg1"/>
              </a:solidFill>
              <a:latin typeface="ralew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10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B930-F3A5-4111-B9C0-15988128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1132489"/>
            <a:ext cx="4353116" cy="1027977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br>
              <a:rPr lang="en-US" sz="2400" dirty="0">
                <a:latin typeface="Calibri"/>
                <a:ea typeface="+mj-lt"/>
                <a:cs typeface="+mj-lt"/>
              </a:rPr>
            </a:br>
            <a:r>
              <a:rPr lang="en-US" sz="2400" b="1" dirty="0">
                <a:latin typeface="Calibri"/>
                <a:ea typeface="+mj-lt"/>
                <a:cs typeface="+mj-lt"/>
              </a:rPr>
              <a:t>AI Virtual Mouse and a</a:t>
            </a:r>
            <a:endParaRPr lang="en-US" sz="2400" b="1"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400" b="1" dirty="0">
                <a:latin typeface="Calibri"/>
                <a:cs typeface="Calibri"/>
              </a:rPr>
              <a:t>Gesture based Volume Controller</a:t>
            </a:r>
            <a:endParaRPr lang="en-US" sz="2400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5887-A3CE-4056-BC91-85426706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374766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700" dirty="0">
                <a:solidFill>
                  <a:srgbClr val="595959"/>
                </a:solidFill>
                <a:ea typeface="+mn-lt"/>
                <a:cs typeface="+mn-lt"/>
              </a:rPr>
              <a:t>We aim to </a:t>
            </a:r>
            <a:r>
              <a:rPr lang="en-US" sz="1700" b="1" dirty="0">
                <a:solidFill>
                  <a:srgbClr val="595959"/>
                </a:solidFill>
                <a:ea typeface="+mn-lt"/>
                <a:cs typeface="+mn-lt"/>
              </a:rPr>
              <a:t>reduce any and all unnecessary contact while operating a system, </a:t>
            </a:r>
            <a:endParaRPr lang="en-US" sz="1700" dirty="0">
              <a:solidFill>
                <a:srgbClr val="595959"/>
              </a:solidFill>
              <a:ea typeface="+mn-lt"/>
              <a:cs typeface="+mn-lt"/>
            </a:endParaRPr>
          </a:p>
          <a:p>
            <a:pPr algn="just"/>
            <a:r>
              <a:rPr lang="en-US" sz="1700" dirty="0">
                <a:solidFill>
                  <a:srgbClr val="595959"/>
                </a:solidFill>
                <a:ea typeface="+mn-lt"/>
                <a:cs typeface="+mn-lt"/>
              </a:rPr>
              <a:t>We use a custom version of a hand recognition module in computer vision to recognize predefined gestures and assign appropriate actions to them </a:t>
            </a:r>
            <a:r>
              <a:rPr lang="en-US" sz="1700" b="1" dirty="0">
                <a:solidFill>
                  <a:srgbClr val="595959"/>
                </a:solidFill>
                <a:ea typeface="+mn-lt"/>
                <a:cs typeface="+mn-lt"/>
              </a:rPr>
              <a:t>in order to create a virtual computer mouse.</a:t>
            </a:r>
            <a:r>
              <a:rPr lang="en-US" sz="1700" dirty="0">
                <a:solidFill>
                  <a:srgbClr val="595959"/>
                </a:solidFill>
                <a:ea typeface="+mn-lt"/>
                <a:cs typeface="+mn-lt"/>
              </a:rPr>
              <a:t> </a:t>
            </a:r>
          </a:p>
          <a:p>
            <a:pPr algn="just"/>
            <a:r>
              <a:rPr lang="en-US" sz="1700" dirty="0">
                <a:solidFill>
                  <a:srgbClr val="595959"/>
                </a:solidFill>
                <a:ea typeface="+mn-lt"/>
                <a:cs typeface="+mn-lt"/>
              </a:rPr>
              <a:t>Furthermore, Since we are no longer bound by the limitations of a physical mouse. we wish to redefine the conventions of operating a computer. Starting with developing a</a:t>
            </a:r>
            <a:r>
              <a:rPr lang="en-US" sz="1700" b="1" dirty="0">
                <a:solidFill>
                  <a:srgbClr val="595959"/>
                </a:solidFill>
                <a:ea typeface="+mn-lt"/>
                <a:cs typeface="+mn-lt"/>
              </a:rPr>
              <a:t> virtual gesture-based volume controller.</a:t>
            </a:r>
            <a:endParaRPr lang="en-US" sz="1700" b="1" dirty="0">
              <a:solidFill>
                <a:srgbClr val="595959"/>
              </a:solidFill>
              <a:cs typeface="Calibri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97AF7507-AA85-42FC-B56B-89E77B07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3" r="16395" b="3240"/>
          <a:stretch/>
        </p:blipFill>
        <p:spPr>
          <a:xfrm>
            <a:off x="6781801" y="1554455"/>
            <a:ext cx="4797056" cy="37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2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94E31-A7C0-49D9-AF81-847CE5EB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Motivation,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9555-F6FF-4AEB-AFE2-683FADA0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056" y="1421132"/>
            <a:ext cx="45665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raleway"/>
                <a:cs typeface="Calibri"/>
              </a:rPr>
              <a:t>New and exciting technologies such as artificial intelligence, computer vision, etc. and deeply motivated to be able to bring our ideas to life with working prototypes.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raleway"/>
                <a:cs typeface="Calibri"/>
              </a:rPr>
              <a:t>Contribute to solving current problems of our time such as finding technological ways to battle a pandemic and inspire others to do the same.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raleway"/>
                <a:cs typeface="Calibri"/>
              </a:rPr>
              <a:t>Learn more by researching the potential and overall scope of these new age concepts. We feel the best way to start is to implement our ideas.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raleway"/>
              <a:cs typeface="Calibri"/>
            </a:endParaRPr>
          </a:p>
          <a:p>
            <a:pPr algn="just"/>
            <a:endParaRPr lang="en-US" sz="1800" dirty="0">
              <a:solidFill>
                <a:schemeClr val="bg1"/>
              </a:solidFill>
              <a:latin typeface="ralew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86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AD23-619D-4F18-B649-654F584D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24" y="1671168"/>
            <a:ext cx="4391025" cy="4046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400" b="1" dirty="0">
                <a:solidFill>
                  <a:schemeClr val="bg1"/>
                </a:solidFill>
                <a:cs typeface="Calibri" panose="020F0502020204030204"/>
              </a:rPr>
              <a:t>Covid-19 Era, There is a need for "no Contact" Common equipment used by essential workers,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/>
            <a:r>
              <a:rPr lang="en-US" sz="1400" dirty="0">
                <a:solidFill>
                  <a:schemeClr val="bg1">
                    <a:alpha val="80000"/>
                  </a:schemeClr>
                </a:solidFill>
                <a:cs typeface="Calibri" panose="020F0502020204030204"/>
              </a:rPr>
              <a:t>Currently, we have social distancing methods, constant use of disinfectants to reduce rates of spreading</a:t>
            </a:r>
            <a:endParaRPr lang="en-US" sz="1400" dirty="0">
              <a:solidFill>
                <a:srgbClr val="FFFFFF">
                  <a:alpha val="80000"/>
                </a:srgbClr>
              </a:solidFill>
              <a:cs typeface="Calibri" panose="020F0502020204030204"/>
            </a:endParaRPr>
          </a:p>
          <a:p>
            <a:pPr marL="285750" indent="-285750" algn="just"/>
            <a:r>
              <a:rPr lang="en-US" sz="1400" dirty="0">
                <a:solidFill>
                  <a:schemeClr val="bg1">
                    <a:alpha val="80000"/>
                  </a:schemeClr>
                </a:solidFill>
                <a:cs typeface="Calibri" panose="020F0502020204030204"/>
              </a:rPr>
              <a:t>However, With gesture based 'Little to no contact' systems in place, we reduce points of contact. Thus, Creating a safer environment.</a:t>
            </a:r>
            <a:endParaRPr lang="en-US" sz="1400" dirty="0">
              <a:solidFill>
                <a:srgbClr val="FFFFFF">
                  <a:alpha val="80000"/>
                </a:srgbClr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bg1"/>
                </a:solidFill>
                <a:cs typeface="Calibri" panose="020F0502020204030204"/>
              </a:rPr>
              <a:t>Healthcare,</a:t>
            </a:r>
          </a:p>
          <a:p>
            <a:pPr marL="285750" indent="-285750" algn="just"/>
            <a:r>
              <a:rPr lang="en-US" sz="14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As of now assistants help out with managing systems and this causes crowding in an enclosed place and is counterintuitive</a:t>
            </a:r>
          </a:p>
          <a:p>
            <a:pPr algn="just"/>
            <a:r>
              <a:rPr lang="en-US" sz="14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Gesture recognition can help to keep surgical wards sterile. By reviewing medical documentation or controlling the camera without touching the screen, the surgeon can reduce the risk of infection.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Calibri Light"/>
                <a:cs typeface="Calibri Light"/>
              </a:rPr>
              <a:t>Inexpensive accessibility options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1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D56B8DF-A7D5-412A-A52D-927ECC35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9" r="18917" b="9091"/>
          <a:stretch/>
        </p:blipFill>
        <p:spPr>
          <a:xfrm>
            <a:off x="5930391" y="1429488"/>
            <a:ext cx="5006037" cy="39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BA48B-46A3-4338-8E02-2526BF3C23DC}"/>
              </a:ext>
            </a:extLst>
          </p:cNvPr>
          <p:cNvSpPr txBox="1"/>
          <p:nvPr/>
        </p:nvSpPr>
        <p:spPr>
          <a:xfrm>
            <a:off x="497115" y="506185"/>
            <a:ext cx="46663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u="sng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Problem Statements,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(What unmet need is addressed by technology)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F3591-C0A6-4865-9009-D533426F4101}"/>
              </a:ext>
            </a:extLst>
          </p:cNvPr>
          <p:cNvSpPr txBox="1"/>
          <p:nvPr/>
        </p:nvSpPr>
        <p:spPr>
          <a:xfrm>
            <a:off x="870988" y="1038998"/>
            <a:ext cx="4353116" cy="53207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algn="just">
              <a:spcAft>
                <a:spcPts val="600"/>
              </a:spcAft>
            </a:pPr>
            <a:r>
              <a:rPr lang="en-US" sz="1400" b="1" dirty="0">
                <a:solidFill>
                  <a:srgbClr val="595959"/>
                </a:solidFill>
                <a:latin typeface="Calibri Light"/>
                <a:cs typeface="Calibri Light"/>
              </a:rPr>
              <a:t>Consumer Electronics,</a:t>
            </a:r>
            <a:endParaRPr lang="en-US" dirty="0">
              <a:cs typeface="Calibri" panose="020F0502020204030204"/>
            </a:endParaRPr>
          </a:p>
          <a:p>
            <a:pPr marL="342900" indent="-285750" algn="just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Smartphones or TVs with embedded cameras allow us to use our hands to interact with media applications </a:t>
            </a:r>
            <a:endParaRPr lang="en-US" sz="1400" dirty="0">
              <a:latin typeface="Calibri Light"/>
              <a:cs typeface="Calibri" panose="020F0502020204030204"/>
            </a:endParaRPr>
          </a:p>
          <a:p>
            <a:pPr marL="57150" algn="just">
              <a:spcAft>
                <a:spcPts val="600"/>
              </a:spcAft>
            </a:pPr>
            <a:r>
              <a:rPr lang="en-US" sz="1400" b="1" dirty="0">
                <a:solidFill>
                  <a:srgbClr val="595959"/>
                </a:solidFill>
                <a:latin typeface="Calibri Light"/>
                <a:cs typeface="Calibri Light"/>
              </a:rPr>
              <a:t>Automotive,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Hand gestures are mostly used for infotainment systems to control in-car music players and phone systems. </a:t>
            </a: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Gestures can also be used for lights control and GPS navigation. 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Improved convenience and user experience, as the driver no longer has to touch around the dashboard trying to find a button to switch radio stations or answer a phone call through the loudspeaker system.</a:t>
            </a:r>
            <a:endParaRPr lang="en-US" sz="1400">
              <a:solidFill>
                <a:srgbClr val="000000"/>
              </a:solidFill>
              <a:latin typeface="Calibri Light"/>
              <a:cs typeface="Calibri" panose="020F0502020204030204"/>
            </a:endParaRPr>
          </a:p>
          <a:p>
            <a:pPr algn="just"/>
            <a:endParaRPr lang="en-US" sz="1400" dirty="0">
              <a:solidFill>
                <a:srgbClr val="000000"/>
              </a:solidFill>
              <a:latin typeface="Calibri Light"/>
              <a:cs typeface="Calibri"/>
            </a:endParaRPr>
          </a:p>
          <a:p>
            <a:pPr marL="57150" algn="just">
              <a:spcAft>
                <a:spcPts val="600"/>
              </a:spcAft>
            </a:pPr>
            <a:r>
              <a:rPr lang="en-US" sz="1400" b="1" dirty="0">
                <a:solidFill>
                  <a:srgbClr val="595959"/>
                </a:solidFill>
                <a:latin typeface="Calibri Light"/>
                <a:cs typeface="Calibri Light"/>
              </a:rPr>
              <a:t>Entertainment,</a:t>
            </a:r>
          </a:p>
          <a:p>
            <a:pPr marL="342900" indent="-285750" algn="just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solidFill>
                  <a:srgbClr val="595959"/>
                </a:solidFill>
                <a:latin typeface="Calibri Light"/>
                <a:cs typeface="Calibri Light"/>
              </a:rPr>
              <a:t>Virtual Reality is another beneficiary of gesture recognition. </a:t>
            </a:r>
          </a:p>
          <a:p>
            <a:pPr marL="342900" indent="-285750" algn="just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solidFill>
                  <a:srgbClr val="595959"/>
                </a:solidFill>
                <a:latin typeface="Calibri Light"/>
                <a:cs typeface="Calibri Light"/>
              </a:rPr>
              <a:t>Most game consoles require controllers, but Kinect proved that it is not required. Using full-body movements can make your whole body a game controller</a:t>
            </a: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04C9EA6-F242-44D0-848B-F89D30DE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868757"/>
            <a:ext cx="4797056" cy="31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1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6B0A6-A721-460F-90C5-49354B08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Innovation,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8053-A0FD-4121-A1BF-4C14D14B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770" y="1330417"/>
            <a:ext cx="51743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Standard Hand recognition technology uses expensive hardware, Hence, is difficult to implement in a large scale. 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However, With the advent of computer vision, 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Our project needs only  a hand, a camera and a basic computer to function as an AI virtual Mouse. 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With the right software, we feel it is extremely cost effective to 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widely 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implement just by using existing technology, Unlike the 'Kinect' developed by Microsoft.  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just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Also much faster to implement and to bring into action in dealing with time sensitive issues such as the Covid-19 pandemic.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26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1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6B0A6-A721-460F-90C5-49354B08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79" y="4138830"/>
            <a:ext cx="4905401" cy="82374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Technology used,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8053-A0FD-4121-A1BF-4C14D14B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1743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C5E40-8CE8-4B52-B763-10B18F53EA7B}"/>
              </a:ext>
            </a:extLst>
          </p:cNvPr>
          <p:cNvSpPr txBox="1"/>
          <p:nvPr/>
        </p:nvSpPr>
        <p:spPr>
          <a:xfrm>
            <a:off x="6766926" y="1036418"/>
            <a:ext cx="460021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cs typeface="Calibri"/>
              </a:rPr>
              <a:t>For the Ai Virtual Mouse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,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We use the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opencv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module and </a:t>
            </a:r>
            <a:r>
              <a:rPr lang="en-US" sz="1600" b="1" dirty="0" err="1">
                <a:solidFill>
                  <a:schemeClr val="bg1"/>
                </a:solidFill>
                <a:cs typeface="Calibri"/>
              </a:rPr>
              <a:t>mediapipe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's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 open dataset to recognize hands and display the same using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opencv's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 custom methods.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cs typeface="Calibri"/>
              </a:rPr>
              <a:t>win32api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 is used for cursor movement and click automation. 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b="1" dirty="0" err="1">
                <a:solidFill>
                  <a:schemeClr val="bg1"/>
                </a:solidFill>
                <a:cs typeface="Calibri"/>
              </a:rPr>
              <a:t>PyAutoGUI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allows us to use python scripts to control the mouse and keyboard to automate interactions with other applications</a:t>
            </a:r>
            <a:r>
              <a:rPr lang="en-US" sz="1600" dirty="0">
                <a:ea typeface="+mn-lt"/>
                <a:cs typeface="+mn-lt"/>
              </a:rPr>
              <a:t>. The API is designed to be simple.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CE5F-22F4-430F-B9D7-C8D0065D0022}"/>
              </a:ext>
            </a:extLst>
          </p:cNvPr>
          <p:cNvSpPr txBox="1"/>
          <p:nvPr/>
        </p:nvSpPr>
        <p:spPr>
          <a:xfrm>
            <a:off x="6763871" y="3542979"/>
            <a:ext cx="473037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 the Gesture based volume controller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We use a handtracking module to calculate the distance between the index and the thumb finger in real time using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opencv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mediapipe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Pycaw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helps us access the windows volume slider. 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/>
              <a:t>t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26C1EC2-5697-4D37-A796-BE5CBD5A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84" y="139566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68E95-1C24-4E19-8C75-7175B56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Scope,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2902-4FD1-4B13-8A5A-68C9E19C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342" y="1629775"/>
            <a:ext cx="4421414" cy="4532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v"/>
            </a:pPr>
            <a:r>
              <a:rPr lang="en-US" sz="1600" b="1" dirty="0">
                <a:solidFill>
                  <a:schemeClr val="bg1"/>
                </a:solidFill>
                <a:latin typeface="Calibri Light"/>
                <a:cs typeface="Calibri Light"/>
              </a:rPr>
              <a:t>The future is now: </a:t>
            </a:r>
            <a:endParaRPr lang="en-US" sz="1600">
              <a:solidFill>
                <a:schemeClr val="bg1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alibri Light"/>
                <a:cs typeface="Calibri Light"/>
              </a:rPr>
              <a:t>analog -&gt;touch -&gt; no touch (gesture) </a:t>
            </a:r>
            <a:endParaRPr lang="en-US" sz="160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alibri Light"/>
                <a:cs typeface="Calibri Light"/>
              </a:rPr>
              <a:t>Predictions show that the market for gesture recognition technologies is growing and the sky is the limit</a:t>
            </a:r>
            <a:endParaRPr lang="en-US" sz="1600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alibri Light"/>
                <a:ea typeface="+mn-lt"/>
                <a:cs typeface="Calibri Light"/>
              </a:rPr>
              <a:t>For example, Kinect, developed by Microsoft 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was originally intended as a system that can track whole-body movements </a:t>
            </a:r>
            <a:endParaRPr lang="en-US" sz="1400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  <a:ea typeface="+mn-lt"/>
                <a:cs typeface="+mn-lt"/>
              </a:rPr>
              <a:t>KinTrans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 Hands Can Talk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 is a project which uses AI to learn and process the body movements of sign </a:t>
            </a:r>
            <a:r>
              <a:rPr lang="en-US" sz="1400" dirty="0" err="1">
                <a:solidFill>
                  <a:schemeClr val="bg1"/>
                </a:solidFill>
                <a:ea typeface="+mn-lt"/>
                <a:cs typeface="+mn-lt"/>
              </a:rPr>
              <a:t>language.stup</a:t>
            </a: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40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10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Project Tittle, Hand gesture recognition  for Human-Computer Interaction </vt:lpstr>
      <vt:lpstr>Introduction, What is Hand gesture recognition using computer vision?</vt:lpstr>
      <vt:lpstr> AI Virtual Mouse and a Gesture based Volume Controller</vt:lpstr>
      <vt:lpstr>Motivation,</vt:lpstr>
      <vt:lpstr>PowerPoint Presentation</vt:lpstr>
      <vt:lpstr>PowerPoint Presentation</vt:lpstr>
      <vt:lpstr>Innovation,</vt:lpstr>
      <vt:lpstr>Technology used,</vt:lpstr>
      <vt:lpstr>Scope,</vt:lpstr>
      <vt:lpstr>PowerPoint Presentation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1290</cp:revision>
  <dcterms:created xsi:type="dcterms:W3CDTF">2021-09-14T02:56:51Z</dcterms:created>
  <dcterms:modified xsi:type="dcterms:W3CDTF">2021-09-16T15:33:37Z</dcterms:modified>
</cp:coreProperties>
</file>