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93EF-75CC-F54C-873E-A3B862BFA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157-9F93-3543-87AC-88068D9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6967-B531-F04A-9BA7-559CC08F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0784-88F1-AF48-A533-7D056BC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E983-614B-7B4D-884E-3B7A65F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5FCA-EC23-7E4B-8B7A-BADE945A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1DD14-FCFE-1144-8DD6-C99F1038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27D5-EBC0-E04E-AFA2-2EDA5CC7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E3DB-B980-2042-BD9C-F086CD98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0C45-AA35-DE4B-A630-F0AD009F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19B73-6B57-BB4D-9CD1-9C7EA3321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82679-923B-8243-99B0-E6A0119D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C4E2-C830-9446-A261-0816788F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2649-12FD-9D4C-B2EE-550AB270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DF6C-0BEF-8F40-B82D-B4448F0D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6D63-6699-A740-B923-0CF6E6B8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2F81-8FA3-B449-A97C-43467D45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8EFE-8E80-E940-9498-809595B0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350B-B2B0-5141-B042-DE5382A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5DB6-1C17-6343-ACA3-71FBFAAA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E8D6-1A66-A743-9758-B62F4F6C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ED37-79A4-A548-97B3-F2360BEA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220A-51E9-AB45-ABAF-EF74EF8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B0E9-C10E-3248-85D8-E1A3172E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1F6D-F127-1C4E-874F-36B7851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9FF-36C9-C341-95E0-6B02333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F16B-21E4-EA4B-9DBB-4260E1D0C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F055-E3BE-9742-8082-4F46509B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6FEC-3D4A-CE44-ABC4-D4FF1EAB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BC3A-9535-104F-880A-9E1A59E6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0D60-48F5-0C41-93EA-7A06544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A050-CBD5-A34D-9583-B8A751C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467A-F72A-AB4B-9D12-7762DD83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CF0F-9676-D440-AC94-F39354AE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56A04-C296-D244-949F-4ED8FBDD5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64182-FFC8-2A4C-B124-7846E4E3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BA081-5708-A749-B4A1-2B00A2A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4292-6B2F-4D4E-A80E-757C243A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509CC-E657-C344-88CF-5A55784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45CF-4D5E-A84D-821A-74B861EA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96B3-26E8-4441-A14C-683ECD68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2C6FB-89E9-3143-85DE-BD51C079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D5346-C292-4143-9A6E-7AF29C2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E92D9-4041-B041-A033-52DA0DB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7CBEC-4AC3-A54D-9208-EA405657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8C70-3AE4-A741-A0C3-5444AD6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969D-46CD-8D48-8684-5EFA1D73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4F83-5441-2341-B8DC-2E8938B7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8C94-F8FA-CB4A-BDAA-F718D5819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A401-E94E-1642-99E5-6E00CE79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A598-F08A-E640-A762-DB9785DC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9C3B-DF7E-A347-A114-B3C45A1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5445-36F9-D44D-A2ED-7737ABB9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A052A-58A1-8E4E-825B-6764CFFFD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4A48E-0FF7-7740-A724-28D64150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1F94C-8EEC-0E41-AA18-44DA3FE1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591F-E00F-5441-92B7-300B1EC1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D27A-0657-2F45-8627-43C0D4E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E826-BEED-BF48-8E84-35FB20E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D038-2554-FC4A-A005-B9BB1143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D013-B8EB-7E43-9FD3-5325C9FA9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E7B7-772C-DC4A-82A7-FA16F41EE47B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CEAC-1736-4C4E-8154-35999739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224F-8E61-8748-8DF7-7811EABC0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E912-33B9-6049-A111-DC15AD39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indu-Dodan/video-pla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3D0-B62B-584D-AE3C-EBFB8644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B0BB-D41D-9C45-962D-6CE7AA7E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video player &amp; a server to host video</a:t>
            </a:r>
          </a:p>
          <a:p>
            <a:r>
              <a:rPr lang="en-US" dirty="0"/>
              <a:t>Server hosts chunked videos </a:t>
            </a:r>
          </a:p>
          <a:p>
            <a:r>
              <a:rPr lang="en-US" dirty="0"/>
              <a:t>Player should play video according to a </a:t>
            </a:r>
            <a:r>
              <a:rPr lang="en-US" b="1" dirty="0"/>
              <a:t>manifest file</a:t>
            </a:r>
          </a:p>
          <a:p>
            <a:r>
              <a:rPr lang="en-US" dirty="0"/>
              <a:t>Manifest file contain information about video source and policy on video chunk selection</a:t>
            </a:r>
          </a:p>
          <a:p>
            <a:r>
              <a:rPr lang="en-US" dirty="0"/>
              <a:t>Video source is a URL which target to a video chunk hosted in server</a:t>
            </a:r>
          </a:p>
        </p:txBody>
      </p:sp>
    </p:spTree>
    <p:extLst>
      <p:ext uri="{BB962C8B-B14F-4D97-AF65-F5344CB8AC3E}">
        <p14:creationId xmlns:p14="http://schemas.microsoft.com/office/powerpoint/2010/main" val="5995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E6C3-ED5F-3745-84A2-20798646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5BA0-4305-B74A-A50F-68592000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/>
          <a:lstStyle/>
          <a:p>
            <a:r>
              <a:rPr lang="en-US" dirty="0"/>
              <a:t>Docker to run server and client</a:t>
            </a:r>
          </a:p>
          <a:p>
            <a:r>
              <a:rPr lang="en-US" dirty="0"/>
              <a:t>Server </a:t>
            </a:r>
          </a:p>
          <a:p>
            <a:pPr lvl="1"/>
            <a:r>
              <a:rPr lang="en-US" dirty="0"/>
              <a:t>A simple python server to serve http requests</a:t>
            </a:r>
          </a:p>
          <a:p>
            <a:pPr lvl="1"/>
            <a:r>
              <a:rPr lang="en-US" dirty="0" err="1"/>
              <a:t>Cherrypy</a:t>
            </a:r>
            <a:r>
              <a:rPr lang="en-US" dirty="0"/>
              <a:t> is a good server choice as I have personally worked with it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ffmpeg</a:t>
            </a:r>
            <a:r>
              <a:rPr lang="en-US" dirty="0"/>
              <a:t> to chunk video and set content (manually ?)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Simple HTTP, CSS, JS based client</a:t>
            </a:r>
          </a:p>
          <a:p>
            <a:pPr lvl="1"/>
            <a:r>
              <a:rPr lang="en-US" dirty="0"/>
              <a:t>HTML player can be built on an exiting JS framework (ex: </a:t>
            </a:r>
            <a:r>
              <a:rPr lang="en-US" dirty="0" err="1"/>
              <a:t>video.js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Logic must be implemented to handle reading of manifest file, caching of video chunks and detect and start of a video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1B-CDE9-734A-BC23-5442B3DD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r>
              <a:rPr lang="en-US" sz="3600" dirty="0"/>
              <a:t>Architectural overview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018E3F-2968-2E43-B3F6-6FB0161CC966}"/>
              </a:ext>
            </a:extLst>
          </p:cNvPr>
          <p:cNvGrpSpPr/>
          <p:nvPr/>
        </p:nvGrpSpPr>
        <p:grpSpPr>
          <a:xfrm>
            <a:off x="2144365" y="2008988"/>
            <a:ext cx="2982074" cy="2433499"/>
            <a:chOff x="2552700" y="1505455"/>
            <a:chExt cx="2982074" cy="24334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766EEA-BF64-0349-8B8F-74C76A8450BB}"/>
                </a:ext>
              </a:extLst>
            </p:cNvPr>
            <p:cNvSpPr/>
            <p:nvPr/>
          </p:nvSpPr>
          <p:spPr>
            <a:xfrm>
              <a:off x="2552700" y="1837592"/>
              <a:ext cx="2982074" cy="210136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8FFED-0BA4-F749-8DFC-017605A8B967}"/>
                </a:ext>
              </a:extLst>
            </p:cNvPr>
            <p:cNvSpPr/>
            <p:nvPr/>
          </p:nvSpPr>
          <p:spPr>
            <a:xfrm>
              <a:off x="3428275" y="1505455"/>
              <a:ext cx="1230923" cy="3341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</p:grp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4E87F392-C8DE-C547-A069-F5B6A86B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64" y="3172105"/>
            <a:ext cx="914400" cy="914400"/>
          </a:xfrm>
          <a:prstGeom prst="rect">
            <a:avLst/>
          </a:prstGeom>
        </p:spPr>
      </p:pic>
      <p:pic>
        <p:nvPicPr>
          <p:cNvPr id="13" name="Graphic 12" descr="Tablet">
            <a:extLst>
              <a:ext uri="{FF2B5EF4-FFF2-40B4-BE49-F238E27FC236}">
                <a16:creationId xmlns:a16="http://schemas.microsoft.com/office/drawing/2014/main" id="{9D187CE5-36CF-6949-9A9F-2B4DABB92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943" y="2780068"/>
            <a:ext cx="1277996" cy="127799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A8E2748-CDE3-B14D-BB32-11FC88A2D618}"/>
              </a:ext>
            </a:extLst>
          </p:cNvPr>
          <p:cNvSpPr/>
          <p:nvPr/>
        </p:nvSpPr>
        <p:spPr>
          <a:xfrm>
            <a:off x="2391023" y="2824276"/>
            <a:ext cx="1090246" cy="1082516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CSS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B8DC47-F94E-7E48-BC24-D7BE3B514FA0}"/>
              </a:ext>
            </a:extLst>
          </p:cNvPr>
          <p:cNvGrpSpPr/>
          <p:nvPr/>
        </p:nvGrpSpPr>
        <p:grpSpPr>
          <a:xfrm>
            <a:off x="3482987" y="2644563"/>
            <a:ext cx="1477107" cy="1441942"/>
            <a:chOff x="4044462" y="2699235"/>
            <a:chExt cx="1477107" cy="14419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B9D96F-8BA4-DC49-A669-419C8D3A5B9E}"/>
                </a:ext>
              </a:extLst>
            </p:cNvPr>
            <p:cNvSpPr/>
            <p:nvPr/>
          </p:nvSpPr>
          <p:spPr>
            <a:xfrm>
              <a:off x="4044462" y="2699235"/>
              <a:ext cx="1477107" cy="1441942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Java script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1E679F-B44E-4D40-B034-E37DC9E223C8}"/>
                </a:ext>
              </a:extLst>
            </p:cNvPr>
            <p:cNvSpPr/>
            <p:nvPr/>
          </p:nvSpPr>
          <p:spPr>
            <a:xfrm>
              <a:off x="4101685" y="3663294"/>
              <a:ext cx="1355498" cy="4012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39562C-0C32-FC4A-A460-C081B57E7809}"/>
                </a:ext>
              </a:extLst>
            </p:cNvPr>
            <p:cNvSpPr/>
            <p:nvPr/>
          </p:nvSpPr>
          <p:spPr>
            <a:xfrm>
              <a:off x="4101685" y="3182386"/>
              <a:ext cx="1355498" cy="4012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2C8B7D-4A76-4C4A-B338-7E7533E12ECC}"/>
              </a:ext>
            </a:extLst>
          </p:cNvPr>
          <p:cNvGrpSpPr/>
          <p:nvPr/>
        </p:nvGrpSpPr>
        <p:grpSpPr>
          <a:xfrm>
            <a:off x="6927184" y="1117938"/>
            <a:ext cx="3737198" cy="4415066"/>
            <a:chOff x="6864122" y="1528533"/>
            <a:chExt cx="3737198" cy="4415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8E5183-0CC5-4746-BE1D-55758A8FD424}"/>
                </a:ext>
              </a:extLst>
            </p:cNvPr>
            <p:cNvSpPr/>
            <p:nvPr/>
          </p:nvSpPr>
          <p:spPr>
            <a:xfrm>
              <a:off x="6864122" y="1863968"/>
              <a:ext cx="3737198" cy="407963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BB6503-EE25-854B-8E5D-DD5D324E1155}"/>
                </a:ext>
              </a:extLst>
            </p:cNvPr>
            <p:cNvSpPr/>
            <p:nvPr/>
          </p:nvSpPr>
          <p:spPr>
            <a:xfrm>
              <a:off x="8106257" y="1528533"/>
              <a:ext cx="1230923" cy="3341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7474435-B23E-6D45-9380-7B8DF95C29C6}"/>
                </a:ext>
              </a:extLst>
            </p:cNvPr>
            <p:cNvGrpSpPr/>
            <p:nvPr/>
          </p:nvGrpSpPr>
          <p:grpSpPr>
            <a:xfrm>
              <a:off x="8218602" y="2158542"/>
              <a:ext cx="2157161" cy="1349298"/>
              <a:chOff x="7623516" y="2152185"/>
              <a:chExt cx="2157161" cy="134929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926964-D41C-4E49-A4E9-48026A7D6243}"/>
                  </a:ext>
                </a:extLst>
              </p:cNvPr>
              <p:cNvGrpSpPr/>
              <p:nvPr/>
            </p:nvGrpSpPr>
            <p:grpSpPr>
              <a:xfrm>
                <a:off x="7623516" y="2152185"/>
                <a:ext cx="2157161" cy="1349298"/>
                <a:chOff x="7623516" y="2075326"/>
                <a:chExt cx="2245248" cy="14843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B4A2C86-C2BB-6644-81C5-90AD8FF20098}"/>
                    </a:ext>
                  </a:extLst>
                </p:cNvPr>
                <p:cNvGrpSpPr/>
                <p:nvPr/>
              </p:nvGrpSpPr>
              <p:grpSpPr>
                <a:xfrm>
                  <a:off x="7623516" y="2370668"/>
                  <a:ext cx="1047323" cy="847993"/>
                  <a:chOff x="5587091" y="902748"/>
                  <a:chExt cx="1230923" cy="996650"/>
                </a:xfrm>
              </p:grpSpPr>
              <p:pic>
                <p:nvPicPr>
                  <p:cNvPr id="15" name="Graphic 14" descr="Document">
                    <a:extLst>
                      <a:ext uri="{FF2B5EF4-FFF2-40B4-BE49-F238E27FC236}">
                        <a16:creationId xmlns:a16="http://schemas.microsoft.com/office/drawing/2014/main" id="{DB075954-E642-6745-BFE7-0B7D0B304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49431" y="902748"/>
                    <a:ext cx="706244" cy="706244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B687778-5C88-054D-8C80-FAD6D24EEB41}"/>
                      </a:ext>
                    </a:extLst>
                  </p:cNvPr>
                  <p:cNvSpPr/>
                  <p:nvPr/>
                </p:nvSpPr>
                <p:spPr>
                  <a:xfrm>
                    <a:off x="5587091" y="1565290"/>
                    <a:ext cx="1230923" cy="334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Manifest</a:t>
                    </a:r>
                  </a:p>
                </p:txBody>
              </p:sp>
            </p:grpSp>
            <p:pic>
              <p:nvPicPr>
                <p:cNvPr id="20" name="Graphic 19" descr="Paper">
                  <a:extLst>
                    <a:ext uri="{FF2B5EF4-FFF2-40B4-BE49-F238E27FC236}">
                      <a16:creationId xmlns:a16="http://schemas.microsoft.com/office/drawing/2014/main" id="{CFEB0BD9-04A9-7C43-8AC5-1CEA6AEFF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8793" y="2075326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21" name="Graphic 20" descr="Paper">
                  <a:extLst>
                    <a:ext uri="{FF2B5EF4-FFF2-40B4-BE49-F238E27FC236}">
                      <a16:creationId xmlns:a16="http://schemas.microsoft.com/office/drawing/2014/main" id="{7D024B53-1979-B04B-BF1E-E315B8197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9115" y="2075326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22" name="Graphic 21" descr="Paper">
                  <a:extLst>
                    <a:ext uri="{FF2B5EF4-FFF2-40B4-BE49-F238E27FC236}">
                      <a16:creationId xmlns:a16="http://schemas.microsoft.com/office/drawing/2014/main" id="{56435EE8-BD6A-2442-A476-04969A9F4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8793" y="2800071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23" name="Graphic 22" descr="Paper">
                  <a:extLst>
                    <a:ext uri="{FF2B5EF4-FFF2-40B4-BE49-F238E27FC236}">
                      <a16:creationId xmlns:a16="http://schemas.microsoft.com/office/drawing/2014/main" id="{05E7E0DC-3C17-894C-A276-85FD1E90C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9115" y="2794664"/>
                  <a:ext cx="759649" cy="759649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ACF244-598A-3F49-A859-A0C252AB17C5}"/>
                  </a:ext>
                </a:extLst>
              </p:cNvPr>
              <p:cNvSpPr/>
              <p:nvPr/>
            </p:nvSpPr>
            <p:spPr>
              <a:xfrm>
                <a:off x="7623516" y="2152185"/>
                <a:ext cx="2157161" cy="1344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5BEA0D-C8A4-2744-9429-0B20905C1A7B}"/>
                </a:ext>
              </a:extLst>
            </p:cNvPr>
            <p:cNvGrpSpPr/>
            <p:nvPr/>
          </p:nvGrpSpPr>
          <p:grpSpPr>
            <a:xfrm>
              <a:off x="8218603" y="4072204"/>
              <a:ext cx="2157161" cy="1349298"/>
              <a:chOff x="7623516" y="2152185"/>
              <a:chExt cx="2157161" cy="134929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DD3A467-38CD-3F40-8196-DA1325ADE77E}"/>
                  </a:ext>
                </a:extLst>
              </p:cNvPr>
              <p:cNvGrpSpPr/>
              <p:nvPr/>
            </p:nvGrpSpPr>
            <p:grpSpPr>
              <a:xfrm>
                <a:off x="7623516" y="2152185"/>
                <a:ext cx="2157161" cy="1349298"/>
                <a:chOff x="7623516" y="2075326"/>
                <a:chExt cx="2245248" cy="148439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C9A8F2E2-1F21-8042-A8B7-6E150E5128A4}"/>
                    </a:ext>
                  </a:extLst>
                </p:cNvPr>
                <p:cNvGrpSpPr/>
                <p:nvPr/>
              </p:nvGrpSpPr>
              <p:grpSpPr>
                <a:xfrm>
                  <a:off x="7623516" y="2370668"/>
                  <a:ext cx="1047323" cy="847993"/>
                  <a:chOff x="5587091" y="902748"/>
                  <a:chExt cx="1230923" cy="996650"/>
                </a:xfrm>
              </p:grpSpPr>
              <p:pic>
                <p:nvPicPr>
                  <p:cNvPr id="35" name="Graphic 34" descr="Document">
                    <a:extLst>
                      <a:ext uri="{FF2B5EF4-FFF2-40B4-BE49-F238E27FC236}">
                        <a16:creationId xmlns:a16="http://schemas.microsoft.com/office/drawing/2014/main" id="{1C32B8CD-A046-7E43-B49F-95A88F7251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49431" y="902748"/>
                    <a:ext cx="706244" cy="706244"/>
                  </a:xfrm>
                  <a:prstGeom prst="rect">
                    <a:avLst/>
                  </a:prstGeom>
                </p:spPr>
              </p:pic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D6CC1575-035B-CC41-A11D-D0E49356679E}"/>
                      </a:ext>
                    </a:extLst>
                  </p:cNvPr>
                  <p:cNvSpPr/>
                  <p:nvPr/>
                </p:nvSpPr>
                <p:spPr>
                  <a:xfrm>
                    <a:off x="5587091" y="1565290"/>
                    <a:ext cx="1230923" cy="334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Manifest</a:t>
                    </a:r>
                  </a:p>
                </p:txBody>
              </p:sp>
            </p:grpSp>
            <p:pic>
              <p:nvPicPr>
                <p:cNvPr id="31" name="Graphic 30" descr="Paper">
                  <a:extLst>
                    <a:ext uri="{FF2B5EF4-FFF2-40B4-BE49-F238E27FC236}">
                      <a16:creationId xmlns:a16="http://schemas.microsoft.com/office/drawing/2014/main" id="{417BB62A-AF7A-5D45-9FA5-74BF6B8A0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8793" y="2075326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32" name="Graphic 31" descr="Paper">
                  <a:extLst>
                    <a:ext uri="{FF2B5EF4-FFF2-40B4-BE49-F238E27FC236}">
                      <a16:creationId xmlns:a16="http://schemas.microsoft.com/office/drawing/2014/main" id="{DED8D0E8-8674-AE46-B376-A42D9F73D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9115" y="2075326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33" name="Graphic 32" descr="Paper">
                  <a:extLst>
                    <a:ext uri="{FF2B5EF4-FFF2-40B4-BE49-F238E27FC236}">
                      <a16:creationId xmlns:a16="http://schemas.microsoft.com/office/drawing/2014/main" id="{10B78D66-D240-7A40-9C66-FCBE35563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8793" y="2800071"/>
                  <a:ext cx="759649" cy="759649"/>
                </a:xfrm>
                <a:prstGeom prst="rect">
                  <a:avLst/>
                </a:prstGeom>
              </p:spPr>
            </p:pic>
            <p:pic>
              <p:nvPicPr>
                <p:cNvPr id="34" name="Graphic 33" descr="Paper">
                  <a:extLst>
                    <a:ext uri="{FF2B5EF4-FFF2-40B4-BE49-F238E27FC236}">
                      <a16:creationId xmlns:a16="http://schemas.microsoft.com/office/drawing/2014/main" id="{42550E92-9531-044E-8492-6D74E6DB2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9115" y="2794664"/>
                  <a:ext cx="759649" cy="759649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73B7B3-BA98-B14A-85D0-22E23AF03CAC}"/>
                  </a:ext>
                </a:extLst>
              </p:cNvPr>
              <p:cNvSpPr/>
              <p:nvPr/>
            </p:nvSpPr>
            <p:spPr>
              <a:xfrm>
                <a:off x="7623516" y="2152185"/>
                <a:ext cx="2157161" cy="1344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4E2A86-B29A-D345-8AEC-E910E4757581}"/>
                </a:ext>
              </a:extLst>
            </p:cNvPr>
            <p:cNvSpPr/>
            <p:nvPr/>
          </p:nvSpPr>
          <p:spPr>
            <a:xfrm>
              <a:off x="7051767" y="2750678"/>
              <a:ext cx="914400" cy="2037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Python HTTP server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B958FF-7CC3-5F40-8016-AA131F0AAAD6}"/>
              </a:ext>
            </a:extLst>
          </p:cNvPr>
          <p:cNvCxnSpPr>
            <a:stCxn id="40" idx="3"/>
            <a:endCxn id="46" idx="1"/>
          </p:cNvCxnSpPr>
          <p:nvPr/>
        </p:nvCxnSpPr>
        <p:spPr>
          <a:xfrm flipV="1">
            <a:off x="4960094" y="3358735"/>
            <a:ext cx="2154735" cy="67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DC70A78-C696-854E-841B-D1797CEAD371}"/>
              </a:ext>
            </a:extLst>
          </p:cNvPr>
          <p:cNvSpPr/>
          <p:nvPr/>
        </p:nvSpPr>
        <p:spPr>
          <a:xfrm>
            <a:off x="8703724" y="3043344"/>
            <a:ext cx="1414525" cy="411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AbcVideo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C6060C-07DF-EB43-BBD0-33CE3500BBDA}"/>
              </a:ext>
            </a:extLst>
          </p:cNvPr>
          <p:cNvSpPr/>
          <p:nvPr/>
        </p:nvSpPr>
        <p:spPr>
          <a:xfrm>
            <a:off x="8770654" y="4960347"/>
            <a:ext cx="1414525" cy="411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XyzVideo</a:t>
            </a:r>
            <a:endParaRPr lang="en-US" sz="14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892939-7362-5C42-A1C1-EEC05D2D7E74}"/>
              </a:ext>
            </a:extLst>
          </p:cNvPr>
          <p:cNvSpPr/>
          <p:nvPr/>
        </p:nvSpPr>
        <p:spPr>
          <a:xfrm>
            <a:off x="9370827" y="2040484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4EA4F1-180D-6548-88C5-9131F5036777}"/>
              </a:ext>
            </a:extLst>
          </p:cNvPr>
          <p:cNvSpPr/>
          <p:nvPr/>
        </p:nvSpPr>
        <p:spPr>
          <a:xfrm>
            <a:off x="9955715" y="2035569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EB224C-CFC9-484D-8F5B-D229F72D376A}"/>
              </a:ext>
            </a:extLst>
          </p:cNvPr>
          <p:cNvSpPr/>
          <p:nvPr/>
        </p:nvSpPr>
        <p:spPr>
          <a:xfrm>
            <a:off x="9360244" y="2682011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BE0721-9DA5-5448-9597-5D5A8132A10C}"/>
              </a:ext>
            </a:extLst>
          </p:cNvPr>
          <p:cNvSpPr/>
          <p:nvPr/>
        </p:nvSpPr>
        <p:spPr>
          <a:xfrm>
            <a:off x="9955715" y="2677096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154E9E-D22A-0240-BA74-023FA364BADD}"/>
              </a:ext>
            </a:extLst>
          </p:cNvPr>
          <p:cNvSpPr/>
          <p:nvPr/>
        </p:nvSpPr>
        <p:spPr>
          <a:xfrm>
            <a:off x="9344418" y="3959061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F732617-B05C-5F45-BCDD-07CFB83A0CCC}"/>
              </a:ext>
            </a:extLst>
          </p:cNvPr>
          <p:cNvSpPr/>
          <p:nvPr/>
        </p:nvSpPr>
        <p:spPr>
          <a:xfrm>
            <a:off x="9929306" y="3954146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24EEF87-C8D9-2741-A21B-39F7C74C0D7C}"/>
              </a:ext>
            </a:extLst>
          </p:cNvPr>
          <p:cNvSpPr/>
          <p:nvPr/>
        </p:nvSpPr>
        <p:spPr>
          <a:xfrm>
            <a:off x="9370827" y="4594099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7F2B5-501A-A244-BE74-A00D4CE87AA2}"/>
              </a:ext>
            </a:extLst>
          </p:cNvPr>
          <p:cNvSpPr/>
          <p:nvPr/>
        </p:nvSpPr>
        <p:spPr>
          <a:xfrm>
            <a:off x="9955715" y="4589184"/>
            <a:ext cx="225190" cy="2251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Rectangular Callout 94">
            <a:extLst>
              <a:ext uri="{FF2B5EF4-FFF2-40B4-BE49-F238E27FC236}">
                <a16:creationId xmlns:a16="http://schemas.microsoft.com/office/drawing/2014/main" id="{659091E4-855A-FD4D-B042-860C995DBCE5}"/>
              </a:ext>
            </a:extLst>
          </p:cNvPr>
          <p:cNvSpPr/>
          <p:nvPr/>
        </p:nvSpPr>
        <p:spPr>
          <a:xfrm>
            <a:off x="3540209" y="1173147"/>
            <a:ext cx="3274099" cy="676575"/>
          </a:xfrm>
          <a:prstGeom prst="wedgeRectCallout">
            <a:avLst>
              <a:gd name="adj1" fmla="val 23908"/>
              <a:gd name="adj2" fmla="val 272959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 request</a:t>
            </a:r>
          </a:p>
          <a:p>
            <a:pPr algn="ctr"/>
            <a:r>
              <a:rPr lang="en-US" sz="1600" b="1" dirty="0"/>
              <a:t>GET /</a:t>
            </a:r>
            <a:r>
              <a:rPr lang="en-US" sz="1600" b="1" dirty="0" err="1"/>
              <a:t>AbcVideo?chunk</a:t>
            </a:r>
            <a:r>
              <a:rPr lang="en-US" sz="1600" b="1" dirty="0"/>
              <a:t>=1&amp;quality=a</a:t>
            </a:r>
          </a:p>
        </p:txBody>
      </p:sp>
      <p:sp>
        <p:nvSpPr>
          <p:cNvPr id="98" name="Rectangular Callout 97">
            <a:extLst>
              <a:ext uri="{FF2B5EF4-FFF2-40B4-BE49-F238E27FC236}">
                <a16:creationId xmlns:a16="http://schemas.microsoft.com/office/drawing/2014/main" id="{657991DD-BD4E-3247-A096-6887D697B5C5}"/>
              </a:ext>
            </a:extLst>
          </p:cNvPr>
          <p:cNvSpPr/>
          <p:nvPr/>
        </p:nvSpPr>
        <p:spPr>
          <a:xfrm>
            <a:off x="7911710" y="5890853"/>
            <a:ext cx="3594538" cy="783216"/>
          </a:xfrm>
          <a:prstGeom prst="wedgeRectCallout">
            <a:avLst>
              <a:gd name="adj1" fmla="val 11828"/>
              <a:gd name="adj2" fmla="val -17521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Videos are stored in two quality. Each contain video chunks numbered. Manifest contain information of them </a:t>
            </a:r>
          </a:p>
        </p:txBody>
      </p:sp>
      <p:sp>
        <p:nvSpPr>
          <p:cNvPr id="99" name="Rectangular Callout 98">
            <a:extLst>
              <a:ext uri="{FF2B5EF4-FFF2-40B4-BE49-F238E27FC236}">
                <a16:creationId xmlns:a16="http://schemas.microsoft.com/office/drawing/2014/main" id="{D95DBE86-F22A-EE48-B857-3A6AE35F2D78}"/>
              </a:ext>
            </a:extLst>
          </p:cNvPr>
          <p:cNvSpPr/>
          <p:nvPr/>
        </p:nvSpPr>
        <p:spPr>
          <a:xfrm>
            <a:off x="3311138" y="5665674"/>
            <a:ext cx="3594538" cy="783216"/>
          </a:xfrm>
          <a:prstGeom prst="wedgeRectCallout">
            <a:avLst>
              <a:gd name="adj1" fmla="val 61828"/>
              <a:gd name="adj2" fmla="val -253045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Retrieve HTTP request and serve the video chunk requested if exist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B011BD9-99F6-744F-B525-A2FD52D3D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2953" y="4203179"/>
            <a:ext cx="804896" cy="68512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5E69536-E569-5B46-B957-CB11F4848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3335" y="5189062"/>
            <a:ext cx="804896" cy="6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2913-0ABE-8840-AC8C-B7A87EE8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780-AD43-1642-885F-50B123BE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allocation (Deadline – 10/10/2018)</a:t>
            </a:r>
          </a:p>
          <a:p>
            <a:pPr lvl="1"/>
            <a:r>
              <a:rPr lang="en-US" dirty="0"/>
              <a:t>Each working day - 1.5 ~ 2 hours</a:t>
            </a:r>
          </a:p>
          <a:p>
            <a:pPr lvl="1"/>
            <a:r>
              <a:rPr lang="en-US" dirty="0"/>
              <a:t>Weekends – 12 ~ 16 hours</a:t>
            </a:r>
          </a:p>
          <a:p>
            <a:pPr lvl="1"/>
            <a:r>
              <a:rPr lang="en-US" dirty="0"/>
              <a:t>Total 120 ~ 170 hours </a:t>
            </a:r>
          </a:p>
          <a:p>
            <a:r>
              <a:rPr lang="en-US" dirty="0"/>
              <a:t>Delivery method</a:t>
            </a:r>
          </a:p>
          <a:p>
            <a:pPr lvl="1"/>
            <a:r>
              <a:rPr lang="en-US" dirty="0"/>
              <a:t>Source code - </a:t>
            </a:r>
            <a:r>
              <a:rPr lang="en-US" dirty="0">
                <a:hlinkClick r:id="rId2"/>
              </a:rPr>
              <a:t>https://github.com/Kavindu-Dodan/video-player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demonstration of the final output</a:t>
            </a:r>
          </a:p>
          <a:p>
            <a:pPr lvl="1"/>
            <a:r>
              <a:rPr lang="en-US" dirty="0"/>
              <a:t>Weekly update log/report</a:t>
            </a:r>
          </a:p>
        </p:txBody>
      </p:sp>
    </p:spTree>
    <p:extLst>
      <p:ext uri="{BB962C8B-B14F-4D97-AF65-F5344CB8AC3E}">
        <p14:creationId xmlns:p14="http://schemas.microsoft.com/office/powerpoint/2010/main" val="184962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262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Requirements</vt:lpstr>
      <vt:lpstr>Technology selection</vt:lpstr>
      <vt:lpstr>Architectural overview</vt:lpstr>
      <vt:lpstr>Misc.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Kavindu Dodanduwa</dc:creator>
  <cp:lastModifiedBy>Kavindu Dodanduwa</cp:lastModifiedBy>
  <cp:revision>19</cp:revision>
  <dcterms:created xsi:type="dcterms:W3CDTF">2018-09-11T14:27:17Z</dcterms:created>
  <dcterms:modified xsi:type="dcterms:W3CDTF">2018-09-11T15:25:30Z</dcterms:modified>
</cp:coreProperties>
</file>