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7"/>
  </p:notesMasterIdLst>
  <p:sldIdLst>
    <p:sldId id="256" r:id="rId2"/>
    <p:sldId id="311" r:id="rId3"/>
    <p:sldId id="319" r:id="rId4"/>
    <p:sldId id="259" r:id="rId5"/>
    <p:sldId id="260" r:id="rId6"/>
    <p:sldId id="263" r:id="rId7"/>
    <p:sldId id="258" r:id="rId8"/>
    <p:sldId id="262" r:id="rId9"/>
    <p:sldId id="318" r:id="rId10"/>
    <p:sldId id="261" r:id="rId11"/>
    <p:sldId id="312" r:id="rId12"/>
    <p:sldId id="313" r:id="rId13"/>
    <p:sldId id="355" r:id="rId14"/>
    <p:sldId id="316" r:id="rId15"/>
    <p:sldId id="317" r:id="rId16"/>
    <p:sldId id="314" r:id="rId17"/>
    <p:sldId id="315" r:id="rId18"/>
    <p:sldId id="359" r:id="rId19"/>
    <p:sldId id="268" r:id="rId20"/>
    <p:sldId id="267"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54" r:id="rId36"/>
    <p:sldId id="335" r:id="rId37"/>
    <p:sldId id="336" r:id="rId38"/>
    <p:sldId id="337" r:id="rId39"/>
    <p:sldId id="360" r:id="rId40"/>
    <p:sldId id="358" r:id="rId41"/>
    <p:sldId id="340" r:id="rId42"/>
    <p:sldId id="341" r:id="rId43"/>
    <p:sldId id="342" r:id="rId44"/>
    <p:sldId id="343" r:id="rId45"/>
    <p:sldId id="344" r:id="rId46"/>
    <p:sldId id="356" r:id="rId47"/>
    <p:sldId id="346" r:id="rId48"/>
    <p:sldId id="347" r:id="rId49"/>
    <p:sldId id="348" r:id="rId50"/>
    <p:sldId id="349" r:id="rId51"/>
    <p:sldId id="357" r:id="rId52"/>
    <p:sldId id="351" r:id="rId53"/>
    <p:sldId id="352" r:id="rId54"/>
    <p:sldId id="361" r:id="rId55"/>
    <p:sldId id="353" r:id="rId56"/>
  </p:sldIdLst>
  <p:sldSz cx="9144000" cy="5143500" type="screen16x9"/>
  <p:notesSz cx="6858000" cy="9144000"/>
  <p:embeddedFontLst>
    <p:embeddedFont>
      <p:font typeface="Barlow" panose="00000500000000000000" pitchFamily="2" charset="0"/>
      <p:regular r:id="rId58"/>
      <p:bold r:id="rId59"/>
      <p:italic r:id="rId60"/>
      <p:boldItalic r:id="rId61"/>
    </p:embeddedFont>
    <p:embeddedFont>
      <p:font typeface="Nunito Light" pitchFamily="2" charset="0"/>
      <p:regular r:id="rId62"/>
      <p:italic r:id="rId63"/>
    </p:embeddedFont>
    <p:embeddedFont>
      <p:font typeface="Raleway" pitchFamily="2" charset="0"/>
      <p:regular r:id="rId64"/>
      <p:bold r:id="rId65"/>
      <p:italic r:id="rId66"/>
      <p:boldItalic r:id="rId67"/>
    </p:embeddedFont>
    <p:embeddedFont>
      <p:font typeface="Raleway SemiBold"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12BA38-0F62-48A8-96F5-73EFA56ED5F4}">
  <a:tblStyle styleId="{CA12BA38-0F62-48A8-96F5-73EFA56ED5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1BC896-3FA7-4968-B911-4A9011ED559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4660"/>
  </p:normalViewPr>
  <p:slideViewPr>
    <p:cSldViewPr snapToGrid="0">
      <p:cViewPr varScale="1">
        <p:scale>
          <a:sx n="106" d="100"/>
          <a:sy n="106" d="100"/>
        </p:scale>
        <p:origin x="614" y="2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9f6c4c2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9f6c4c2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B40A4DE6-CD63-5541-C2A3-2B0CCAEE7FFD}"/>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7CFAD4FC-EEFC-9745-1526-DC7A4E0637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5D965874-50D9-3CF1-883D-B70D2C755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32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A6B4DA70-FFB1-11CD-6C6B-4F4FA9F9479E}"/>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24EEB1E1-42E9-BD0B-483A-3D36CAFE4E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5561F9B4-5859-B691-8DE1-750DB4066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181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086B2251-9403-B69C-8D92-7E9121031DBF}"/>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AC46FACB-F764-029D-1945-4952364CD8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8860596A-9F17-7410-EF98-4A064B40AE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3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62D63FAE-1A64-0C32-A3AE-3A036667AAE2}"/>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5F20D810-5AD6-4040-B376-F789A6F88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A9F6204D-D722-FD8C-CB21-1514204F9F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335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DF68746D-AD0A-97FB-D084-7C0ADA77DF6B}"/>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9182463D-EAD3-C246-F2D2-267817126B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1C807E5-4E44-4B75-589C-5D2AE7AE81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33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7F25D404-EF58-F0FC-967D-C4F8B5181B6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D824315C-A5AD-B63B-9FD3-09F5DD72B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9D7020B9-0061-5DCB-65E4-8075ACAACD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254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9701DE1-95EA-5115-1DD0-8F607F38B3D2}"/>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6A7CE17F-ECC6-9CD3-BD56-CDD4268AF9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EEBDD1D7-2EF5-7ED9-4724-440BC2FF3F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534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DDBE0E5B-7E51-73D4-7AF0-1AF0F9AFC2FD}"/>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C9D80E5B-EB42-71C5-216A-D2BA16558A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58F3E616-7440-47C1-5763-94F546662A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95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a:extLst>
            <a:ext uri="{FF2B5EF4-FFF2-40B4-BE49-F238E27FC236}">
              <a16:creationId xmlns:a16="http://schemas.microsoft.com/office/drawing/2014/main" id="{A0538E1D-5B70-F70E-8296-E3A5D5898859}"/>
            </a:ext>
          </a:extLst>
        </p:cNvPr>
        <p:cNvGrpSpPr/>
        <p:nvPr/>
      </p:nvGrpSpPr>
      <p:grpSpPr>
        <a:xfrm>
          <a:off x="0" y="0"/>
          <a:ext cx="0" cy="0"/>
          <a:chOff x="0" y="0"/>
          <a:chExt cx="0" cy="0"/>
        </a:xfrm>
      </p:grpSpPr>
      <p:sp>
        <p:nvSpPr>
          <p:cNvPr id="519" name="Google Shape;519;g29f6c4c2f4f_1_136:notes">
            <a:extLst>
              <a:ext uri="{FF2B5EF4-FFF2-40B4-BE49-F238E27FC236}">
                <a16:creationId xmlns:a16="http://schemas.microsoft.com/office/drawing/2014/main" id="{8F95055A-59EE-E13B-C089-6ED0BE430D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9f6c4c2f4f_1_136:notes">
            <a:extLst>
              <a:ext uri="{FF2B5EF4-FFF2-40B4-BE49-F238E27FC236}">
                <a16:creationId xmlns:a16="http://schemas.microsoft.com/office/drawing/2014/main" id="{1F37E744-CBF8-B33D-6B5D-B9B79E4F5F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00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B6D4A48B-6DF1-2E63-5C31-D6F63487822A}"/>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0ACA2125-EDF5-EBAB-42B0-9CB2524EF8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C1610EC0-46C0-672D-E641-69FF2FA1A1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13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3593462F-C12C-D593-AA80-881CA7BB1308}"/>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8A291822-8C75-7956-EAC2-3506D4B227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694CAD67-E4E2-8B7A-C4B6-F2FA3004EA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45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4AC65FBC-079A-22F4-277E-9F2074408B72}"/>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A7BDD227-D7F7-8098-FF2C-F3630D276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3F0B2EE7-0F3A-448C-BD1E-B25A10EA9C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457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4FB230F3-9265-B4AB-B464-FFCB45BFFEA4}"/>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6B018A63-8C81-3A28-3736-2B4EF5A06E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60DEF8C8-4160-4A33-FF77-DF0D2782E8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92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AFC0308C-2759-3AF1-EC0A-E08071046641}"/>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70EB1580-247D-F0E1-05F6-E3E5566D13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ED7B0E40-4377-D406-ED87-9742F37906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46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95533CF6-5CAA-D1DF-845B-A11652AAF42D}"/>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1704BAD8-6547-129C-E820-4FC4A7A31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C8E9897-F927-C6C4-BE35-055DE9E7D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9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8D6BCD3A-9DA9-B280-C96B-80CAF127A63F}"/>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285E6EFB-E9A4-6BEF-098B-5400B2AF5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A3C9601B-34FA-3401-2407-39658033B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334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3E83A9C-2696-5F1F-C01E-150CC25658B8}"/>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0F10C2C8-767A-7974-951C-87C46728F0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BFC9EF55-E0BF-CDC7-876B-922A45B22B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550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BCD2FE85-79B8-69AE-3ACE-A800BEA133AD}"/>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DBBBB78C-9F88-8338-4474-7BE0193A56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6C5CCEDF-5771-C7A3-41FE-54D19B3620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009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1D64021D-EC0D-2E82-E08D-1EE06431AB10}"/>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4F4EEF9F-CFFE-22F2-91A6-3236D97B85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D32AD473-C7D7-3548-45BD-4594AF12B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78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9f6c4c2f4f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9f6c4c2f4f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258B5AF2-EA2A-5A2F-7603-26F7203D786A}"/>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957A70F3-9481-A593-9D65-187D7A1AC3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2EBFDF24-EAA2-224F-EB62-DF05EB4F67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452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175E49C8-A8D1-0F84-3B8B-9046A19567C3}"/>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8B30D8FD-6833-963F-B087-FDD4AEFDC6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316E6BD8-28BB-7F0E-D2DA-28DE93AB0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846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009606A5-B595-E093-5180-C500CAB1387F}"/>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3B5B97F6-0633-FD08-C335-623C23FA5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E92D541A-1616-C9C9-CEBE-384070698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705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D7260C5B-C697-6F14-8976-3B64C0CC579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075D4DE4-BEF4-7368-E2A3-99A8173F0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D624C9D-C482-4E5D-F482-07236C3CA5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63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7F9DCF8F-8C6B-0593-CD9C-1DEFB4C0883C}"/>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8CD11525-960A-920D-748D-CDBD0D98C4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76538B87-97D8-5164-A6B1-88535CA179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406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5D3FEB79-DFF4-61A9-76DD-659F068FE611}"/>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AA471AE9-DFE5-7722-A32E-3F0CF4E9E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9C07034-4E74-0546-8616-8298BC930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990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251FE265-9248-4C2C-CD39-CDC1E8450ABA}"/>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D0084BE5-0B70-4DF6-15C0-7C2297BE17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4DE3A83B-767A-5D43-2396-C6503626D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237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BFE9C4CF-9448-2F84-1AA7-44EA5603E10D}"/>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7439996E-F214-EA47-27AE-0D5B603C95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8082434-0B63-E49D-E4B8-D944CA6CF8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93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D7635E2A-E968-C79E-50C9-7A142A2E8C81}"/>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1398BC52-0FAC-B3C2-3604-3120927DC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022A08CA-848E-BFE2-F152-EEBF17C1B6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89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21CCBE4D-C2E8-BEAF-C918-519120654E51}"/>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E24358E6-6632-E163-C1C9-637948539A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B43B4A7D-20EB-8894-564A-0F937265BE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91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06471BE0-6C67-42ED-E231-9D799F360F1F}"/>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DA8B8553-1FBC-3644-D28C-8F67048F18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1217E2BA-98F3-D8AA-7F06-E69D875B7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704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990DDFF8-4836-B90D-2801-8B50C9B8ABEB}"/>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29125A83-AA7C-28A3-44E3-C395E7782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F008DFF2-2CB6-BD76-2AB9-2726DD03DD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438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a:extLst>
            <a:ext uri="{FF2B5EF4-FFF2-40B4-BE49-F238E27FC236}">
              <a16:creationId xmlns:a16="http://schemas.microsoft.com/office/drawing/2014/main" id="{D3FF1659-C353-9226-1954-7D821DA219E6}"/>
            </a:ext>
          </a:extLst>
        </p:cNvPr>
        <p:cNvGrpSpPr/>
        <p:nvPr/>
      </p:nvGrpSpPr>
      <p:grpSpPr>
        <a:xfrm>
          <a:off x="0" y="0"/>
          <a:ext cx="0" cy="0"/>
          <a:chOff x="0" y="0"/>
          <a:chExt cx="0" cy="0"/>
        </a:xfrm>
      </p:grpSpPr>
      <p:sp>
        <p:nvSpPr>
          <p:cNvPr id="652" name="Google Shape;652;g54dda1946d_6_308:notes">
            <a:extLst>
              <a:ext uri="{FF2B5EF4-FFF2-40B4-BE49-F238E27FC236}">
                <a16:creationId xmlns:a16="http://schemas.microsoft.com/office/drawing/2014/main" id="{5B7A50DC-1191-1C6B-9592-5B474F51B0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a:extLst>
              <a:ext uri="{FF2B5EF4-FFF2-40B4-BE49-F238E27FC236}">
                <a16:creationId xmlns:a16="http://schemas.microsoft.com/office/drawing/2014/main" id="{CA83EDD1-94A9-4DF5-ED42-B6ABF8DB8E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001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28AFCF77-65AD-E209-A953-FB08F011609D}"/>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6708D137-F8DC-2F91-D716-08BCE1A596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CE63DCF7-FB08-DB6F-6FA3-333E0FE121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49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7DFAB905-64C4-D1D3-71E1-CCFF3C353F44}"/>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AA3C14B8-F95C-3FAF-793D-473ADE9339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B633CF67-5BC8-8490-CCAB-8A41ED660A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6792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a:extLst>
            <a:ext uri="{FF2B5EF4-FFF2-40B4-BE49-F238E27FC236}">
              <a16:creationId xmlns:a16="http://schemas.microsoft.com/office/drawing/2014/main" id="{CF28F0D2-5009-7780-C085-67AFC110F0F0}"/>
            </a:ext>
          </a:extLst>
        </p:cNvPr>
        <p:cNvGrpSpPr/>
        <p:nvPr/>
      </p:nvGrpSpPr>
      <p:grpSpPr>
        <a:xfrm>
          <a:off x="0" y="0"/>
          <a:ext cx="0" cy="0"/>
          <a:chOff x="0" y="0"/>
          <a:chExt cx="0" cy="0"/>
        </a:xfrm>
      </p:grpSpPr>
      <p:sp>
        <p:nvSpPr>
          <p:cNvPr id="751" name="Google Shape;751;g54dda1946d_6_344:notes">
            <a:extLst>
              <a:ext uri="{FF2B5EF4-FFF2-40B4-BE49-F238E27FC236}">
                <a16:creationId xmlns:a16="http://schemas.microsoft.com/office/drawing/2014/main" id="{9211AA5C-88A4-BF96-FDCF-2CC511CA61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4dda1946d_6_344:notes">
            <a:extLst>
              <a:ext uri="{FF2B5EF4-FFF2-40B4-BE49-F238E27FC236}">
                <a16:creationId xmlns:a16="http://schemas.microsoft.com/office/drawing/2014/main" id="{C7EE0C5F-C5AE-2C5F-42E7-7175E859D5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66069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3FF93D1E-7352-4415-DFF3-DE1CA0B47E30}"/>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7F2DEDBB-E477-9271-FE0D-5F5E0551D0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7DB675E6-689D-BA14-FDA4-3D7997F0A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007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a:extLst>
            <a:ext uri="{FF2B5EF4-FFF2-40B4-BE49-F238E27FC236}">
              <a16:creationId xmlns:a16="http://schemas.microsoft.com/office/drawing/2014/main" id="{B4F9AB3A-5FD6-80FE-0EB6-6225C4FDB77A}"/>
            </a:ext>
          </a:extLst>
        </p:cNvPr>
        <p:cNvGrpSpPr/>
        <p:nvPr/>
      </p:nvGrpSpPr>
      <p:grpSpPr>
        <a:xfrm>
          <a:off x="0" y="0"/>
          <a:ext cx="0" cy="0"/>
          <a:chOff x="0" y="0"/>
          <a:chExt cx="0" cy="0"/>
        </a:xfrm>
      </p:grpSpPr>
      <p:sp>
        <p:nvSpPr>
          <p:cNvPr id="1038" name="Google Shape;1038;g54dda1946d_0_3:notes">
            <a:extLst>
              <a:ext uri="{FF2B5EF4-FFF2-40B4-BE49-F238E27FC236}">
                <a16:creationId xmlns:a16="http://schemas.microsoft.com/office/drawing/2014/main" id="{F1D02AA5-35BC-DF1C-247D-6C500FF0CA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54dda1946d_0_3:notes">
            <a:extLst>
              <a:ext uri="{FF2B5EF4-FFF2-40B4-BE49-F238E27FC236}">
                <a16:creationId xmlns:a16="http://schemas.microsoft.com/office/drawing/2014/main" id="{DBC603AB-E47C-2F38-8C54-DA46C0448B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86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a:extLst>
            <a:ext uri="{FF2B5EF4-FFF2-40B4-BE49-F238E27FC236}">
              <a16:creationId xmlns:a16="http://schemas.microsoft.com/office/drawing/2014/main" id="{F1D69CAA-894D-D226-C3FD-A4F0F1A8AF95}"/>
            </a:ext>
          </a:extLst>
        </p:cNvPr>
        <p:cNvGrpSpPr/>
        <p:nvPr/>
      </p:nvGrpSpPr>
      <p:grpSpPr>
        <a:xfrm>
          <a:off x="0" y="0"/>
          <a:ext cx="0" cy="0"/>
          <a:chOff x="0" y="0"/>
          <a:chExt cx="0" cy="0"/>
        </a:xfrm>
      </p:grpSpPr>
      <p:sp>
        <p:nvSpPr>
          <p:cNvPr id="938" name="Google Shape;938;g54dda1946d_4_2726:notes">
            <a:extLst>
              <a:ext uri="{FF2B5EF4-FFF2-40B4-BE49-F238E27FC236}">
                <a16:creationId xmlns:a16="http://schemas.microsoft.com/office/drawing/2014/main" id="{B6D42E29-502C-7A4B-480E-739B38104D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54dda1946d_4_2726:notes">
            <a:extLst>
              <a:ext uri="{FF2B5EF4-FFF2-40B4-BE49-F238E27FC236}">
                <a16:creationId xmlns:a16="http://schemas.microsoft.com/office/drawing/2014/main" id="{C1AD6ADD-3445-FB73-AFF0-CBC8237A4D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827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140400BB-1677-7E14-980C-00DC1F916C0F}"/>
            </a:ext>
          </a:extLst>
        </p:cNvPr>
        <p:cNvGrpSpPr/>
        <p:nvPr/>
      </p:nvGrpSpPr>
      <p:grpSpPr>
        <a:xfrm>
          <a:off x="0" y="0"/>
          <a:ext cx="0" cy="0"/>
          <a:chOff x="0" y="0"/>
          <a:chExt cx="0" cy="0"/>
        </a:xfrm>
      </p:grpSpPr>
      <p:sp>
        <p:nvSpPr>
          <p:cNvPr id="696" name="Google Shape;696;g14072739ea5_12_0:notes">
            <a:extLst>
              <a:ext uri="{FF2B5EF4-FFF2-40B4-BE49-F238E27FC236}">
                <a16:creationId xmlns:a16="http://schemas.microsoft.com/office/drawing/2014/main" id="{B26B4C53-7A80-5EEE-CB73-2E0508E86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a:extLst>
              <a:ext uri="{FF2B5EF4-FFF2-40B4-BE49-F238E27FC236}">
                <a16:creationId xmlns:a16="http://schemas.microsoft.com/office/drawing/2014/main" id="{899FECCC-6C25-D9C2-A113-631CBAB2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BEF41514-D7A5-EED1-987B-A2F8911EDB05}"/>
            </a:ext>
          </a:extLst>
        </p:cNvPr>
        <p:cNvGrpSpPr/>
        <p:nvPr/>
      </p:nvGrpSpPr>
      <p:grpSpPr>
        <a:xfrm>
          <a:off x="0" y="0"/>
          <a:ext cx="0" cy="0"/>
          <a:chOff x="0" y="0"/>
          <a:chExt cx="0" cy="0"/>
        </a:xfrm>
      </p:grpSpPr>
      <p:sp>
        <p:nvSpPr>
          <p:cNvPr id="785" name="Google Shape;785;gd5260bdd85_0_256:notes">
            <a:extLst>
              <a:ext uri="{FF2B5EF4-FFF2-40B4-BE49-F238E27FC236}">
                <a16:creationId xmlns:a16="http://schemas.microsoft.com/office/drawing/2014/main" id="{BF451578-B881-A114-3FCA-F1B60680C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5260bdd85_0_256:notes">
            <a:extLst>
              <a:ext uri="{FF2B5EF4-FFF2-40B4-BE49-F238E27FC236}">
                <a16:creationId xmlns:a16="http://schemas.microsoft.com/office/drawing/2014/main" id="{C19E5B08-573E-E54B-96D9-0BBFEAB194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88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a:extLst>
            <a:ext uri="{FF2B5EF4-FFF2-40B4-BE49-F238E27FC236}">
              <a16:creationId xmlns:a16="http://schemas.microsoft.com/office/drawing/2014/main" id="{FEC5579B-9C7B-2246-1EE7-5BD02B418010}"/>
            </a:ext>
          </a:extLst>
        </p:cNvPr>
        <p:cNvGrpSpPr/>
        <p:nvPr/>
      </p:nvGrpSpPr>
      <p:grpSpPr>
        <a:xfrm>
          <a:off x="0" y="0"/>
          <a:ext cx="0" cy="0"/>
          <a:chOff x="0" y="0"/>
          <a:chExt cx="0" cy="0"/>
        </a:xfrm>
      </p:grpSpPr>
      <p:sp>
        <p:nvSpPr>
          <p:cNvPr id="815" name="Google Shape;815;g54dda1946d_6_377:notes">
            <a:extLst>
              <a:ext uri="{FF2B5EF4-FFF2-40B4-BE49-F238E27FC236}">
                <a16:creationId xmlns:a16="http://schemas.microsoft.com/office/drawing/2014/main" id="{8F62CDF7-A692-BE06-CE0E-000303C36E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4dda1946d_6_377:notes">
            <a:extLst>
              <a:ext uri="{FF2B5EF4-FFF2-40B4-BE49-F238E27FC236}">
                <a16:creationId xmlns:a16="http://schemas.microsoft.com/office/drawing/2014/main" id="{D1F02685-56B0-053E-3011-31B961034F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589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ACA25E50-ED68-EEAB-F1B4-C7B5D15A3C1A}"/>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1D346993-335B-B78B-D0AD-4A1485A754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798BF85A-1B84-69F6-4378-EFD881241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542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1A719C5A-6C1F-1DB6-8CDB-EE5D8054170C}"/>
            </a:ext>
          </a:extLst>
        </p:cNvPr>
        <p:cNvGrpSpPr/>
        <p:nvPr/>
      </p:nvGrpSpPr>
      <p:grpSpPr>
        <a:xfrm>
          <a:off x="0" y="0"/>
          <a:ext cx="0" cy="0"/>
          <a:chOff x="0" y="0"/>
          <a:chExt cx="0" cy="0"/>
        </a:xfrm>
      </p:grpSpPr>
      <p:sp>
        <p:nvSpPr>
          <p:cNvPr id="703" name="Google Shape;703;g54dda1946d_6_322:notes">
            <a:extLst>
              <a:ext uri="{FF2B5EF4-FFF2-40B4-BE49-F238E27FC236}">
                <a16:creationId xmlns:a16="http://schemas.microsoft.com/office/drawing/2014/main" id="{D09412C3-1E30-6146-782A-B9C9CC51DC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4dda1946d_6_322:notes">
            <a:extLst>
              <a:ext uri="{FF2B5EF4-FFF2-40B4-BE49-F238E27FC236}">
                <a16:creationId xmlns:a16="http://schemas.microsoft.com/office/drawing/2014/main" id="{4D3B50D0-AA67-329B-59CE-4E6A158688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3601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a:extLst>
            <a:ext uri="{FF2B5EF4-FFF2-40B4-BE49-F238E27FC236}">
              <a16:creationId xmlns:a16="http://schemas.microsoft.com/office/drawing/2014/main" id="{DC978D19-10E8-C6DE-BF7B-C87C0DC723B3}"/>
            </a:ext>
          </a:extLst>
        </p:cNvPr>
        <p:cNvGrpSpPr/>
        <p:nvPr/>
      </p:nvGrpSpPr>
      <p:grpSpPr>
        <a:xfrm>
          <a:off x="0" y="0"/>
          <a:ext cx="0" cy="0"/>
          <a:chOff x="0" y="0"/>
          <a:chExt cx="0" cy="0"/>
        </a:xfrm>
      </p:grpSpPr>
      <p:sp>
        <p:nvSpPr>
          <p:cNvPr id="798" name="Google Shape;798;g54dda1946d_4_2738:notes">
            <a:extLst>
              <a:ext uri="{FF2B5EF4-FFF2-40B4-BE49-F238E27FC236}">
                <a16:creationId xmlns:a16="http://schemas.microsoft.com/office/drawing/2014/main" id="{28D942F3-A811-CA7D-959F-5E43C3B595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dda1946d_4_2738:notes">
            <a:extLst>
              <a:ext uri="{FF2B5EF4-FFF2-40B4-BE49-F238E27FC236}">
                <a16:creationId xmlns:a16="http://schemas.microsoft.com/office/drawing/2014/main" id="{7D2631EE-CA14-0C02-211B-77AEA7521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22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a:extLst>
            <a:ext uri="{FF2B5EF4-FFF2-40B4-BE49-F238E27FC236}">
              <a16:creationId xmlns:a16="http://schemas.microsoft.com/office/drawing/2014/main" id="{0CF34F4E-753F-93B4-3EA7-B19CBDE13915}"/>
            </a:ext>
          </a:extLst>
        </p:cNvPr>
        <p:cNvGrpSpPr/>
        <p:nvPr/>
      </p:nvGrpSpPr>
      <p:grpSpPr>
        <a:xfrm>
          <a:off x="0" y="0"/>
          <a:ext cx="0" cy="0"/>
          <a:chOff x="0" y="0"/>
          <a:chExt cx="0" cy="0"/>
        </a:xfrm>
      </p:grpSpPr>
      <p:sp>
        <p:nvSpPr>
          <p:cNvPr id="1055" name="Google Shape;1055;g54dda1946d_4_2742:notes">
            <a:extLst>
              <a:ext uri="{FF2B5EF4-FFF2-40B4-BE49-F238E27FC236}">
                <a16:creationId xmlns:a16="http://schemas.microsoft.com/office/drawing/2014/main" id="{F947D518-5836-A9CB-CFDC-5431C854E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54dda1946d_4_2742:notes">
            <a:extLst>
              <a:ext uri="{FF2B5EF4-FFF2-40B4-BE49-F238E27FC236}">
                <a16:creationId xmlns:a16="http://schemas.microsoft.com/office/drawing/2014/main" id="{B923297B-36D2-ABD0-3A09-6F552619E0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710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14075" y="539500"/>
            <a:ext cx="4616700" cy="16101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814075" y="4128200"/>
            <a:ext cx="46167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0"/>
            <a:ext cx="9144000" cy="5150500"/>
            <a:chOff x="0" y="0"/>
            <a:chExt cx="9144000" cy="5150500"/>
          </a:xfrm>
        </p:grpSpPr>
        <p:grpSp>
          <p:nvGrpSpPr>
            <p:cNvPr id="12" name="Google Shape;12;p2"/>
            <p:cNvGrpSpPr/>
            <p:nvPr/>
          </p:nvGrpSpPr>
          <p:grpSpPr>
            <a:xfrm>
              <a:off x="0" y="539500"/>
              <a:ext cx="2787000" cy="4611000"/>
              <a:chOff x="0" y="539500"/>
              <a:chExt cx="2787000" cy="4611000"/>
            </a:xfrm>
          </p:grpSpPr>
          <p:cxnSp>
            <p:nvCxnSpPr>
              <p:cNvPr id="13" name="Google Shape;13;p2"/>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5" name="Google Shape;15;p2"/>
            <p:cNvGrpSpPr/>
            <p:nvPr/>
          </p:nvGrpSpPr>
          <p:grpSpPr>
            <a:xfrm>
              <a:off x="4533000" y="0"/>
              <a:ext cx="4611000" cy="2787000"/>
              <a:chOff x="4533000" y="0"/>
              <a:chExt cx="4611000" cy="2787000"/>
            </a:xfrm>
          </p:grpSpPr>
          <p:cxnSp>
            <p:nvCxnSpPr>
              <p:cNvPr id="16" name="Google Shape;16;p2"/>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910650" y="1643625"/>
            <a:ext cx="5322900" cy="1067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1" name="Google Shape;201;p18"/>
          <p:cNvSpPr txBox="1">
            <a:spLocks noGrp="1"/>
          </p:cNvSpPr>
          <p:nvPr>
            <p:ph type="subTitle" idx="1"/>
          </p:nvPr>
        </p:nvSpPr>
        <p:spPr>
          <a:xfrm>
            <a:off x="1910650" y="2634775"/>
            <a:ext cx="53229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2" name="Google Shape;202;p18"/>
          <p:cNvGrpSpPr/>
          <p:nvPr/>
        </p:nvGrpSpPr>
        <p:grpSpPr>
          <a:xfrm>
            <a:off x="0" y="0"/>
            <a:ext cx="9144000" cy="5150500"/>
            <a:chOff x="0" y="0"/>
            <a:chExt cx="9144000" cy="5150500"/>
          </a:xfrm>
        </p:grpSpPr>
        <p:grpSp>
          <p:nvGrpSpPr>
            <p:cNvPr id="203" name="Google Shape;203;p18"/>
            <p:cNvGrpSpPr/>
            <p:nvPr/>
          </p:nvGrpSpPr>
          <p:grpSpPr>
            <a:xfrm>
              <a:off x="0" y="539500"/>
              <a:ext cx="2787000" cy="4611000"/>
              <a:chOff x="0" y="539500"/>
              <a:chExt cx="2787000" cy="4611000"/>
            </a:xfrm>
          </p:grpSpPr>
          <p:cxnSp>
            <p:nvCxnSpPr>
              <p:cNvPr id="204" name="Google Shape;204;p1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06" name="Google Shape;206;p18"/>
            <p:cNvGrpSpPr/>
            <p:nvPr/>
          </p:nvGrpSpPr>
          <p:grpSpPr>
            <a:xfrm>
              <a:off x="4533000" y="0"/>
              <a:ext cx="4611000" cy="2787000"/>
              <a:chOff x="4533000" y="0"/>
              <a:chExt cx="4611000" cy="2787000"/>
            </a:xfrm>
          </p:grpSpPr>
          <p:cxnSp>
            <p:nvCxnSpPr>
              <p:cNvPr id="207" name="Google Shape;207;p1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08" name="Google Shape;208;p1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22"/>
          <p:cNvSpPr txBox="1">
            <a:spLocks noGrp="1"/>
          </p:cNvSpPr>
          <p:nvPr>
            <p:ph type="subTitle" idx="1"/>
          </p:nvPr>
        </p:nvSpPr>
        <p:spPr>
          <a:xfrm>
            <a:off x="1782150" y="3005450"/>
            <a:ext cx="5579700" cy="14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2"/>
          <p:cNvSpPr txBox="1">
            <a:spLocks noGrp="1"/>
          </p:cNvSpPr>
          <p:nvPr>
            <p:ph type="subTitle" idx="2"/>
          </p:nvPr>
        </p:nvSpPr>
        <p:spPr>
          <a:xfrm>
            <a:off x="1782150" y="1406325"/>
            <a:ext cx="5579700" cy="14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3" name="Google Shape;263;p22"/>
          <p:cNvGrpSpPr/>
          <p:nvPr/>
        </p:nvGrpSpPr>
        <p:grpSpPr>
          <a:xfrm flipH="1">
            <a:off x="0" y="0"/>
            <a:ext cx="9144000" cy="5150500"/>
            <a:chOff x="0" y="0"/>
            <a:chExt cx="9144000" cy="5150500"/>
          </a:xfrm>
        </p:grpSpPr>
        <p:grpSp>
          <p:nvGrpSpPr>
            <p:cNvPr id="264" name="Google Shape;264;p22"/>
            <p:cNvGrpSpPr/>
            <p:nvPr/>
          </p:nvGrpSpPr>
          <p:grpSpPr>
            <a:xfrm>
              <a:off x="0" y="539500"/>
              <a:ext cx="2787000" cy="4611000"/>
              <a:chOff x="0" y="539500"/>
              <a:chExt cx="2787000" cy="4611000"/>
            </a:xfrm>
          </p:grpSpPr>
          <p:cxnSp>
            <p:nvCxnSpPr>
              <p:cNvPr id="265" name="Google Shape;265;p22"/>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22"/>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67" name="Google Shape;267;p22"/>
            <p:cNvGrpSpPr/>
            <p:nvPr/>
          </p:nvGrpSpPr>
          <p:grpSpPr>
            <a:xfrm>
              <a:off x="4533000" y="0"/>
              <a:ext cx="4611000" cy="2787000"/>
              <a:chOff x="4533000" y="0"/>
              <a:chExt cx="4611000" cy="2787000"/>
            </a:xfrm>
          </p:grpSpPr>
          <p:cxnSp>
            <p:nvCxnSpPr>
              <p:cNvPr id="268" name="Google Shape;268;p22"/>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2"/>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270" name="Google Shape;270;p22"/>
          <p:cNvGrpSpPr/>
          <p:nvPr/>
        </p:nvGrpSpPr>
        <p:grpSpPr>
          <a:xfrm>
            <a:off x="4" y="4069400"/>
            <a:ext cx="1011249" cy="1069188"/>
            <a:chOff x="4" y="4069400"/>
            <a:chExt cx="1011249" cy="1069188"/>
          </a:xfrm>
        </p:grpSpPr>
        <p:sp>
          <p:nvSpPr>
            <p:cNvPr id="271" name="Google Shape;271;p22"/>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22"/>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22"/>
            <p:cNvSpPr/>
            <p:nvPr/>
          </p:nvSpPr>
          <p:spPr>
            <a:xfrm rot="-1314632" flipH="1">
              <a:off x="263376" y="43117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22"/>
            <p:cNvSpPr/>
            <p:nvPr/>
          </p:nvSpPr>
          <p:spPr>
            <a:xfrm rot="-1314632" flipH="1">
              <a:off x="574198" y="446718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22"/>
            <p:cNvSpPr/>
            <p:nvPr/>
          </p:nvSpPr>
          <p:spPr>
            <a:xfrm rot="-1314632" flipH="1">
              <a:off x="377756" y="44900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276;p22"/>
            <p:cNvSpPr/>
            <p:nvPr/>
          </p:nvSpPr>
          <p:spPr>
            <a:xfrm rot="-1314632" flipH="1">
              <a:off x="379853" y="45734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7" name="Google Shape;277;p22"/>
          <p:cNvGrpSpPr/>
          <p:nvPr/>
        </p:nvGrpSpPr>
        <p:grpSpPr>
          <a:xfrm>
            <a:off x="8219367" y="1483284"/>
            <a:ext cx="955569" cy="970125"/>
            <a:chOff x="8219367" y="1483284"/>
            <a:chExt cx="955569" cy="970125"/>
          </a:xfrm>
        </p:grpSpPr>
        <p:sp>
          <p:nvSpPr>
            <p:cNvPr id="278" name="Google Shape;278;p22"/>
            <p:cNvSpPr/>
            <p:nvPr/>
          </p:nvSpPr>
          <p:spPr>
            <a:xfrm rot="2350844">
              <a:off x="8380350" y="160078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22"/>
            <p:cNvSpPr/>
            <p:nvPr/>
          </p:nvSpPr>
          <p:spPr>
            <a:xfrm rot="2350844">
              <a:off x="8641086" y="174856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22"/>
            <p:cNvSpPr/>
            <p:nvPr/>
          </p:nvSpPr>
          <p:spPr>
            <a:xfrm rot="2350844">
              <a:off x="8614945" y="179728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281;p22"/>
            <p:cNvSpPr/>
            <p:nvPr/>
          </p:nvSpPr>
          <p:spPr>
            <a:xfrm rot="2350844">
              <a:off x="8588195" y="187626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2"/>
        <p:cNvGrpSpPr/>
        <p:nvPr/>
      </p:nvGrpSpPr>
      <p:grpSpPr>
        <a:xfrm>
          <a:off x="0" y="0"/>
          <a:ext cx="0" cy="0"/>
          <a:chOff x="0" y="0"/>
          <a:chExt cx="0" cy="0"/>
        </a:xfrm>
      </p:grpSpPr>
      <p:sp>
        <p:nvSpPr>
          <p:cNvPr id="283" name="Google Shape;28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3"/>
          <p:cNvSpPr txBox="1">
            <a:spLocks noGrp="1"/>
          </p:cNvSpPr>
          <p:nvPr>
            <p:ph type="subTitle" idx="1"/>
          </p:nvPr>
        </p:nvSpPr>
        <p:spPr>
          <a:xfrm>
            <a:off x="937626"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3"/>
          <p:cNvSpPr txBox="1">
            <a:spLocks noGrp="1"/>
          </p:cNvSpPr>
          <p:nvPr>
            <p:ph type="subTitle" idx="2"/>
          </p:nvPr>
        </p:nvSpPr>
        <p:spPr>
          <a:xfrm>
            <a:off x="3484347"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6" name="Google Shape;286;p23"/>
          <p:cNvSpPr txBox="1">
            <a:spLocks noGrp="1"/>
          </p:cNvSpPr>
          <p:nvPr>
            <p:ph type="subTitle" idx="3"/>
          </p:nvPr>
        </p:nvSpPr>
        <p:spPr>
          <a:xfrm>
            <a:off x="6031074" y="318260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 name="Google Shape;287;p23"/>
          <p:cNvSpPr txBox="1">
            <a:spLocks noGrp="1"/>
          </p:cNvSpPr>
          <p:nvPr>
            <p:ph type="subTitle" idx="4"/>
          </p:nvPr>
        </p:nvSpPr>
        <p:spPr>
          <a:xfrm>
            <a:off x="937625"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88" name="Google Shape;288;p23"/>
          <p:cNvSpPr txBox="1">
            <a:spLocks noGrp="1"/>
          </p:cNvSpPr>
          <p:nvPr>
            <p:ph type="subTitle" idx="5"/>
          </p:nvPr>
        </p:nvSpPr>
        <p:spPr>
          <a:xfrm>
            <a:off x="3484350"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89" name="Google Shape;289;p23"/>
          <p:cNvSpPr txBox="1">
            <a:spLocks noGrp="1"/>
          </p:cNvSpPr>
          <p:nvPr>
            <p:ph type="subTitle" idx="6"/>
          </p:nvPr>
        </p:nvSpPr>
        <p:spPr>
          <a:xfrm>
            <a:off x="6031075" y="2701500"/>
            <a:ext cx="2175300" cy="55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290" name="Google Shape;290;p23"/>
          <p:cNvGrpSpPr/>
          <p:nvPr/>
        </p:nvGrpSpPr>
        <p:grpSpPr>
          <a:xfrm>
            <a:off x="0" y="0"/>
            <a:ext cx="9144000" cy="5150500"/>
            <a:chOff x="0" y="0"/>
            <a:chExt cx="9144000" cy="5150500"/>
          </a:xfrm>
        </p:grpSpPr>
        <p:grpSp>
          <p:nvGrpSpPr>
            <p:cNvPr id="291" name="Google Shape;291;p23"/>
            <p:cNvGrpSpPr/>
            <p:nvPr/>
          </p:nvGrpSpPr>
          <p:grpSpPr>
            <a:xfrm>
              <a:off x="0" y="539500"/>
              <a:ext cx="2787000" cy="4611000"/>
              <a:chOff x="0" y="539500"/>
              <a:chExt cx="2787000" cy="4611000"/>
            </a:xfrm>
          </p:grpSpPr>
          <p:cxnSp>
            <p:nvCxnSpPr>
              <p:cNvPr id="292" name="Google Shape;292;p2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93" name="Google Shape;293;p2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94" name="Google Shape;294;p23"/>
            <p:cNvGrpSpPr/>
            <p:nvPr/>
          </p:nvGrpSpPr>
          <p:grpSpPr>
            <a:xfrm>
              <a:off x="4533000" y="0"/>
              <a:ext cx="4611000" cy="2787000"/>
              <a:chOff x="4533000" y="0"/>
              <a:chExt cx="4611000" cy="2787000"/>
            </a:xfrm>
          </p:grpSpPr>
          <p:cxnSp>
            <p:nvCxnSpPr>
              <p:cNvPr id="295" name="Google Shape;295;p2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2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297" name="Google Shape;297;p23"/>
          <p:cNvGrpSpPr/>
          <p:nvPr/>
        </p:nvGrpSpPr>
        <p:grpSpPr>
          <a:xfrm>
            <a:off x="8158459" y="4163556"/>
            <a:ext cx="985543" cy="986935"/>
            <a:chOff x="7747511" y="3277300"/>
            <a:chExt cx="1366532" cy="1368463"/>
          </a:xfrm>
        </p:grpSpPr>
        <p:sp>
          <p:nvSpPr>
            <p:cNvPr id="298" name="Google Shape;298;p23"/>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23"/>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23"/>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23"/>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23"/>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4"/>
          <p:cNvSpPr txBox="1">
            <a:spLocks noGrp="1"/>
          </p:cNvSpPr>
          <p:nvPr>
            <p:ph type="subTitle" idx="1"/>
          </p:nvPr>
        </p:nvSpPr>
        <p:spPr>
          <a:xfrm>
            <a:off x="856384" y="20935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24"/>
          <p:cNvSpPr txBox="1">
            <a:spLocks noGrp="1"/>
          </p:cNvSpPr>
          <p:nvPr>
            <p:ph type="subTitle" idx="2"/>
          </p:nvPr>
        </p:nvSpPr>
        <p:spPr>
          <a:xfrm>
            <a:off x="4760199" y="20935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4"/>
          <p:cNvSpPr txBox="1">
            <a:spLocks noGrp="1"/>
          </p:cNvSpPr>
          <p:nvPr>
            <p:ph type="subTitle" idx="3"/>
          </p:nvPr>
        </p:nvSpPr>
        <p:spPr>
          <a:xfrm>
            <a:off x="856384" y="35269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8" name="Google Shape;308;p24"/>
          <p:cNvSpPr txBox="1">
            <a:spLocks noGrp="1"/>
          </p:cNvSpPr>
          <p:nvPr>
            <p:ph type="subTitle" idx="4"/>
          </p:nvPr>
        </p:nvSpPr>
        <p:spPr>
          <a:xfrm>
            <a:off x="4760199" y="3526900"/>
            <a:ext cx="3527400" cy="7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24"/>
          <p:cNvSpPr txBox="1">
            <a:spLocks noGrp="1"/>
          </p:cNvSpPr>
          <p:nvPr>
            <p:ph type="subTitle" idx="5"/>
          </p:nvPr>
        </p:nvSpPr>
        <p:spPr>
          <a:xfrm>
            <a:off x="856419" y="16986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0" name="Google Shape;310;p24"/>
          <p:cNvSpPr txBox="1">
            <a:spLocks noGrp="1"/>
          </p:cNvSpPr>
          <p:nvPr>
            <p:ph type="subTitle" idx="6"/>
          </p:nvPr>
        </p:nvSpPr>
        <p:spPr>
          <a:xfrm>
            <a:off x="856419" y="31320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1" name="Google Shape;311;p24"/>
          <p:cNvSpPr txBox="1">
            <a:spLocks noGrp="1"/>
          </p:cNvSpPr>
          <p:nvPr>
            <p:ph type="subTitle" idx="7"/>
          </p:nvPr>
        </p:nvSpPr>
        <p:spPr>
          <a:xfrm>
            <a:off x="4760216" y="16986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2" name="Google Shape;312;p24"/>
          <p:cNvSpPr txBox="1">
            <a:spLocks noGrp="1"/>
          </p:cNvSpPr>
          <p:nvPr>
            <p:ph type="subTitle" idx="8"/>
          </p:nvPr>
        </p:nvSpPr>
        <p:spPr>
          <a:xfrm>
            <a:off x="4760216" y="3132075"/>
            <a:ext cx="35274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313" name="Google Shape;313;p24"/>
          <p:cNvGrpSpPr/>
          <p:nvPr/>
        </p:nvGrpSpPr>
        <p:grpSpPr>
          <a:xfrm flipH="1">
            <a:off x="0" y="0"/>
            <a:ext cx="9144000" cy="5150500"/>
            <a:chOff x="0" y="0"/>
            <a:chExt cx="9144000" cy="5150500"/>
          </a:xfrm>
        </p:grpSpPr>
        <p:grpSp>
          <p:nvGrpSpPr>
            <p:cNvPr id="314" name="Google Shape;314;p24"/>
            <p:cNvGrpSpPr/>
            <p:nvPr/>
          </p:nvGrpSpPr>
          <p:grpSpPr>
            <a:xfrm>
              <a:off x="0" y="539500"/>
              <a:ext cx="2787000" cy="4611000"/>
              <a:chOff x="0" y="539500"/>
              <a:chExt cx="2787000" cy="4611000"/>
            </a:xfrm>
          </p:grpSpPr>
          <p:cxnSp>
            <p:nvCxnSpPr>
              <p:cNvPr id="315" name="Google Shape;315;p24"/>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24"/>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17" name="Google Shape;317;p24"/>
            <p:cNvGrpSpPr/>
            <p:nvPr/>
          </p:nvGrpSpPr>
          <p:grpSpPr>
            <a:xfrm>
              <a:off x="4533000" y="0"/>
              <a:ext cx="4611000" cy="2787000"/>
              <a:chOff x="4533000" y="0"/>
              <a:chExt cx="4611000" cy="2787000"/>
            </a:xfrm>
          </p:grpSpPr>
          <p:cxnSp>
            <p:nvCxnSpPr>
              <p:cNvPr id="318" name="Google Shape;318;p24"/>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19" name="Google Shape;319;p24"/>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320" name="Google Shape;320;p24"/>
          <p:cNvGrpSpPr/>
          <p:nvPr/>
        </p:nvGrpSpPr>
        <p:grpSpPr>
          <a:xfrm flipH="1">
            <a:off x="-30921" y="1483284"/>
            <a:ext cx="955569" cy="970125"/>
            <a:chOff x="8219367" y="1483284"/>
            <a:chExt cx="955569" cy="970125"/>
          </a:xfrm>
        </p:grpSpPr>
        <p:sp>
          <p:nvSpPr>
            <p:cNvPr id="321" name="Google Shape;321;p24"/>
            <p:cNvSpPr/>
            <p:nvPr/>
          </p:nvSpPr>
          <p:spPr>
            <a:xfrm rot="2350844">
              <a:off x="8380350" y="160078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24"/>
            <p:cNvSpPr/>
            <p:nvPr/>
          </p:nvSpPr>
          <p:spPr>
            <a:xfrm rot="2350844">
              <a:off x="8641086" y="174856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3" name="Google Shape;323;p24"/>
            <p:cNvSpPr/>
            <p:nvPr/>
          </p:nvSpPr>
          <p:spPr>
            <a:xfrm rot="2350844">
              <a:off x="8614945" y="179728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 name="Google Shape;324;p24"/>
            <p:cNvSpPr/>
            <p:nvPr/>
          </p:nvSpPr>
          <p:spPr>
            <a:xfrm rot="2350844">
              <a:off x="8588195" y="187626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5" name="Google Shape;325;p24"/>
          <p:cNvGrpSpPr/>
          <p:nvPr/>
        </p:nvGrpSpPr>
        <p:grpSpPr>
          <a:xfrm flipH="1">
            <a:off x="8132761" y="4069400"/>
            <a:ext cx="1011249" cy="1069188"/>
            <a:chOff x="4" y="4069400"/>
            <a:chExt cx="1011249" cy="1069188"/>
          </a:xfrm>
        </p:grpSpPr>
        <p:sp>
          <p:nvSpPr>
            <p:cNvPr id="326" name="Google Shape;326;p24"/>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24"/>
            <p:cNvSpPr/>
            <p:nvPr/>
          </p:nvSpPr>
          <p:spPr>
            <a:xfrm rot="-1314632" flipH="1">
              <a:off x="121803" y="41596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24"/>
            <p:cNvSpPr/>
            <p:nvPr/>
          </p:nvSpPr>
          <p:spPr>
            <a:xfrm rot="-1314632" flipH="1">
              <a:off x="263376" y="43117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24"/>
            <p:cNvSpPr/>
            <p:nvPr/>
          </p:nvSpPr>
          <p:spPr>
            <a:xfrm rot="-1314632" flipH="1">
              <a:off x="574198" y="446718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0" name="Google Shape;330;p24"/>
            <p:cNvSpPr/>
            <p:nvPr/>
          </p:nvSpPr>
          <p:spPr>
            <a:xfrm rot="-1314632" flipH="1">
              <a:off x="377756" y="44900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1" name="Google Shape;331;p24"/>
            <p:cNvSpPr/>
            <p:nvPr/>
          </p:nvSpPr>
          <p:spPr>
            <a:xfrm rot="-1314632" flipH="1">
              <a:off x="379853" y="45734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2"/>
        <p:cNvGrpSpPr/>
        <p:nvPr/>
      </p:nvGrpSpPr>
      <p:grpSpPr>
        <a:xfrm>
          <a:off x="0" y="0"/>
          <a:ext cx="0" cy="0"/>
          <a:chOff x="0" y="0"/>
          <a:chExt cx="0" cy="0"/>
        </a:xfrm>
      </p:grpSpPr>
      <p:sp>
        <p:nvSpPr>
          <p:cNvPr id="333" name="Google Shape;33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4" name="Google Shape;334;p25"/>
          <p:cNvSpPr txBox="1">
            <a:spLocks noGrp="1"/>
          </p:cNvSpPr>
          <p:nvPr>
            <p:ph type="subTitle" idx="1"/>
          </p:nvPr>
        </p:nvSpPr>
        <p:spPr>
          <a:xfrm>
            <a:off x="1114552"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5" name="Google Shape;335;p25"/>
          <p:cNvSpPr txBox="1">
            <a:spLocks noGrp="1"/>
          </p:cNvSpPr>
          <p:nvPr>
            <p:ph type="subTitle" idx="2"/>
          </p:nvPr>
        </p:nvSpPr>
        <p:spPr>
          <a:xfrm>
            <a:off x="3584400"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6" name="Google Shape;336;p25"/>
          <p:cNvSpPr txBox="1">
            <a:spLocks noGrp="1"/>
          </p:cNvSpPr>
          <p:nvPr>
            <p:ph type="subTitle" idx="3"/>
          </p:nvPr>
        </p:nvSpPr>
        <p:spPr>
          <a:xfrm>
            <a:off x="1114552"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7" name="Google Shape;337;p25"/>
          <p:cNvSpPr txBox="1">
            <a:spLocks noGrp="1"/>
          </p:cNvSpPr>
          <p:nvPr>
            <p:ph type="subTitle" idx="4"/>
          </p:nvPr>
        </p:nvSpPr>
        <p:spPr>
          <a:xfrm>
            <a:off x="3584400"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8" name="Google Shape;338;p25"/>
          <p:cNvSpPr txBox="1">
            <a:spLocks noGrp="1"/>
          </p:cNvSpPr>
          <p:nvPr>
            <p:ph type="subTitle" idx="5"/>
          </p:nvPr>
        </p:nvSpPr>
        <p:spPr>
          <a:xfrm>
            <a:off x="6054248" y="21710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25"/>
          <p:cNvSpPr txBox="1">
            <a:spLocks noGrp="1"/>
          </p:cNvSpPr>
          <p:nvPr>
            <p:ph type="subTitle" idx="6"/>
          </p:nvPr>
        </p:nvSpPr>
        <p:spPr>
          <a:xfrm>
            <a:off x="6054248" y="3756873"/>
            <a:ext cx="19752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0" name="Google Shape;340;p25"/>
          <p:cNvSpPr txBox="1">
            <a:spLocks noGrp="1"/>
          </p:cNvSpPr>
          <p:nvPr>
            <p:ph type="subTitle" idx="7"/>
          </p:nvPr>
        </p:nvSpPr>
        <p:spPr>
          <a:xfrm>
            <a:off x="1113052"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1" name="Google Shape;341;p25"/>
          <p:cNvSpPr txBox="1">
            <a:spLocks noGrp="1"/>
          </p:cNvSpPr>
          <p:nvPr>
            <p:ph type="subTitle" idx="8"/>
          </p:nvPr>
        </p:nvSpPr>
        <p:spPr>
          <a:xfrm>
            <a:off x="3582900"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2" name="Google Shape;342;p25"/>
          <p:cNvSpPr txBox="1">
            <a:spLocks noGrp="1"/>
          </p:cNvSpPr>
          <p:nvPr>
            <p:ph type="subTitle" idx="9"/>
          </p:nvPr>
        </p:nvSpPr>
        <p:spPr>
          <a:xfrm>
            <a:off x="6052748" y="1841502"/>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3" name="Google Shape;343;p25"/>
          <p:cNvSpPr txBox="1">
            <a:spLocks noGrp="1"/>
          </p:cNvSpPr>
          <p:nvPr>
            <p:ph type="subTitle" idx="13"/>
          </p:nvPr>
        </p:nvSpPr>
        <p:spPr>
          <a:xfrm>
            <a:off x="1113052"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4" name="Google Shape;344;p25"/>
          <p:cNvSpPr txBox="1">
            <a:spLocks noGrp="1"/>
          </p:cNvSpPr>
          <p:nvPr>
            <p:ph type="subTitle" idx="14"/>
          </p:nvPr>
        </p:nvSpPr>
        <p:spPr>
          <a:xfrm>
            <a:off x="3582900"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45" name="Google Shape;345;p25"/>
          <p:cNvSpPr txBox="1">
            <a:spLocks noGrp="1"/>
          </p:cNvSpPr>
          <p:nvPr>
            <p:ph type="subTitle" idx="15"/>
          </p:nvPr>
        </p:nvSpPr>
        <p:spPr>
          <a:xfrm>
            <a:off x="6052748" y="3426075"/>
            <a:ext cx="197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346" name="Google Shape;346;p25"/>
          <p:cNvGrpSpPr/>
          <p:nvPr/>
        </p:nvGrpSpPr>
        <p:grpSpPr>
          <a:xfrm>
            <a:off x="0" y="0"/>
            <a:ext cx="9144000" cy="5150500"/>
            <a:chOff x="0" y="0"/>
            <a:chExt cx="9144000" cy="5150500"/>
          </a:xfrm>
        </p:grpSpPr>
        <p:grpSp>
          <p:nvGrpSpPr>
            <p:cNvPr id="347" name="Google Shape;347;p25"/>
            <p:cNvGrpSpPr/>
            <p:nvPr/>
          </p:nvGrpSpPr>
          <p:grpSpPr>
            <a:xfrm>
              <a:off x="0" y="539500"/>
              <a:ext cx="2787000" cy="4611000"/>
              <a:chOff x="0" y="539500"/>
              <a:chExt cx="2787000" cy="4611000"/>
            </a:xfrm>
          </p:grpSpPr>
          <p:cxnSp>
            <p:nvCxnSpPr>
              <p:cNvPr id="348" name="Google Shape;348;p25"/>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25"/>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50" name="Google Shape;350;p25"/>
            <p:cNvGrpSpPr/>
            <p:nvPr/>
          </p:nvGrpSpPr>
          <p:grpSpPr>
            <a:xfrm>
              <a:off x="4533000" y="0"/>
              <a:ext cx="4611000" cy="2787000"/>
              <a:chOff x="4533000" y="0"/>
              <a:chExt cx="4611000" cy="2787000"/>
            </a:xfrm>
          </p:grpSpPr>
          <p:cxnSp>
            <p:nvCxnSpPr>
              <p:cNvPr id="351" name="Google Shape;351;p25"/>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25"/>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353" name="Google Shape;353;p25"/>
          <p:cNvGrpSpPr/>
          <p:nvPr/>
        </p:nvGrpSpPr>
        <p:grpSpPr>
          <a:xfrm>
            <a:off x="8108404" y="3967067"/>
            <a:ext cx="1011249" cy="1069188"/>
            <a:chOff x="4" y="800100"/>
            <a:chExt cx="1011249" cy="1069188"/>
          </a:xfrm>
        </p:grpSpPr>
        <p:sp>
          <p:nvSpPr>
            <p:cNvPr id="354" name="Google Shape;354;p25"/>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25"/>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6" name="Google Shape;356;p25"/>
            <p:cNvSpPr/>
            <p:nvPr/>
          </p:nvSpPr>
          <p:spPr>
            <a:xfrm rot="-1314632" flipH="1">
              <a:off x="263376" y="10424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25"/>
            <p:cNvSpPr/>
            <p:nvPr/>
          </p:nvSpPr>
          <p:spPr>
            <a:xfrm rot="-1314632" flipH="1">
              <a:off x="377756" y="12207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25"/>
            <p:cNvSpPr/>
            <p:nvPr/>
          </p:nvSpPr>
          <p:spPr>
            <a:xfrm rot="-1314632" flipH="1">
              <a:off x="379853" y="13041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4"/>
        <p:cNvGrpSpPr/>
        <p:nvPr/>
      </p:nvGrpSpPr>
      <p:grpSpPr>
        <a:xfrm>
          <a:off x="0" y="0"/>
          <a:ext cx="0" cy="0"/>
          <a:chOff x="0" y="0"/>
          <a:chExt cx="0" cy="0"/>
        </a:xfrm>
      </p:grpSpPr>
      <p:grpSp>
        <p:nvGrpSpPr>
          <p:cNvPr id="385" name="Google Shape;385;p28"/>
          <p:cNvGrpSpPr/>
          <p:nvPr/>
        </p:nvGrpSpPr>
        <p:grpSpPr>
          <a:xfrm flipH="1">
            <a:off x="0" y="0"/>
            <a:ext cx="9144000" cy="5150500"/>
            <a:chOff x="0" y="0"/>
            <a:chExt cx="9144000" cy="5150500"/>
          </a:xfrm>
        </p:grpSpPr>
        <p:grpSp>
          <p:nvGrpSpPr>
            <p:cNvPr id="386" name="Google Shape;386;p28"/>
            <p:cNvGrpSpPr/>
            <p:nvPr/>
          </p:nvGrpSpPr>
          <p:grpSpPr>
            <a:xfrm>
              <a:off x="0" y="539500"/>
              <a:ext cx="2787000" cy="4611000"/>
              <a:chOff x="0" y="539500"/>
              <a:chExt cx="2787000" cy="4611000"/>
            </a:xfrm>
          </p:grpSpPr>
          <p:cxnSp>
            <p:nvCxnSpPr>
              <p:cNvPr id="387" name="Google Shape;387;p2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88" name="Google Shape;388;p2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89" name="Google Shape;389;p28"/>
            <p:cNvGrpSpPr/>
            <p:nvPr/>
          </p:nvGrpSpPr>
          <p:grpSpPr>
            <a:xfrm>
              <a:off x="4533000" y="0"/>
              <a:ext cx="4611000" cy="2787000"/>
              <a:chOff x="4533000" y="0"/>
              <a:chExt cx="4611000" cy="2787000"/>
            </a:xfrm>
          </p:grpSpPr>
          <p:cxnSp>
            <p:nvCxnSpPr>
              <p:cNvPr id="390" name="Google Shape;390;p2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2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2"/>
        <p:cNvGrpSpPr/>
        <p:nvPr/>
      </p:nvGrpSpPr>
      <p:grpSpPr>
        <a:xfrm>
          <a:off x="0" y="0"/>
          <a:ext cx="0" cy="0"/>
          <a:chOff x="0" y="0"/>
          <a:chExt cx="0" cy="0"/>
        </a:xfrm>
      </p:grpSpPr>
      <p:grpSp>
        <p:nvGrpSpPr>
          <p:cNvPr id="393" name="Google Shape;393;p29"/>
          <p:cNvGrpSpPr/>
          <p:nvPr/>
        </p:nvGrpSpPr>
        <p:grpSpPr>
          <a:xfrm rot="10800000">
            <a:off x="0" y="0"/>
            <a:ext cx="9144000" cy="5150500"/>
            <a:chOff x="0" y="0"/>
            <a:chExt cx="9144000" cy="5150500"/>
          </a:xfrm>
        </p:grpSpPr>
        <p:grpSp>
          <p:nvGrpSpPr>
            <p:cNvPr id="394" name="Google Shape;394;p29"/>
            <p:cNvGrpSpPr/>
            <p:nvPr/>
          </p:nvGrpSpPr>
          <p:grpSpPr>
            <a:xfrm>
              <a:off x="0" y="539500"/>
              <a:ext cx="2787000" cy="4611000"/>
              <a:chOff x="0" y="539500"/>
              <a:chExt cx="2787000" cy="4611000"/>
            </a:xfrm>
          </p:grpSpPr>
          <p:cxnSp>
            <p:nvCxnSpPr>
              <p:cNvPr id="395" name="Google Shape;395;p29"/>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29"/>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397" name="Google Shape;397;p29"/>
            <p:cNvGrpSpPr/>
            <p:nvPr/>
          </p:nvGrpSpPr>
          <p:grpSpPr>
            <a:xfrm>
              <a:off x="4533000" y="0"/>
              <a:ext cx="4611000" cy="2787000"/>
              <a:chOff x="4533000" y="0"/>
              <a:chExt cx="4611000" cy="2787000"/>
            </a:xfrm>
          </p:grpSpPr>
          <p:cxnSp>
            <p:nvCxnSpPr>
              <p:cNvPr id="398" name="Google Shape;398;p29"/>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29"/>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13"/>
          <p:cNvSpPr txBox="1">
            <a:spLocks noGrp="1"/>
          </p:cNvSpPr>
          <p:nvPr>
            <p:ph type="subTitle" idx="1"/>
          </p:nvPr>
        </p:nvSpPr>
        <p:spPr>
          <a:xfrm>
            <a:off x="2131781" y="2207547"/>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3"/>
          <p:cNvSpPr txBox="1">
            <a:spLocks noGrp="1"/>
          </p:cNvSpPr>
          <p:nvPr>
            <p:ph type="subTitle" idx="2"/>
          </p:nvPr>
        </p:nvSpPr>
        <p:spPr>
          <a:xfrm>
            <a:off x="5989181" y="2207547"/>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3"/>
          <p:cNvSpPr txBox="1">
            <a:spLocks noGrp="1"/>
          </p:cNvSpPr>
          <p:nvPr>
            <p:ph type="subTitle" idx="3"/>
          </p:nvPr>
        </p:nvSpPr>
        <p:spPr>
          <a:xfrm>
            <a:off x="2131781" y="3850400"/>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3"/>
          <p:cNvSpPr txBox="1">
            <a:spLocks noGrp="1"/>
          </p:cNvSpPr>
          <p:nvPr>
            <p:ph type="subTitle" idx="4"/>
          </p:nvPr>
        </p:nvSpPr>
        <p:spPr>
          <a:xfrm>
            <a:off x="5989181" y="3850400"/>
            <a:ext cx="22335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13"/>
          <p:cNvSpPr txBox="1">
            <a:spLocks noGrp="1"/>
          </p:cNvSpPr>
          <p:nvPr>
            <p:ph type="title" idx="5" hasCustomPrompt="1"/>
          </p:nvPr>
        </p:nvSpPr>
        <p:spPr>
          <a:xfrm>
            <a:off x="1202687" y="1989003"/>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1202687" y="3633120"/>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5067800" y="1989003"/>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title" idx="8" hasCustomPrompt="1"/>
          </p:nvPr>
        </p:nvSpPr>
        <p:spPr>
          <a:xfrm>
            <a:off x="5067800" y="3633120"/>
            <a:ext cx="734700" cy="45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9"/>
          </p:nvPr>
        </p:nvSpPr>
        <p:spPr>
          <a:xfrm>
            <a:off x="2131781" y="1462922"/>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2" name="Google Shape;142;p13"/>
          <p:cNvSpPr txBox="1">
            <a:spLocks noGrp="1"/>
          </p:cNvSpPr>
          <p:nvPr>
            <p:ph type="subTitle" idx="13"/>
          </p:nvPr>
        </p:nvSpPr>
        <p:spPr>
          <a:xfrm>
            <a:off x="5989185" y="1462922"/>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3" name="Google Shape;143;p13"/>
          <p:cNvSpPr txBox="1">
            <a:spLocks noGrp="1"/>
          </p:cNvSpPr>
          <p:nvPr>
            <p:ph type="subTitle" idx="14"/>
          </p:nvPr>
        </p:nvSpPr>
        <p:spPr>
          <a:xfrm>
            <a:off x="2131793" y="3105725"/>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4" name="Google Shape;144;p13"/>
          <p:cNvSpPr txBox="1">
            <a:spLocks noGrp="1"/>
          </p:cNvSpPr>
          <p:nvPr>
            <p:ph type="subTitle" idx="15"/>
          </p:nvPr>
        </p:nvSpPr>
        <p:spPr>
          <a:xfrm>
            <a:off x="5989197" y="3105725"/>
            <a:ext cx="2233500" cy="88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200">
                <a:solidFill>
                  <a:schemeClr val="dk1"/>
                </a:solidFill>
                <a:latin typeface="Raleway SemiBold"/>
                <a:ea typeface="Raleway SemiBold"/>
                <a:cs typeface="Raleway SemiBold"/>
                <a:sym typeface="Raleway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45" name="Google Shape;145;p13"/>
          <p:cNvGrpSpPr/>
          <p:nvPr/>
        </p:nvGrpSpPr>
        <p:grpSpPr>
          <a:xfrm>
            <a:off x="0" y="0"/>
            <a:ext cx="9144000" cy="5150500"/>
            <a:chOff x="0" y="0"/>
            <a:chExt cx="9144000" cy="5150500"/>
          </a:xfrm>
        </p:grpSpPr>
        <p:grpSp>
          <p:nvGrpSpPr>
            <p:cNvPr id="146" name="Google Shape;146;p13"/>
            <p:cNvGrpSpPr/>
            <p:nvPr/>
          </p:nvGrpSpPr>
          <p:grpSpPr>
            <a:xfrm>
              <a:off x="0" y="539500"/>
              <a:ext cx="2787000" cy="4611000"/>
              <a:chOff x="0" y="539500"/>
              <a:chExt cx="2787000" cy="4611000"/>
            </a:xfrm>
          </p:grpSpPr>
          <p:cxnSp>
            <p:nvCxnSpPr>
              <p:cNvPr id="147" name="Google Shape;147;p1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49" name="Google Shape;149;p13"/>
            <p:cNvGrpSpPr/>
            <p:nvPr/>
          </p:nvGrpSpPr>
          <p:grpSpPr>
            <a:xfrm>
              <a:off x="4533000" y="0"/>
              <a:ext cx="4611000" cy="2787000"/>
              <a:chOff x="4533000" y="0"/>
              <a:chExt cx="4611000" cy="2787000"/>
            </a:xfrm>
          </p:grpSpPr>
          <p:cxnSp>
            <p:nvCxnSpPr>
              <p:cNvPr id="150" name="Google Shape;150;p1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grpSp>
        <p:nvGrpSpPr>
          <p:cNvPr id="152" name="Google Shape;152;p13"/>
          <p:cNvGrpSpPr/>
          <p:nvPr/>
        </p:nvGrpSpPr>
        <p:grpSpPr>
          <a:xfrm>
            <a:off x="8108404" y="3967067"/>
            <a:ext cx="1011249" cy="1069188"/>
            <a:chOff x="4" y="800100"/>
            <a:chExt cx="1011249" cy="1069188"/>
          </a:xfrm>
        </p:grpSpPr>
        <p:sp>
          <p:nvSpPr>
            <p:cNvPr id="153" name="Google Shape;153;p13"/>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13"/>
            <p:cNvSpPr/>
            <p:nvPr/>
          </p:nvSpPr>
          <p:spPr>
            <a:xfrm rot="-1314632" flipH="1">
              <a:off x="121803" y="890311"/>
              <a:ext cx="633602" cy="775443"/>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13"/>
            <p:cNvSpPr/>
            <p:nvPr/>
          </p:nvSpPr>
          <p:spPr>
            <a:xfrm rot="-1314632" flipH="1">
              <a:off x="263376" y="1042499"/>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13"/>
            <p:cNvSpPr/>
            <p:nvPr/>
          </p:nvSpPr>
          <p:spPr>
            <a:xfrm rot="-1314632" flipH="1">
              <a:off x="377756" y="1220742"/>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 name="Google Shape;157;p13"/>
            <p:cNvSpPr/>
            <p:nvPr/>
          </p:nvSpPr>
          <p:spPr>
            <a:xfrm rot="-1314632" flipH="1">
              <a:off x="379853" y="1304101"/>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10190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830550"/>
            <a:ext cx="4756200" cy="14874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1052900" y="1077600"/>
            <a:ext cx="1243800" cy="70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720000" y="4229000"/>
            <a:ext cx="47562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 name="Google Shape;22;p3"/>
          <p:cNvGrpSpPr/>
          <p:nvPr/>
        </p:nvGrpSpPr>
        <p:grpSpPr>
          <a:xfrm>
            <a:off x="0" y="0"/>
            <a:ext cx="9144000" cy="5150500"/>
            <a:chOff x="0" y="0"/>
            <a:chExt cx="9144000" cy="5150500"/>
          </a:xfrm>
        </p:grpSpPr>
        <p:grpSp>
          <p:nvGrpSpPr>
            <p:cNvPr id="23" name="Google Shape;23;p3"/>
            <p:cNvGrpSpPr/>
            <p:nvPr/>
          </p:nvGrpSpPr>
          <p:grpSpPr>
            <a:xfrm>
              <a:off x="0" y="539500"/>
              <a:ext cx="2787000" cy="4611000"/>
              <a:chOff x="0" y="539500"/>
              <a:chExt cx="2787000" cy="4611000"/>
            </a:xfrm>
          </p:grpSpPr>
          <p:cxnSp>
            <p:nvCxnSpPr>
              <p:cNvPr id="24" name="Google Shape;24;p3"/>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5" name="Google Shape;25;p3"/>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26" name="Google Shape;26;p3"/>
            <p:cNvGrpSpPr/>
            <p:nvPr/>
          </p:nvGrpSpPr>
          <p:grpSpPr>
            <a:xfrm>
              <a:off x="4533000" y="0"/>
              <a:ext cx="4611000" cy="2787000"/>
              <a:chOff x="4533000" y="0"/>
              <a:chExt cx="4611000" cy="2787000"/>
            </a:xfrm>
          </p:grpSpPr>
          <p:cxnSp>
            <p:nvCxnSpPr>
              <p:cNvPr id="27" name="Google Shape;27;p3"/>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3"/>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7"/>
          <p:cNvSpPr txBox="1">
            <a:spLocks noGrp="1"/>
          </p:cNvSpPr>
          <p:nvPr>
            <p:ph type="subTitle" idx="1"/>
          </p:nvPr>
        </p:nvSpPr>
        <p:spPr>
          <a:xfrm>
            <a:off x="24246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91" name="Google Shape;91;p7"/>
          <p:cNvGrpSpPr/>
          <p:nvPr/>
        </p:nvGrpSpPr>
        <p:grpSpPr>
          <a:xfrm>
            <a:off x="0" y="0"/>
            <a:ext cx="9144000" cy="5150500"/>
            <a:chOff x="0" y="0"/>
            <a:chExt cx="9144000" cy="5150500"/>
          </a:xfrm>
        </p:grpSpPr>
        <p:grpSp>
          <p:nvGrpSpPr>
            <p:cNvPr id="92" name="Google Shape;92;p7"/>
            <p:cNvGrpSpPr/>
            <p:nvPr/>
          </p:nvGrpSpPr>
          <p:grpSpPr>
            <a:xfrm>
              <a:off x="0" y="539500"/>
              <a:ext cx="2787000" cy="4611000"/>
              <a:chOff x="0" y="539500"/>
              <a:chExt cx="2787000" cy="4611000"/>
            </a:xfrm>
          </p:grpSpPr>
          <p:cxnSp>
            <p:nvCxnSpPr>
              <p:cNvPr id="93" name="Google Shape;93;p7"/>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7"/>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95" name="Google Shape;95;p7"/>
            <p:cNvGrpSpPr/>
            <p:nvPr/>
          </p:nvGrpSpPr>
          <p:grpSpPr>
            <a:xfrm>
              <a:off x="4533000" y="0"/>
              <a:ext cx="4611000" cy="2787000"/>
              <a:chOff x="4533000" y="0"/>
              <a:chExt cx="4611000" cy="2787000"/>
            </a:xfrm>
          </p:grpSpPr>
          <p:cxnSp>
            <p:nvCxnSpPr>
              <p:cNvPr id="96" name="Google Shape;96;p7"/>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7"/>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2518325" y="1859175"/>
            <a:ext cx="4107000" cy="1425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0" name="Google Shape;100;p8"/>
          <p:cNvGrpSpPr/>
          <p:nvPr/>
        </p:nvGrpSpPr>
        <p:grpSpPr>
          <a:xfrm flipH="1">
            <a:off x="0" y="0"/>
            <a:ext cx="9144000" cy="5150500"/>
            <a:chOff x="0" y="0"/>
            <a:chExt cx="9144000" cy="5150500"/>
          </a:xfrm>
        </p:grpSpPr>
        <p:grpSp>
          <p:nvGrpSpPr>
            <p:cNvPr id="101" name="Google Shape;101;p8"/>
            <p:cNvGrpSpPr/>
            <p:nvPr/>
          </p:nvGrpSpPr>
          <p:grpSpPr>
            <a:xfrm>
              <a:off x="0" y="539500"/>
              <a:ext cx="2787000" cy="4611000"/>
              <a:chOff x="0" y="539500"/>
              <a:chExt cx="2787000" cy="4611000"/>
            </a:xfrm>
          </p:grpSpPr>
          <p:cxnSp>
            <p:nvCxnSpPr>
              <p:cNvPr id="102" name="Google Shape;102;p8"/>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8"/>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04" name="Google Shape;104;p8"/>
            <p:cNvGrpSpPr/>
            <p:nvPr/>
          </p:nvGrpSpPr>
          <p:grpSpPr>
            <a:xfrm>
              <a:off x="4533000" y="0"/>
              <a:ext cx="4611000" cy="2787000"/>
              <a:chOff x="4533000" y="0"/>
              <a:chExt cx="4611000" cy="2787000"/>
            </a:xfrm>
          </p:grpSpPr>
          <p:cxnSp>
            <p:nvCxnSpPr>
              <p:cNvPr id="105" name="Google Shape;105;p8"/>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8"/>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4" y="539500"/>
            <a:ext cx="4349700" cy="120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8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9" name="Google Shape;109;p9"/>
          <p:cNvSpPr txBox="1">
            <a:spLocks noGrp="1"/>
          </p:cNvSpPr>
          <p:nvPr>
            <p:ph type="subTitle" idx="1"/>
          </p:nvPr>
        </p:nvSpPr>
        <p:spPr>
          <a:xfrm>
            <a:off x="726134" y="1747600"/>
            <a:ext cx="43497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0" name="Google Shape;110;p9"/>
          <p:cNvGrpSpPr/>
          <p:nvPr/>
        </p:nvGrpSpPr>
        <p:grpSpPr>
          <a:xfrm flipH="1">
            <a:off x="0" y="0"/>
            <a:ext cx="9144000" cy="5150500"/>
            <a:chOff x="0" y="0"/>
            <a:chExt cx="9144000" cy="5150500"/>
          </a:xfrm>
        </p:grpSpPr>
        <p:grpSp>
          <p:nvGrpSpPr>
            <p:cNvPr id="111" name="Google Shape;111;p9"/>
            <p:cNvGrpSpPr/>
            <p:nvPr/>
          </p:nvGrpSpPr>
          <p:grpSpPr>
            <a:xfrm>
              <a:off x="0" y="539500"/>
              <a:ext cx="2787000" cy="4611000"/>
              <a:chOff x="0" y="539500"/>
              <a:chExt cx="2787000" cy="4611000"/>
            </a:xfrm>
          </p:grpSpPr>
          <p:cxnSp>
            <p:nvCxnSpPr>
              <p:cNvPr id="112" name="Google Shape;112;p9"/>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9"/>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14" name="Google Shape;114;p9"/>
            <p:cNvGrpSpPr/>
            <p:nvPr/>
          </p:nvGrpSpPr>
          <p:grpSpPr>
            <a:xfrm>
              <a:off x="4533000" y="0"/>
              <a:ext cx="4611000" cy="2787000"/>
              <a:chOff x="4533000" y="0"/>
              <a:chExt cx="4611000" cy="2787000"/>
            </a:xfrm>
          </p:grpSpPr>
          <p:cxnSp>
            <p:nvCxnSpPr>
              <p:cNvPr id="115" name="Google Shape;115;p9"/>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9"/>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1284000" y="1073475"/>
            <a:ext cx="6576000" cy="1425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2899150" y="2709075"/>
            <a:ext cx="3345600" cy="69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23" name="Google Shape;123;p11"/>
          <p:cNvGrpSpPr/>
          <p:nvPr/>
        </p:nvGrpSpPr>
        <p:grpSpPr>
          <a:xfrm flipH="1">
            <a:off x="0" y="0"/>
            <a:ext cx="9144000" cy="5150500"/>
            <a:chOff x="0" y="0"/>
            <a:chExt cx="9144000" cy="5150500"/>
          </a:xfrm>
        </p:grpSpPr>
        <p:grpSp>
          <p:nvGrpSpPr>
            <p:cNvPr id="124" name="Google Shape;124;p11"/>
            <p:cNvGrpSpPr/>
            <p:nvPr/>
          </p:nvGrpSpPr>
          <p:grpSpPr>
            <a:xfrm>
              <a:off x="0" y="539500"/>
              <a:ext cx="2787000" cy="4611000"/>
              <a:chOff x="0" y="539500"/>
              <a:chExt cx="2787000" cy="4611000"/>
            </a:xfrm>
          </p:grpSpPr>
          <p:cxnSp>
            <p:nvCxnSpPr>
              <p:cNvPr id="125" name="Google Shape;125;p11"/>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1"/>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27" name="Google Shape;127;p11"/>
            <p:cNvGrpSpPr/>
            <p:nvPr/>
          </p:nvGrpSpPr>
          <p:grpSpPr>
            <a:xfrm>
              <a:off x="4533000" y="0"/>
              <a:ext cx="4611000" cy="2787000"/>
              <a:chOff x="4533000" y="0"/>
              <a:chExt cx="4611000" cy="2787000"/>
            </a:xfrm>
          </p:grpSpPr>
          <p:cxnSp>
            <p:nvCxnSpPr>
              <p:cNvPr id="128" name="Google Shape;128;p11"/>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11"/>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1114925" y="1496263"/>
            <a:ext cx="2651700" cy="1210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16"/>
          <p:cNvSpPr txBox="1">
            <a:spLocks noGrp="1"/>
          </p:cNvSpPr>
          <p:nvPr>
            <p:ph type="subTitle" idx="1"/>
          </p:nvPr>
        </p:nvSpPr>
        <p:spPr>
          <a:xfrm>
            <a:off x="1114925" y="2630813"/>
            <a:ext cx="2651700" cy="10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82" name="Google Shape;182;p16"/>
          <p:cNvGrpSpPr/>
          <p:nvPr/>
        </p:nvGrpSpPr>
        <p:grpSpPr>
          <a:xfrm>
            <a:off x="0" y="0"/>
            <a:ext cx="9144000" cy="5150500"/>
            <a:chOff x="0" y="0"/>
            <a:chExt cx="9144000" cy="5150500"/>
          </a:xfrm>
        </p:grpSpPr>
        <p:grpSp>
          <p:nvGrpSpPr>
            <p:cNvPr id="183" name="Google Shape;183;p16"/>
            <p:cNvGrpSpPr/>
            <p:nvPr/>
          </p:nvGrpSpPr>
          <p:grpSpPr>
            <a:xfrm>
              <a:off x="0" y="539500"/>
              <a:ext cx="2787000" cy="4611000"/>
              <a:chOff x="0" y="539500"/>
              <a:chExt cx="2787000" cy="4611000"/>
            </a:xfrm>
          </p:grpSpPr>
          <p:cxnSp>
            <p:nvCxnSpPr>
              <p:cNvPr id="184" name="Google Shape;184;p16"/>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16"/>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86" name="Google Shape;186;p16"/>
            <p:cNvGrpSpPr/>
            <p:nvPr/>
          </p:nvGrpSpPr>
          <p:grpSpPr>
            <a:xfrm>
              <a:off x="4533000" y="0"/>
              <a:ext cx="4611000" cy="2787000"/>
              <a:chOff x="4533000" y="0"/>
              <a:chExt cx="4611000" cy="2787000"/>
            </a:xfrm>
          </p:grpSpPr>
          <p:cxnSp>
            <p:nvCxnSpPr>
              <p:cNvPr id="187" name="Google Shape;187;p16"/>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16"/>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5374525" y="1496325"/>
            <a:ext cx="2654400" cy="121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7"/>
          <p:cNvSpPr txBox="1">
            <a:spLocks noGrp="1"/>
          </p:cNvSpPr>
          <p:nvPr>
            <p:ph type="subTitle" idx="1"/>
          </p:nvPr>
        </p:nvSpPr>
        <p:spPr>
          <a:xfrm>
            <a:off x="5374643" y="2630875"/>
            <a:ext cx="2654400" cy="101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2" name="Google Shape;192;p17"/>
          <p:cNvGrpSpPr/>
          <p:nvPr/>
        </p:nvGrpSpPr>
        <p:grpSpPr>
          <a:xfrm flipH="1">
            <a:off x="0" y="0"/>
            <a:ext cx="9144000" cy="5150500"/>
            <a:chOff x="0" y="0"/>
            <a:chExt cx="9144000" cy="5150500"/>
          </a:xfrm>
        </p:grpSpPr>
        <p:grpSp>
          <p:nvGrpSpPr>
            <p:cNvPr id="193" name="Google Shape;193;p17"/>
            <p:cNvGrpSpPr/>
            <p:nvPr/>
          </p:nvGrpSpPr>
          <p:grpSpPr>
            <a:xfrm>
              <a:off x="0" y="539500"/>
              <a:ext cx="2787000" cy="4611000"/>
              <a:chOff x="0" y="539500"/>
              <a:chExt cx="2787000" cy="4611000"/>
            </a:xfrm>
          </p:grpSpPr>
          <p:cxnSp>
            <p:nvCxnSpPr>
              <p:cNvPr id="194" name="Google Shape;194;p17"/>
              <p:cNvCxnSpPr/>
              <p:nvPr/>
            </p:nvCxnSpPr>
            <p:spPr>
              <a:xfrm>
                <a:off x="273150" y="539500"/>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95" name="Google Shape;195;p17"/>
              <p:cNvCxnSpPr/>
              <p:nvPr/>
            </p:nvCxnSpPr>
            <p:spPr>
              <a:xfrm>
                <a:off x="1393500" y="3490116"/>
                <a:ext cx="0" cy="2787000"/>
              </a:xfrm>
              <a:prstGeom prst="straightConnector1">
                <a:avLst/>
              </a:prstGeom>
              <a:noFill/>
              <a:ln w="9525" cap="flat" cmpd="sng">
                <a:solidFill>
                  <a:schemeClr val="dk1"/>
                </a:solidFill>
                <a:prstDash val="solid"/>
                <a:round/>
                <a:headEnd type="none" w="med" len="med"/>
                <a:tailEnd type="none" w="med" len="med"/>
              </a:ln>
            </p:spPr>
          </p:cxnSp>
        </p:grpSp>
        <p:grpSp>
          <p:nvGrpSpPr>
            <p:cNvPr id="196" name="Google Shape;196;p17"/>
            <p:cNvGrpSpPr/>
            <p:nvPr/>
          </p:nvGrpSpPr>
          <p:grpSpPr>
            <a:xfrm>
              <a:off x="4533000" y="0"/>
              <a:ext cx="4611000" cy="2787000"/>
              <a:chOff x="4533000" y="0"/>
              <a:chExt cx="4611000" cy="2787000"/>
            </a:xfrm>
          </p:grpSpPr>
          <p:cxnSp>
            <p:nvCxnSpPr>
              <p:cNvPr id="197" name="Google Shape;197;p17"/>
              <p:cNvCxnSpPr/>
              <p:nvPr/>
            </p:nvCxnSpPr>
            <p:spPr>
              <a:xfrm rot="10800000">
                <a:off x="6838500" y="-2059075"/>
                <a:ext cx="0" cy="461100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17"/>
              <p:cNvCxnSpPr/>
              <p:nvPr/>
            </p:nvCxnSpPr>
            <p:spPr>
              <a:xfrm rot="10800000">
                <a:off x="8873916" y="0"/>
                <a:ext cx="0" cy="27870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62" r:id="rId8"/>
    <p:sldLayoutId id="2147483663" r:id="rId9"/>
    <p:sldLayoutId id="2147483664" r:id="rId10"/>
    <p:sldLayoutId id="2147483668" r:id="rId11"/>
    <p:sldLayoutId id="2147483669" r:id="rId12"/>
    <p:sldLayoutId id="2147483670" r:id="rId13"/>
    <p:sldLayoutId id="2147483671" r:id="rId14"/>
    <p:sldLayoutId id="2147483674" r:id="rId15"/>
    <p:sldLayoutId id="2147483675"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64422509_E-Learning_Environment_Based_Intelligent_Profiling_System_for_Enhancing_User_Adaptation"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hyperlink" Target="https://papers.ssrn.com/sol3/papers.cfm?abstract_id=3389811" TargetMode="External"/><Relationship Id="rId4" Type="http://schemas.openxmlformats.org/officeDocument/2006/relationships/hyperlink" Target="https://www.researchgate.net/publication/238685545_User_Modeling_and_User_Profiling_in_Adaptive_E-learning_System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s0959-4752(99)00025-0"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www.researchgate.net/publication/369959738_GENERATION_OF_A_LEARNING_PATH_IN_E-LEARNING_ENVIRONMENTS_LITERATURE_REVIEW"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5" Type="http://schemas.openxmlformats.org/officeDocument/2006/relationships/hyperlink" Target="https://www.researchgate.net/publication/264835476_Deriving_a_prototype_for_the_dynamic_generation_of_learning_path_in_an_e-learning_environment_using_genetic_algorithm" TargetMode="External"/><Relationship Id="rId4" Type="http://schemas.openxmlformats.org/officeDocument/2006/relationships/hyperlink" Target="https://files.eric.ed.gov/fulltext/EJ1185780.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doi.org/10.3390/su15107849" TargetMode="External"/><Relationship Id="rId2" Type="http://schemas.openxmlformats.org/officeDocument/2006/relationships/notesSlide" Target="../notesSlides/notesSlide52.xml"/><Relationship Id="rId1" Type="http://schemas.openxmlformats.org/officeDocument/2006/relationships/slideLayout" Target="../slideLayouts/slideLayout14.xml"/><Relationship Id="rId5" Type="http://schemas.openxmlformats.org/officeDocument/2006/relationships/hyperlink" Target="https://files.eric.ed.gov/fulltext/EJ1296879.pdf" TargetMode="External"/><Relationship Id="rId4" Type="http://schemas.openxmlformats.org/officeDocument/2006/relationships/hyperlink" Target="https://doi.org/10.3389/feduc.2022.851019"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33"/>
          <p:cNvSpPr txBox="1">
            <a:spLocks noGrp="1"/>
          </p:cNvSpPr>
          <p:nvPr>
            <p:ph type="ctrTitle"/>
          </p:nvPr>
        </p:nvSpPr>
        <p:spPr>
          <a:xfrm>
            <a:off x="3814075" y="539500"/>
            <a:ext cx="4616700" cy="1610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500" dirty="0"/>
              <a:t>LearnPath+</a:t>
            </a:r>
            <a:br>
              <a:rPr lang="en" sz="4500" b="0" dirty="0"/>
            </a:br>
            <a:r>
              <a:rPr lang="en-US" sz="1600" b="0" dirty="0"/>
              <a:t>Enhancing Personalized E-Learning: A Novel Approach to Adaptive Learning Pathways for Individualized Knowledge Acquisition</a:t>
            </a:r>
            <a:endParaRPr sz="4500" b="0" dirty="0"/>
          </a:p>
        </p:txBody>
      </p:sp>
      <p:sp>
        <p:nvSpPr>
          <p:cNvPr id="411" name="Google Shape;411;p33"/>
          <p:cNvSpPr txBox="1">
            <a:spLocks noGrp="1"/>
          </p:cNvSpPr>
          <p:nvPr>
            <p:ph type="subTitle" idx="1"/>
          </p:nvPr>
        </p:nvSpPr>
        <p:spPr>
          <a:xfrm>
            <a:off x="3884177" y="4652148"/>
            <a:ext cx="4616700" cy="47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Project ID : </a:t>
            </a:r>
            <a:r>
              <a:rPr lang="en" dirty="0"/>
              <a:t>R24-112</a:t>
            </a:r>
            <a:endParaRPr dirty="0"/>
          </a:p>
        </p:txBody>
      </p:sp>
      <p:grpSp>
        <p:nvGrpSpPr>
          <p:cNvPr id="412" name="Google Shape;412;p33"/>
          <p:cNvGrpSpPr/>
          <p:nvPr/>
        </p:nvGrpSpPr>
        <p:grpSpPr>
          <a:xfrm>
            <a:off x="-262650" y="1275176"/>
            <a:ext cx="2269029" cy="1617645"/>
            <a:chOff x="-5" y="-2"/>
            <a:chExt cx="3128832" cy="2230619"/>
          </a:xfrm>
        </p:grpSpPr>
        <p:sp>
          <p:nvSpPr>
            <p:cNvPr id="413" name="Google Shape;413;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5" name="Google Shape;415;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18" name="Google Shape;418;p33"/>
          <p:cNvGrpSpPr/>
          <p:nvPr/>
        </p:nvGrpSpPr>
        <p:grpSpPr>
          <a:xfrm>
            <a:off x="538420" y="1989733"/>
            <a:ext cx="2269029" cy="1617645"/>
            <a:chOff x="-5" y="-2"/>
            <a:chExt cx="3128832" cy="2230619"/>
          </a:xfrm>
        </p:grpSpPr>
        <p:sp>
          <p:nvSpPr>
            <p:cNvPr id="419" name="Google Shape;419;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24" name="Google Shape;424;p33"/>
          <p:cNvGrpSpPr/>
          <p:nvPr/>
        </p:nvGrpSpPr>
        <p:grpSpPr>
          <a:xfrm>
            <a:off x="1339490" y="2704290"/>
            <a:ext cx="2269029" cy="1617645"/>
            <a:chOff x="-5" y="-2"/>
            <a:chExt cx="3128832" cy="2230619"/>
          </a:xfrm>
        </p:grpSpPr>
        <p:sp>
          <p:nvSpPr>
            <p:cNvPr id="425" name="Google Shape;425;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0" name="Google Shape;430;p33"/>
          <p:cNvGrpSpPr/>
          <p:nvPr/>
        </p:nvGrpSpPr>
        <p:grpSpPr>
          <a:xfrm>
            <a:off x="2140560" y="3418846"/>
            <a:ext cx="2269029" cy="1617645"/>
            <a:chOff x="-5" y="-2"/>
            <a:chExt cx="3128832" cy="2230619"/>
          </a:xfrm>
        </p:grpSpPr>
        <p:sp>
          <p:nvSpPr>
            <p:cNvPr id="431" name="Google Shape;431;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2" name="Google Shape;432;p33"/>
            <p:cNvSpPr/>
            <p:nvPr/>
          </p:nvSpPr>
          <p:spPr>
            <a:xfrm>
              <a:off x="-5" y="-2"/>
              <a:ext cx="2614979" cy="2230617"/>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3"/>
            <p:cNvSpPr/>
            <p:nvPr/>
          </p:nvSpPr>
          <p:spPr>
            <a:xfrm>
              <a:off x="-5" y="371495"/>
              <a:ext cx="2764727" cy="1818878"/>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33"/>
            <p:cNvSpPr/>
            <p:nvPr/>
          </p:nvSpPr>
          <p:spPr>
            <a:xfrm>
              <a:off x="-5" y="508925"/>
              <a:ext cx="2835632" cy="1681449"/>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33"/>
            <p:cNvSpPr/>
            <p:nvPr/>
          </p:nvSpPr>
          <p:spPr>
            <a:xfrm>
              <a:off x="-5" y="578460"/>
              <a:ext cx="3128832" cy="1652157"/>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6" name="Google Shape;436;p33"/>
          <p:cNvGrpSpPr/>
          <p:nvPr/>
        </p:nvGrpSpPr>
        <p:grpSpPr>
          <a:xfrm>
            <a:off x="2209665" y="610555"/>
            <a:ext cx="715680" cy="930600"/>
            <a:chOff x="3918690" y="490830"/>
            <a:chExt cx="715680" cy="930600"/>
          </a:xfrm>
        </p:grpSpPr>
        <p:sp>
          <p:nvSpPr>
            <p:cNvPr id="437" name="Google Shape;437;p33"/>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8" name="Google Shape;438;p33"/>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3"/>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3"/>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1" name="Google Shape;441;p33"/>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2" name="Google Shape;442;p33"/>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3" name="Google Shape;443;p33"/>
          <p:cNvGrpSpPr/>
          <p:nvPr/>
        </p:nvGrpSpPr>
        <p:grpSpPr>
          <a:xfrm>
            <a:off x="235442" y="54447"/>
            <a:ext cx="955569" cy="970125"/>
            <a:chOff x="4714392" y="1421434"/>
            <a:chExt cx="955569" cy="970125"/>
          </a:xfrm>
        </p:grpSpPr>
        <p:sp>
          <p:nvSpPr>
            <p:cNvPr id="444" name="Google Shape;444;p33"/>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3"/>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6" name="Google Shape;446;p33"/>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7" name="Google Shape;447;p33"/>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8" name="Google Shape;448;p33"/>
          <p:cNvGrpSpPr/>
          <p:nvPr/>
        </p:nvGrpSpPr>
        <p:grpSpPr>
          <a:xfrm rot="10800000" flipH="1">
            <a:off x="235442" y="3839099"/>
            <a:ext cx="2034617" cy="1978101"/>
            <a:chOff x="7185742" y="335649"/>
            <a:chExt cx="2034617" cy="1978101"/>
          </a:xfrm>
        </p:grpSpPr>
        <p:sp>
          <p:nvSpPr>
            <p:cNvPr id="449" name="Google Shape;449;p33"/>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3"/>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3"/>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2" name="Google Shape;452;p33"/>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3"/>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3"/>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5" name="Google Shape;455;p33"/>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6" name="Google Shape;456;p33"/>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33"/>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58" name="Google Shape;458;p33"/>
          <p:cNvGrpSpPr/>
          <p:nvPr/>
        </p:nvGrpSpPr>
        <p:grpSpPr>
          <a:xfrm>
            <a:off x="7890318" y="2149612"/>
            <a:ext cx="1653330" cy="1610174"/>
            <a:chOff x="7185742" y="335649"/>
            <a:chExt cx="2034617" cy="1978101"/>
          </a:xfrm>
        </p:grpSpPr>
        <p:sp>
          <p:nvSpPr>
            <p:cNvPr id="459" name="Google Shape;459;p33"/>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3"/>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1" name="Google Shape;461;p33"/>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2" name="Google Shape;462;p33"/>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3" name="Google Shape;463;p33"/>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4" name="Google Shape;464;p33"/>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5" name="Google Shape;465;p33"/>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6" name="Google Shape;466;p33"/>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7" name="Google Shape;467;p33"/>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3" name="Picture 2" descr="A blue and orange logo&#10;&#10;Description automatically generated">
            <a:extLst>
              <a:ext uri="{FF2B5EF4-FFF2-40B4-BE49-F238E27FC236}">
                <a16:creationId xmlns:a16="http://schemas.microsoft.com/office/drawing/2014/main" id="{117AA9BF-1A57-5CA8-4983-A81032A4C292}"/>
              </a:ext>
            </a:extLst>
          </p:cNvPr>
          <p:cNvPicPr>
            <a:picLocks noChangeAspect="1"/>
          </p:cNvPicPr>
          <p:nvPr/>
        </p:nvPicPr>
        <p:blipFill>
          <a:blip r:embed="rId3">
            <a:alphaModFix amt="35000"/>
          </a:blip>
          <a:stretch>
            <a:fillRect/>
          </a:stretch>
        </p:blipFill>
        <p:spPr>
          <a:xfrm>
            <a:off x="5677293" y="2513117"/>
            <a:ext cx="1463681" cy="18321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pSp>
        <p:nvGrpSpPr>
          <p:cNvPr id="655" name="Google Shape;655;p38"/>
          <p:cNvGrpSpPr/>
          <p:nvPr/>
        </p:nvGrpSpPr>
        <p:grpSpPr>
          <a:xfrm>
            <a:off x="511158" y="643185"/>
            <a:ext cx="1991753" cy="1419968"/>
            <a:chOff x="7876636" y="3049896"/>
            <a:chExt cx="2269028" cy="1617644"/>
          </a:xfrm>
        </p:grpSpPr>
        <p:sp>
          <p:nvSpPr>
            <p:cNvPr id="656" name="Google Shape;656;p38"/>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p:cNvSpPr txBox="1">
            <a:spLocks noGrp="1"/>
          </p:cNvSpPr>
          <p:nvPr>
            <p:ph type="title"/>
          </p:nvPr>
        </p:nvSpPr>
        <p:spPr>
          <a:xfrm>
            <a:off x="709083" y="2517770"/>
            <a:ext cx="4756200"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User Profiling Component</a:t>
            </a:r>
          </a:p>
        </p:txBody>
      </p:sp>
      <p:sp>
        <p:nvSpPr>
          <p:cNvPr id="662" name="Google Shape;662;p38"/>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3" name="Google Shape;663;p38"/>
          <p:cNvSpPr txBox="1">
            <a:spLocks noGrp="1"/>
          </p:cNvSpPr>
          <p:nvPr>
            <p:ph type="subTitle" idx="1"/>
          </p:nvPr>
        </p:nvSpPr>
        <p:spPr>
          <a:xfrm>
            <a:off x="720000" y="4229000"/>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IT21033032</a:t>
            </a:r>
          </a:p>
          <a:p>
            <a:pPr marL="0" lvl="0" indent="0" algn="l" rtl="0">
              <a:spcBef>
                <a:spcPts val="0"/>
              </a:spcBef>
              <a:spcAft>
                <a:spcPts val="0"/>
              </a:spcAft>
              <a:buNone/>
            </a:pPr>
            <a:r>
              <a:rPr lang="en" b="1" dirty="0"/>
              <a:t>Nishshanka N.A.P.K.R</a:t>
            </a:r>
            <a:endParaRPr b="1" dirty="0"/>
          </a:p>
        </p:txBody>
      </p:sp>
      <p:grpSp>
        <p:nvGrpSpPr>
          <p:cNvPr id="664" name="Google Shape;664;p38"/>
          <p:cNvGrpSpPr/>
          <p:nvPr/>
        </p:nvGrpSpPr>
        <p:grpSpPr>
          <a:xfrm>
            <a:off x="5520061" y="852611"/>
            <a:ext cx="3523665" cy="3945312"/>
            <a:chOff x="6992171" y="301623"/>
            <a:chExt cx="3275999" cy="3668010"/>
          </a:xfrm>
        </p:grpSpPr>
        <p:grpSp>
          <p:nvGrpSpPr>
            <p:cNvPr id="665" name="Google Shape;665;p38"/>
            <p:cNvGrpSpPr/>
            <p:nvPr/>
          </p:nvGrpSpPr>
          <p:grpSpPr>
            <a:xfrm rot="-4084063">
              <a:off x="7119087" y="978271"/>
              <a:ext cx="3022167" cy="2314713"/>
              <a:chOff x="5814398" y="539495"/>
              <a:chExt cx="3022252" cy="2314778"/>
            </a:xfrm>
          </p:grpSpPr>
          <p:sp>
            <p:nvSpPr>
              <p:cNvPr id="666" name="Google Shape;666;p38"/>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p:cNvGrpSpPr/>
          <p:nvPr/>
        </p:nvGrpSpPr>
        <p:grpSpPr>
          <a:xfrm>
            <a:off x="4247611" y="756816"/>
            <a:ext cx="1049089" cy="1077827"/>
            <a:chOff x="4247611" y="756816"/>
            <a:chExt cx="1049089" cy="1077827"/>
          </a:xfrm>
        </p:grpSpPr>
        <p:sp>
          <p:nvSpPr>
            <p:cNvPr id="689" name="Google Shape;689;p38"/>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1BC539CE-98D7-518B-F943-0728CD8BD6C5}"/>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B9E58E93-66AF-574F-85FF-0F15640A5E9D}"/>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9B80285B-A121-0218-943F-9752EB8D7BC0}"/>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971F43FA-81E3-03E3-4D15-63A3AFBEE9DB}"/>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D74EC1B4-9D18-47AF-8E84-6093E5DA56A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6FECE9C9-14E0-F8F1-8AB5-FF4DCF0F62E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83598651-A219-88EB-E9F3-0C5970BBF23A}"/>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6FCDF23F-429F-6347-6086-9A78B1440E0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C136C19B-2153-5D5F-E016-9A0F54BDE02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C9F910C9-3825-A6A2-9507-CCAC7BCC5C51}"/>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E44B3756-49F4-CEDF-7EE0-64E6D5C19007}"/>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17946BCC-B435-0B66-05A3-CF7A10A1AA1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C6EED6E9-2C7D-C8D6-D410-1557928784A1}"/>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7615D1E2-57A0-3C87-904B-0FA17B9760C7}"/>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D61E4B9D-10A7-2F9C-2DC7-3715D080CE31}"/>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B6BFD1C9-2DA8-8E8D-91D7-BF14E9DBD81C}"/>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F4E253A6-ABA8-A2CE-E57B-0DF215CB33C2}"/>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Google Shape;701;p39">
            <a:extLst>
              <a:ext uri="{FF2B5EF4-FFF2-40B4-BE49-F238E27FC236}">
                <a16:creationId xmlns:a16="http://schemas.microsoft.com/office/drawing/2014/main" id="{563E3825-0057-DCCC-D92A-DAE20C0F1785}"/>
              </a:ext>
            </a:extLst>
          </p:cNvPr>
          <p:cNvSpPr txBox="1">
            <a:spLocks/>
          </p:cNvSpPr>
          <p:nvPr/>
        </p:nvSpPr>
        <p:spPr>
          <a:xfrm>
            <a:off x="1836925" y="1235541"/>
            <a:ext cx="5579700" cy="34629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field of personalized e-learning has witnessed significant advancements in recent years, driven by the increasing availability of user data and the development of sophisticated machine learning techniques. Traditional e-learning platforms often provide static content without considering individual learner characteristics, leading to suboptimal engagement and knowledge retention. Recognizing this limitation, researchers have explored various approaches to personalize the learning experience, ranging from adaptive learning algorithms to intelligent recommendation systems.</a:t>
            </a:r>
          </a:p>
        </p:txBody>
      </p:sp>
    </p:spTree>
    <p:extLst>
      <p:ext uri="{BB962C8B-B14F-4D97-AF65-F5344CB8AC3E}">
        <p14:creationId xmlns:p14="http://schemas.microsoft.com/office/powerpoint/2010/main" val="339873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5D7E97CC-56E8-2C8A-FD32-DBF924281785}"/>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DD3C693F-C8FF-A2A6-2C2B-AE5045D46B25}"/>
              </a:ext>
            </a:extLst>
          </p:cNvPr>
          <p:cNvGrpSpPr/>
          <p:nvPr/>
        </p:nvGrpSpPr>
        <p:grpSpPr>
          <a:xfrm flipH="1">
            <a:off x="57214" y="3812870"/>
            <a:ext cx="1318540" cy="1306333"/>
            <a:chOff x="6992171" y="301623"/>
            <a:chExt cx="3275999" cy="3668010"/>
          </a:xfrm>
        </p:grpSpPr>
        <p:grpSp>
          <p:nvGrpSpPr>
            <p:cNvPr id="944" name="Google Shape;944;p49">
              <a:extLst>
                <a:ext uri="{FF2B5EF4-FFF2-40B4-BE49-F238E27FC236}">
                  <a16:creationId xmlns:a16="http://schemas.microsoft.com/office/drawing/2014/main" id="{6B93C55A-4D41-F0A6-EC15-C894AE0A96C9}"/>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FD74ECB7-DCE1-783A-5F59-5674BF0F0406}"/>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E151412E-A18E-2967-EF4F-8AB9A18D3F3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D7D4CF7A-8E9E-874F-0A66-240E8A830121}"/>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E695D7D9-EE3E-3B69-67EA-C4330F40E7E5}"/>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C12D9D6A-4FC3-A0C6-F3D0-AC853B2CC324}"/>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D91088F6-39E0-51C4-F3F9-FFDCE97C01E0}"/>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3677024A-8D1B-D2F0-358C-2D9DDDC63A8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C61886E8-C739-38F9-12DE-CBE7C6FD7B9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DB69F10C-EE1C-81B9-5A86-E0BEFFAC0A19}"/>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BC1EC8F1-77E6-E485-8B4D-60AE108F50AB}"/>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C2CE7479-C7F2-0D58-49F5-65D10F1740A9}"/>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19B88166-EB13-5F13-58F8-9470A50DA48A}"/>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9916D665-08C5-C39A-0306-17302CBAFB7E}"/>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3BE1AD38-577F-8AC6-9BF7-316005C4E478}"/>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712E1BBE-E250-D79E-1E6E-7E97DB784D0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2E78F236-46A0-2946-529B-58CE4273A730}"/>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97CC0DC7-AC13-822D-7C73-4F054C879F46}"/>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97F464D3-B97E-1F24-8474-9E2C1D4DE09A}"/>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1C865008-8CCA-664F-C1D8-1527CA0BDC99}"/>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D2A035FC-C95B-B647-8A2A-002A4F7DDFAA}"/>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99566B3-39CF-9688-186F-5C4043FBD4CF}"/>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86190465-26CD-A94C-DAF7-6FF85A70E2B7}"/>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FC5922B1-B979-6263-0558-8AEE27124A2A}"/>
              </a:ext>
            </a:extLst>
          </p:cNvPr>
          <p:cNvGrpSpPr/>
          <p:nvPr/>
        </p:nvGrpSpPr>
        <p:grpSpPr>
          <a:xfrm flipH="1">
            <a:off x="7213631" y="3291452"/>
            <a:ext cx="2034617" cy="1978101"/>
            <a:chOff x="427567" y="1744899"/>
            <a:chExt cx="2034617" cy="1978101"/>
          </a:xfrm>
        </p:grpSpPr>
        <p:sp>
          <p:nvSpPr>
            <p:cNvPr id="968" name="Google Shape;968;p49">
              <a:extLst>
                <a:ext uri="{FF2B5EF4-FFF2-40B4-BE49-F238E27FC236}">
                  <a16:creationId xmlns:a16="http://schemas.microsoft.com/office/drawing/2014/main" id="{D74593B4-B597-A8DA-3A10-28F2A959021D}"/>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7949E6A4-4475-DF75-250F-0CC8B1690F4C}"/>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AEF8C4E9-B218-7461-8CE3-C88076D0FE5B}"/>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9F6D7611-2A2D-A79F-80DB-EEDA0FFB2576}"/>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2C7BB523-0BAC-FC54-151E-A8332602B982}"/>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F69E672E-4A15-B4C6-3AEE-51B18CFECCB5}"/>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A57BB1AD-3045-FC25-9CAC-89957A4FF166}"/>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33551FDA-49F6-FDD1-7516-9DF9B90A00A2}"/>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97846039-4D71-1E92-D0B6-0782DAD1AFF7}"/>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72C050CA-59CC-BADE-BC2D-C488F30EBF4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6626B3AF-DED5-D15D-EDB6-BF8FB3D13B8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02C818D0-AEEE-D15C-9A8E-11477029A094}"/>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9FC16623-2FBB-5E96-9454-A9FD8C4551A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A09C4B1E-9212-B4D5-0B02-C17E273B7C5A}"/>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2709FE7B-283C-DF80-D75B-E891710C100C}"/>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18637650-0DF1-AD7E-B0F1-83C5D342DA79}"/>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B6878F54-43E8-8C66-AB3E-663AB08C6F5A}"/>
              </a:ext>
            </a:extLst>
          </p:cNvPr>
          <p:cNvSpPr txBox="1">
            <a:spLocks noGrp="1"/>
          </p:cNvSpPr>
          <p:nvPr>
            <p:ph type="title"/>
          </p:nvPr>
        </p:nvSpPr>
        <p:spPr>
          <a:xfrm>
            <a:off x="757880" y="23547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F32CE840-077D-8CFD-3E64-838500C9BD0F}"/>
              </a:ext>
            </a:extLst>
          </p:cNvPr>
          <p:cNvSpPr>
            <a:spLocks noGrp="1"/>
          </p:cNvSpPr>
          <p:nvPr/>
        </p:nvSpPr>
        <p:spPr>
          <a:xfrm>
            <a:off x="959447" y="1204690"/>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can user data, including learning preferences, past performance, and preferred learning styles, be effectively gathered and analyzed to create personalized profiles?</a:t>
            </a:r>
          </a:p>
          <a:p>
            <a:pPr marL="342900" indent="-342900">
              <a:buAutoNum type="arabicPeriod"/>
            </a:pPr>
            <a:r>
              <a:rPr lang="en-US" sz="1400" dirty="0">
                <a:latin typeface="Barlow" panose="00000500000000000000" pitchFamily="2" charset="0"/>
                <a:ea typeface="+mn-lt"/>
                <a:cs typeface="+mn-lt"/>
              </a:rPr>
              <a:t>What methodologies can be employed to incorporate non-traditional data, such as eye contact within initial assessments, to assess user attention and inform personalized learning strategies?</a:t>
            </a:r>
          </a:p>
          <a:p>
            <a:pPr marL="342900" indent="-342900">
              <a:buAutoNum type="arabicPeriod"/>
            </a:pPr>
            <a:r>
              <a:rPr lang="en-US" sz="1400" dirty="0">
                <a:latin typeface="Barlow" panose="00000500000000000000" pitchFamily="2" charset="0"/>
                <a:ea typeface="+mn-lt"/>
                <a:cs typeface="+mn-lt"/>
              </a:rPr>
              <a:t>How do different factors within user profiles interact to influence the effectiveness of personalized learning experiences?</a:t>
            </a:r>
          </a:p>
          <a:p>
            <a:pPr marL="342900" indent="-342900">
              <a:buAutoNum type="arabicPeriod"/>
            </a:pPr>
            <a:r>
              <a:rPr lang="en-US" sz="1400" dirty="0">
                <a:latin typeface="Barlow" panose="00000500000000000000" pitchFamily="2" charset="0"/>
                <a:ea typeface="+mn-lt"/>
                <a:cs typeface="+mn-lt"/>
              </a:rPr>
              <a:t>What are the privacy and ethical considerations associated with collecting and utilizing user data for personalized e-learning?</a:t>
            </a:r>
          </a:p>
        </p:txBody>
      </p:sp>
    </p:spTree>
    <p:extLst>
      <p:ext uri="{BB962C8B-B14F-4D97-AF65-F5344CB8AC3E}">
        <p14:creationId xmlns:p14="http://schemas.microsoft.com/office/powerpoint/2010/main" val="277227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61B15B62-D470-2551-4A7C-7213872097F5}"/>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06D2A218-234C-FD81-9DD3-388A43F639B8}"/>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F561D110-4F05-7EC1-C04E-E411212A3D00}"/>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791D941F-7BD0-0418-6665-F7D0C0B0D00F}"/>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329A6A63-25EC-4930-55D5-4125065679FC}"/>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CCEE4340-FE93-6C64-9968-77F4FF809214}"/>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B45952ED-F6E5-1095-5288-F7B9558E1BC3}"/>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95B8757C-8EE6-0B81-08A9-785337D0833C}"/>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1E2C3143-060B-376E-C389-B85A6C78E63A}"/>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F4D74DE-C614-F814-ABC6-1D2BF459D8E6}"/>
              </a:ext>
            </a:extLst>
          </p:cNvPr>
          <p:cNvSpPr txBox="1"/>
          <p:nvPr/>
        </p:nvSpPr>
        <p:spPr>
          <a:xfrm>
            <a:off x="601575" y="1138858"/>
            <a:ext cx="8492493" cy="738664"/>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research is to design and implement a robust user profiling component for personalized e-learning platforms. This component will gather and analyze user data to create personalized profiles, ultimately enhancing engagement, knowledge retention, and satisfaction.</a:t>
            </a:r>
            <a:endParaRPr lang="en-US" dirty="0"/>
          </a:p>
        </p:txBody>
      </p:sp>
      <p:sp>
        <p:nvSpPr>
          <p:cNvPr id="16" name="TextBox 15">
            <a:extLst>
              <a:ext uri="{FF2B5EF4-FFF2-40B4-BE49-F238E27FC236}">
                <a16:creationId xmlns:a16="http://schemas.microsoft.com/office/drawing/2014/main" id="{3AC3953F-802D-9519-F494-F23FEC11AC70}"/>
              </a:ext>
            </a:extLst>
          </p:cNvPr>
          <p:cNvSpPr txBox="1"/>
          <p:nvPr/>
        </p:nvSpPr>
        <p:spPr>
          <a:xfrm>
            <a:off x="515709" y="2305670"/>
            <a:ext cx="8492493" cy="1831271"/>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algorithms to collect and process user data, including learning preferences, past performance, and preferred learning styles.</a:t>
            </a:r>
          </a:p>
          <a:p>
            <a:pPr marL="285750" lvl="2" indent="-285750">
              <a:buFont typeface="Arial" panose="020B0604020202020204" pitchFamily="34" charset="0"/>
              <a:buChar char="•"/>
            </a:pPr>
            <a:r>
              <a:rPr lang="en-US" dirty="0">
                <a:latin typeface="Barlow" panose="00000500000000000000" pitchFamily="2" charset="0"/>
                <a:ea typeface="+mn-lt"/>
                <a:cs typeface="+mn-lt"/>
              </a:rPr>
              <a:t>Investigate methods to incorporate non-traditional data, such as eye contact within initial assessments, into user profiles to assess attention and inform personalized learning strategies.</a:t>
            </a:r>
          </a:p>
          <a:p>
            <a:pPr marL="285750" lvl="2" indent="-285750">
              <a:buFont typeface="Arial" panose="020B0604020202020204" pitchFamily="34" charset="0"/>
              <a:buChar char="•"/>
            </a:pPr>
            <a:r>
              <a:rPr lang="en-US" dirty="0">
                <a:latin typeface="Barlow" panose="00000500000000000000" pitchFamily="2" charset="0"/>
                <a:ea typeface="+mn-lt"/>
                <a:cs typeface="+mn-lt"/>
              </a:rPr>
              <a:t>Evaluate the effectiveness of different profiling techniques in enhancing user engagement and knowledge retention.</a:t>
            </a:r>
          </a:p>
          <a:p>
            <a:pPr marL="285750" lvl="2" indent="-285750">
              <a:buFont typeface="Arial" panose="020B0604020202020204" pitchFamily="34" charset="0"/>
              <a:buChar char="•"/>
            </a:pPr>
            <a:r>
              <a:rPr lang="en-US" dirty="0">
                <a:latin typeface="Barlow" panose="00000500000000000000" pitchFamily="2" charset="0"/>
                <a:ea typeface="+mn-lt"/>
                <a:cs typeface="+mn-lt"/>
              </a:rPr>
              <a:t>Address privacy and ethical considerations associated with user data collection and utilization.</a:t>
            </a:r>
            <a:endParaRPr lang="en-US" dirty="0">
              <a:latin typeface="Barlow" panose="00000500000000000000" pitchFamily="2" charset="0"/>
            </a:endParaRPr>
          </a:p>
        </p:txBody>
      </p:sp>
    </p:spTree>
    <p:extLst>
      <p:ext uri="{BB962C8B-B14F-4D97-AF65-F5344CB8AC3E}">
        <p14:creationId xmlns:p14="http://schemas.microsoft.com/office/powerpoint/2010/main" val="132741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576AC250-3229-B6F9-61E9-E6D493E131DD}"/>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FCBD3DC1-8ACB-340E-E1B4-083811750B98}"/>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A4B01A95-FCF3-21CC-E21C-D78C66A75231}"/>
              </a:ext>
            </a:extLst>
          </p:cNvPr>
          <p:cNvGrpSpPr/>
          <p:nvPr/>
        </p:nvGrpSpPr>
        <p:grpSpPr>
          <a:xfrm>
            <a:off x="7360920" y="183244"/>
            <a:ext cx="1072432" cy="774218"/>
            <a:chOff x="4858748" y="1500797"/>
            <a:chExt cx="2978100" cy="2181848"/>
          </a:xfrm>
        </p:grpSpPr>
        <p:sp>
          <p:nvSpPr>
            <p:cNvPr id="1044" name="Google Shape;1044;p52">
              <a:extLst>
                <a:ext uri="{FF2B5EF4-FFF2-40B4-BE49-F238E27FC236}">
                  <a16:creationId xmlns:a16="http://schemas.microsoft.com/office/drawing/2014/main" id="{9B0F5FFB-26DD-EB11-CDD9-CFE5A8050CAC}"/>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AB75DAD7-122B-A09E-A808-BCB1E5A1E90A}"/>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0F3BE9A9-93FD-C23F-EDAA-FC3D01E280BC}"/>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2898ED06-EBFD-FD4E-BBA4-D2C3E5687A91}"/>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0717ECD9-47F3-8342-B89A-CCE2D2F158CD}"/>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1E0B4158-C5A9-0BEF-37F9-32E0FE5CD41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D6A902B-8C1B-D702-BE89-49F42B5C474A}"/>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1F0CCB31-F080-7701-0403-EB4461A94EF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69A0B29B-DEC8-D8DA-EDAC-8521B7FF25A1}"/>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 name="TextBox 5">
            <a:extLst>
              <a:ext uri="{FF2B5EF4-FFF2-40B4-BE49-F238E27FC236}">
                <a16:creationId xmlns:a16="http://schemas.microsoft.com/office/drawing/2014/main" id="{4D5109FE-3067-8EB7-30BB-82A3C0BCC5E6}"/>
              </a:ext>
            </a:extLst>
          </p:cNvPr>
          <p:cNvSpPr txBox="1"/>
          <p:nvPr/>
        </p:nvSpPr>
        <p:spPr>
          <a:xfrm>
            <a:off x="488313" y="1264038"/>
            <a:ext cx="8104687" cy="2677656"/>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Data collection mechanisms for gathering user information.</a:t>
            </a:r>
          </a:p>
          <a:p>
            <a:pPr marL="971550" lvl="1" indent="-285750">
              <a:buFont typeface="Arial"/>
              <a:buChar char="•"/>
            </a:pPr>
            <a:r>
              <a:rPr lang="en-US" dirty="0">
                <a:latin typeface="Barlow" panose="00000500000000000000" pitchFamily="2" charset="0"/>
                <a:ea typeface="+mn-lt"/>
                <a:cs typeface="+mn-lt"/>
              </a:rPr>
              <a:t>Algorithms for analyzing user data and creating personalized profiles.</a:t>
            </a:r>
          </a:p>
          <a:p>
            <a:pPr marL="971550" lvl="1" indent="-285750">
              <a:buFont typeface="Arial"/>
              <a:buChar char="•"/>
            </a:pPr>
            <a:r>
              <a:rPr lang="en-US" dirty="0">
                <a:latin typeface="Barlow" panose="00000500000000000000" pitchFamily="2" charset="0"/>
                <a:ea typeface="+mn-lt"/>
                <a:cs typeface="+mn-lt"/>
              </a:rPr>
              <a:t>Integration with the e-learning platform to dynamically adjust learning content based on user profiles.</a:t>
            </a:r>
          </a:p>
          <a:p>
            <a:pPr marL="971550" lvl="1" indent="-285750">
              <a:buFont typeface="Arial"/>
              <a:buChar char="•"/>
            </a:pPr>
            <a:r>
              <a:rPr lang="en-US" dirty="0">
                <a:latin typeface="Barlow" panose="00000500000000000000" pitchFamily="2" charset="0"/>
                <a:ea typeface="+mn-lt"/>
                <a:cs typeface="+mn-lt"/>
              </a:rPr>
              <a:t>User interface for users to view and manage their profiles.</a:t>
            </a:r>
          </a:p>
          <a:p>
            <a:pPr marL="971550" lvl="1" indent="-285750">
              <a:buFont typeface="Arial"/>
              <a:buChar char="•"/>
            </a:pPr>
            <a:r>
              <a:rPr lang="en-US" dirty="0">
                <a:latin typeface="Barlow" panose="00000500000000000000" pitchFamily="2" charset="0"/>
              </a:rPr>
              <a:t>Data encryption and security measures to protect sensitive user information.</a:t>
            </a:r>
          </a:p>
          <a:p>
            <a:pPr marL="971550" lvl="1" indent="-285750">
              <a:buFont typeface="Arial"/>
              <a:buChar char="•"/>
            </a:pPr>
            <a:r>
              <a:rPr lang="en-US" dirty="0">
                <a:latin typeface="Barlow" panose="00000500000000000000" pitchFamily="2" charset="0"/>
              </a:rPr>
              <a:t>Scalability to accommodate a large number of users and diverse learning profiles.</a:t>
            </a:r>
          </a:p>
          <a:p>
            <a:pPr marL="971550" lvl="1" indent="-285750">
              <a:buFont typeface="Arial"/>
              <a:buChar char="•"/>
            </a:pPr>
            <a:r>
              <a:rPr lang="en-US" dirty="0">
                <a:latin typeface="Barlow" panose="00000500000000000000" pitchFamily="2" charset="0"/>
              </a:rPr>
              <a:t>Compatibility with different devices and browsers to ensure accessibility for all users.</a:t>
            </a:r>
          </a:p>
          <a:p>
            <a:pPr marL="971550" lvl="1" indent="-285750">
              <a:buFont typeface="Arial"/>
              <a:buChar char="•"/>
            </a:pPr>
            <a:r>
              <a:rPr lang="en-US" dirty="0">
                <a:latin typeface="Barlow" panose="00000500000000000000" pitchFamily="2" charset="0"/>
              </a:rPr>
              <a:t>Integration with learning content repositories to dynamically adjust recommendations based on available resources</a:t>
            </a:r>
          </a:p>
        </p:txBody>
      </p:sp>
    </p:spTree>
    <p:extLst>
      <p:ext uri="{BB962C8B-B14F-4D97-AF65-F5344CB8AC3E}">
        <p14:creationId xmlns:p14="http://schemas.microsoft.com/office/powerpoint/2010/main" val="405617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74335CEB-55F9-0022-1977-7236DFE79031}"/>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B473928F-BDC1-E6A8-B5B4-CC19029E964E}"/>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66ACB5D9-AD0E-423A-DBE2-DA6D41E5FD71}"/>
              </a:ext>
            </a:extLst>
          </p:cNvPr>
          <p:cNvGrpSpPr/>
          <p:nvPr/>
        </p:nvGrpSpPr>
        <p:grpSpPr>
          <a:xfrm>
            <a:off x="7308001" y="3241956"/>
            <a:ext cx="1238402" cy="1416444"/>
            <a:chOff x="7747511" y="3277300"/>
            <a:chExt cx="1366532" cy="1368463"/>
          </a:xfrm>
        </p:grpSpPr>
        <p:sp>
          <p:nvSpPr>
            <p:cNvPr id="1049" name="Google Shape;1049;p52">
              <a:extLst>
                <a:ext uri="{FF2B5EF4-FFF2-40B4-BE49-F238E27FC236}">
                  <a16:creationId xmlns:a16="http://schemas.microsoft.com/office/drawing/2014/main" id="{FCB72D8C-E7BC-0CF1-7B41-376CB8B251E6}"/>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D22A7A48-832B-0D6F-680D-DC583226A4DC}"/>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B289645-5896-E365-74BC-2DF9B5369133}"/>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A0B538E4-D449-B31A-D297-7E35887ED9D0}"/>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840F20E7-B1AF-770E-07A2-06A1A1B58D8A}"/>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CC252CC2-E0AD-8DF0-0BEB-42F4810CA52D}"/>
              </a:ext>
            </a:extLst>
          </p:cNvPr>
          <p:cNvSpPr txBox="1"/>
          <p:nvPr/>
        </p:nvSpPr>
        <p:spPr>
          <a:xfrm>
            <a:off x="745217" y="1277600"/>
            <a:ext cx="8104687" cy="2462213"/>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Transparent communication about data collection and usage.</a:t>
            </a:r>
          </a:p>
          <a:p>
            <a:pPr marL="285750" indent="-285750" algn="just">
              <a:buFont typeface="Arial" panose="020B0604020202020204" pitchFamily="34" charset="0"/>
              <a:buChar char="•"/>
            </a:pPr>
            <a:r>
              <a:rPr lang="en-US" dirty="0">
                <a:latin typeface="Barlow" panose="00000500000000000000" pitchFamily="2" charset="0"/>
                <a:ea typeface="+mn-lt"/>
                <a:cs typeface="+mn-lt"/>
              </a:rPr>
              <a:t>Ability to provide feedback on the accuracy and usefulness of personalized profiles.</a:t>
            </a:r>
          </a:p>
          <a:p>
            <a:pPr marL="285750" indent="-285750" algn="just">
              <a:buFont typeface="Arial" panose="020B0604020202020204" pitchFamily="34" charset="0"/>
              <a:buChar char="•"/>
            </a:pPr>
            <a:r>
              <a:rPr lang="en-US" dirty="0">
                <a:latin typeface="Barlow" panose="00000500000000000000" pitchFamily="2" charset="0"/>
                <a:ea typeface="+mn-lt"/>
                <a:cs typeface="+mn-lt"/>
              </a:rPr>
              <a:t>Customization options for users to adjust their profile preferences.</a:t>
            </a:r>
          </a:p>
          <a:p>
            <a:pPr marL="285750" indent="-285750" algn="just">
              <a:buFont typeface="Arial" panose="020B0604020202020204" pitchFamily="34" charset="0"/>
              <a:buChar char="•"/>
            </a:pPr>
            <a:r>
              <a:rPr lang="en-US" dirty="0">
                <a:latin typeface="Barlow" panose="00000500000000000000" pitchFamily="2" charset="0"/>
              </a:rPr>
              <a:t>Clear and intuitive user interface for viewing and interacting with personalized profiles.</a:t>
            </a:r>
          </a:p>
          <a:p>
            <a:pPr marL="285750" indent="-285750" algn="just">
              <a:buFont typeface="Arial" panose="020B0604020202020204" pitchFamily="34" charset="0"/>
              <a:buChar char="•"/>
            </a:pPr>
            <a:r>
              <a:rPr lang="en-US" dirty="0">
                <a:latin typeface="Barlow" panose="00000500000000000000" pitchFamily="2" charset="0"/>
              </a:rPr>
              <a:t>Personalization options for users to customize their learning experience based on their preferences and goals.</a:t>
            </a:r>
          </a:p>
          <a:p>
            <a:pPr marL="285750" indent="-285750" algn="just">
              <a:buFont typeface="Arial" panose="020B0604020202020204" pitchFamily="34" charset="0"/>
              <a:buChar char="•"/>
            </a:pPr>
            <a:r>
              <a:rPr lang="en-US" dirty="0">
                <a:latin typeface="Barlow" panose="00000500000000000000" pitchFamily="2" charset="0"/>
              </a:rPr>
              <a:t>Accessibility features to accommodate users with disabilities, such as screen readers and alternative input methods.</a:t>
            </a:r>
          </a:p>
          <a:p>
            <a:pPr marL="285750" indent="-285750" algn="just">
              <a:buFont typeface="Arial" panose="020B0604020202020204" pitchFamily="34" charset="0"/>
              <a:buChar char="•"/>
            </a:pPr>
            <a:r>
              <a:rPr lang="en-US" dirty="0">
                <a:latin typeface="Barlow" panose="00000500000000000000" pitchFamily="2" charset="0"/>
              </a:rPr>
              <a:t>Support for multiple languages to cater to a diverse user base.</a:t>
            </a:r>
          </a:p>
        </p:txBody>
      </p:sp>
    </p:spTree>
    <p:extLst>
      <p:ext uri="{BB962C8B-B14F-4D97-AF65-F5344CB8AC3E}">
        <p14:creationId xmlns:p14="http://schemas.microsoft.com/office/powerpoint/2010/main" val="423168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3D399AC1-9703-0F91-42DF-ED0CB8A604A1}"/>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D0F7B0BD-7C85-DFD2-CCC9-97F4263278E8}"/>
              </a:ext>
            </a:extLst>
          </p:cNvPr>
          <p:cNvGrpSpPr/>
          <p:nvPr/>
        </p:nvGrpSpPr>
        <p:grpSpPr>
          <a:xfrm flipH="1">
            <a:off x="-303335" y="3232394"/>
            <a:ext cx="2039637" cy="2283703"/>
            <a:chOff x="6992171" y="301623"/>
            <a:chExt cx="3275999" cy="3668010"/>
          </a:xfrm>
        </p:grpSpPr>
        <p:grpSp>
          <p:nvGrpSpPr>
            <p:cNvPr id="944" name="Google Shape;944;p49">
              <a:extLst>
                <a:ext uri="{FF2B5EF4-FFF2-40B4-BE49-F238E27FC236}">
                  <a16:creationId xmlns:a16="http://schemas.microsoft.com/office/drawing/2014/main" id="{DC1E098F-828E-CA01-6DB9-B28EE96748AD}"/>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94F8DE28-3EAE-0201-6B55-B28EFFAE151E}"/>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B8C52C27-3B60-5424-835C-06F7525D93F0}"/>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85492A57-A84F-2691-19B6-FB5674AF39D0}"/>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BC0B72A9-C002-4994-B3F3-A4C013B8B0A1}"/>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5AC1315D-08F9-8257-73E4-8B4631542890}"/>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80189DBE-7029-C9D6-C6CC-3B8ECC54809F}"/>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1AB8BCC3-E952-D585-F35C-1303FC0AEE7B}"/>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17D1ADB8-5AAE-4C38-D694-DF647D02D30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03F671CC-7C45-3882-6429-D794B8706F5C}"/>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2EE90063-D88B-CAED-7B2C-F644BCDE39D9}"/>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B8B36B85-EB28-76CD-11A6-4A2EA25BF625}"/>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A9059368-138C-4E1C-AEE0-A709AA86BD6B}"/>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17F744C0-B07C-DA6B-6AFF-CBADE9F4DFE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53676715-544C-511A-8037-3AE4A730A20D}"/>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2CE6F7FB-B335-E6AF-844C-326C394AF296}"/>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5AF7F75A-0FA4-EAF1-BD28-8F8C87B2BC24}"/>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40DBDA3D-0F70-F000-1D22-7E240D6E6346}"/>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F62839D0-E133-283F-C261-173870F8D2FC}"/>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8C2EFAE8-B5CD-585C-38E0-26676D2A0C24}"/>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B5BD1031-9D5C-7E4A-2762-FA687E498AB6}"/>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66FFCE31-E5E7-AEBC-1B51-544EA296A69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25A35FDE-5CD6-E773-0BFE-F5507AAEF3EB}"/>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1BA5A46E-7F12-5119-9FCD-966C14DB816E}"/>
              </a:ext>
            </a:extLst>
          </p:cNvPr>
          <p:cNvGrpSpPr/>
          <p:nvPr/>
        </p:nvGrpSpPr>
        <p:grpSpPr>
          <a:xfrm flipH="1">
            <a:off x="7289788" y="3442907"/>
            <a:ext cx="2034617" cy="1978101"/>
            <a:chOff x="427567" y="1744899"/>
            <a:chExt cx="2034617" cy="1978101"/>
          </a:xfrm>
        </p:grpSpPr>
        <p:sp>
          <p:nvSpPr>
            <p:cNvPr id="968" name="Google Shape;968;p49">
              <a:extLst>
                <a:ext uri="{FF2B5EF4-FFF2-40B4-BE49-F238E27FC236}">
                  <a16:creationId xmlns:a16="http://schemas.microsoft.com/office/drawing/2014/main" id="{77CE0C90-36D5-77C7-0443-1C8049B2F2E6}"/>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DE950D5E-3009-8C42-296B-E5E3B914E5A8}"/>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AB56ADE0-44CD-EAE5-E2C3-36DE53EDF60E}"/>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D2033F93-75CE-34A9-8333-675E6E70DC05}"/>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67C0B236-26E6-44E2-83AF-69BEDFC5E437}"/>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DDB88136-C9F7-3943-FA32-99E08BB6AD42}"/>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C79A7FF1-34A8-1598-BF84-A00452A520C4}"/>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2D81038-2F5D-590C-B772-45562666C437}"/>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5E40553F-370A-1468-90AA-8EA1E55845E3}"/>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35C6A06-97E3-9B20-CE7F-BBBD7C770B7D}"/>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8FA9F57E-EEA1-51DF-3214-CF319988659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956DE401-2038-1F10-D99C-EAD677C2FCF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151DDAA5-0557-C1EE-E5F6-8850D94623D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A887763B-838A-E7C2-97E5-7FCF2B8D761E}"/>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92B436C0-667F-4E55-48F3-A98593A3E48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0390790D-6419-6678-EE32-C328EBB3AE5D}"/>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248BD811-060B-4E86-7D98-FA56BCDACCB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4" name="Picture 3" descr="A blue table with black circles and white text&#10;&#10;Description automatically generated">
            <a:extLst>
              <a:ext uri="{FF2B5EF4-FFF2-40B4-BE49-F238E27FC236}">
                <a16:creationId xmlns:a16="http://schemas.microsoft.com/office/drawing/2014/main" id="{9F2AD2FE-82FD-B545-93D9-619A78DC10D8}"/>
              </a:ext>
            </a:extLst>
          </p:cNvPr>
          <p:cNvPicPr>
            <a:picLocks noChangeAspect="1"/>
          </p:cNvPicPr>
          <p:nvPr/>
        </p:nvPicPr>
        <p:blipFill>
          <a:blip r:embed="rId3"/>
          <a:stretch>
            <a:fillRect/>
          </a:stretch>
        </p:blipFill>
        <p:spPr>
          <a:xfrm>
            <a:off x="510085" y="1085898"/>
            <a:ext cx="7568196" cy="3477128"/>
          </a:xfrm>
          <a:prstGeom prst="rect">
            <a:avLst/>
          </a:prstGeom>
        </p:spPr>
      </p:pic>
    </p:spTree>
    <p:extLst>
      <p:ext uri="{BB962C8B-B14F-4D97-AF65-F5344CB8AC3E}">
        <p14:creationId xmlns:p14="http://schemas.microsoft.com/office/powerpoint/2010/main" val="177803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E806AE6-ABDF-25D2-8A43-746191301B58}"/>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65144EFB-C7A2-855F-8A18-22FED755D07B}"/>
              </a:ext>
            </a:extLst>
          </p:cNvPr>
          <p:cNvSpPr txBox="1">
            <a:spLocks noGrp="1"/>
          </p:cNvSpPr>
          <p:nvPr>
            <p:ph type="title"/>
          </p:nvPr>
        </p:nvSpPr>
        <p:spPr>
          <a:xfrm>
            <a:off x="720000" y="29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2" name="Google Shape;1045;p52">
            <a:extLst>
              <a:ext uri="{FF2B5EF4-FFF2-40B4-BE49-F238E27FC236}">
                <a16:creationId xmlns:a16="http://schemas.microsoft.com/office/drawing/2014/main" id="{5F0EADE5-4F91-61D8-125D-965FDFC6072F}"/>
              </a:ext>
            </a:extLst>
          </p:cNvPr>
          <p:cNvSpPr/>
          <p:nvPr/>
        </p:nvSpPr>
        <p:spPr>
          <a:xfrm>
            <a:off x="975359" y="1028700"/>
            <a:ext cx="7027545" cy="3967864"/>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whiteboard with a diagram&#10;&#10;Description automatically generated">
            <a:extLst>
              <a:ext uri="{FF2B5EF4-FFF2-40B4-BE49-F238E27FC236}">
                <a16:creationId xmlns:a16="http://schemas.microsoft.com/office/drawing/2014/main" id="{5F8C15E8-5CBC-EDC2-A3C7-E15C87CCB8C4}"/>
              </a:ext>
            </a:extLst>
          </p:cNvPr>
          <p:cNvPicPr>
            <a:picLocks noChangeAspect="1"/>
          </p:cNvPicPr>
          <p:nvPr/>
        </p:nvPicPr>
        <p:blipFill rotWithShape="1">
          <a:blip r:embed="rId3"/>
          <a:srcRect l="20833" t="16847" r="18666" b="17481"/>
          <a:stretch/>
        </p:blipFill>
        <p:spPr>
          <a:xfrm>
            <a:off x="1281111" y="1177166"/>
            <a:ext cx="6416040" cy="3670932"/>
          </a:xfrm>
          <a:prstGeom prst="rect">
            <a:avLst/>
          </a:prstGeom>
        </p:spPr>
      </p:pic>
    </p:spTree>
    <p:extLst>
      <p:ext uri="{BB962C8B-B14F-4D97-AF65-F5344CB8AC3E}">
        <p14:creationId xmlns:p14="http://schemas.microsoft.com/office/powerpoint/2010/main" val="209285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7E848526-D86A-859D-859B-AB53BDA6FF88}"/>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7ACAC77C-545D-96B5-39EB-813625669EA0}"/>
              </a:ext>
            </a:extLst>
          </p:cNvPr>
          <p:cNvSpPr txBox="1">
            <a:spLocks noGrp="1"/>
          </p:cNvSpPr>
          <p:nvPr>
            <p:ph type="title"/>
          </p:nvPr>
        </p:nvSpPr>
        <p:spPr>
          <a:xfrm>
            <a:off x="720000" y="1729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E183D90A-FEB4-51F6-81DB-1202A1E5D731}"/>
              </a:ext>
            </a:extLst>
          </p:cNvPr>
          <p:cNvSpPr txBox="1">
            <a:spLocks noGrp="1"/>
          </p:cNvSpPr>
          <p:nvPr>
            <p:ph type="subTitle" idx="1"/>
          </p:nvPr>
        </p:nvSpPr>
        <p:spPr>
          <a:xfrm>
            <a:off x="835134" y="14788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Utilize surveys, user interviews, and user interactions within the e-learning platform to gather user data.</a:t>
            </a:r>
            <a:endParaRPr sz="1200" dirty="0"/>
          </a:p>
        </p:txBody>
      </p:sp>
      <p:sp>
        <p:nvSpPr>
          <p:cNvPr id="790" name="Google Shape;790;p43">
            <a:extLst>
              <a:ext uri="{FF2B5EF4-FFF2-40B4-BE49-F238E27FC236}">
                <a16:creationId xmlns:a16="http://schemas.microsoft.com/office/drawing/2014/main" id="{B721439F-4831-0C01-3130-E6CBB223AE95}"/>
              </a:ext>
            </a:extLst>
          </p:cNvPr>
          <p:cNvSpPr txBox="1">
            <a:spLocks noGrp="1"/>
          </p:cNvSpPr>
          <p:nvPr>
            <p:ph type="subTitle" idx="2"/>
          </p:nvPr>
        </p:nvSpPr>
        <p:spPr>
          <a:xfrm>
            <a:off x="4738966" y="14719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Employ statistical analysis techniques to identify patterns and correlations within the collected data.</a:t>
            </a:r>
            <a:endParaRPr sz="1200" dirty="0"/>
          </a:p>
        </p:txBody>
      </p:sp>
      <p:sp>
        <p:nvSpPr>
          <p:cNvPr id="791" name="Google Shape;791;p43">
            <a:extLst>
              <a:ext uri="{FF2B5EF4-FFF2-40B4-BE49-F238E27FC236}">
                <a16:creationId xmlns:a16="http://schemas.microsoft.com/office/drawing/2014/main" id="{D9A0EDD2-D936-D13E-A027-4D60ADCD346F}"/>
              </a:ext>
            </a:extLst>
          </p:cNvPr>
          <p:cNvSpPr txBox="1">
            <a:spLocks noGrp="1"/>
          </p:cNvSpPr>
          <p:nvPr>
            <p:ph type="subTitle" idx="3"/>
          </p:nvPr>
        </p:nvSpPr>
        <p:spPr>
          <a:xfrm>
            <a:off x="835204" y="25885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Build a prototype of the user profiling component integrating the gathered data and analysis techniques.</a:t>
            </a:r>
          </a:p>
        </p:txBody>
      </p:sp>
      <p:sp>
        <p:nvSpPr>
          <p:cNvPr id="792" name="Google Shape;792;p43">
            <a:extLst>
              <a:ext uri="{FF2B5EF4-FFF2-40B4-BE49-F238E27FC236}">
                <a16:creationId xmlns:a16="http://schemas.microsoft.com/office/drawing/2014/main" id="{35FD6D05-E946-FF9B-88DF-55D0289CE29E}"/>
              </a:ext>
            </a:extLst>
          </p:cNvPr>
          <p:cNvSpPr txBox="1">
            <a:spLocks noGrp="1"/>
          </p:cNvSpPr>
          <p:nvPr>
            <p:ph type="subTitle" idx="4"/>
          </p:nvPr>
        </p:nvSpPr>
        <p:spPr>
          <a:xfrm>
            <a:off x="4739019" y="25885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Conduct usability testing sessions with representative users to evaluate the effectiveness and usability of the prototype.</a:t>
            </a:r>
          </a:p>
        </p:txBody>
      </p:sp>
      <p:sp>
        <p:nvSpPr>
          <p:cNvPr id="793" name="Google Shape;793;p43">
            <a:extLst>
              <a:ext uri="{FF2B5EF4-FFF2-40B4-BE49-F238E27FC236}">
                <a16:creationId xmlns:a16="http://schemas.microsoft.com/office/drawing/2014/main" id="{BA648928-4CD4-EB19-A2D0-8D1096C6979D}"/>
              </a:ext>
            </a:extLst>
          </p:cNvPr>
          <p:cNvSpPr txBox="1">
            <a:spLocks noGrp="1"/>
          </p:cNvSpPr>
          <p:nvPr>
            <p:ph type="subTitle" idx="5"/>
          </p:nvPr>
        </p:nvSpPr>
        <p:spPr>
          <a:xfrm>
            <a:off x="835204" y="11141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CEB2C355-D9A0-14A8-8DE0-9290B464D53B}"/>
              </a:ext>
            </a:extLst>
          </p:cNvPr>
          <p:cNvSpPr txBox="1">
            <a:spLocks noGrp="1"/>
          </p:cNvSpPr>
          <p:nvPr>
            <p:ph type="subTitle" idx="6"/>
          </p:nvPr>
        </p:nvSpPr>
        <p:spPr>
          <a:xfrm>
            <a:off x="835239" y="219368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D542362C-7D2A-CDA1-15E4-4AD8BD452AB4}"/>
              </a:ext>
            </a:extLst>
          </p:cNvPr>
          <p:cNvSpPr txBox="1">
            <a:spLocks noGrp="1"/>
          </p:cNvSpPr>
          <p:nvPr>
            <p:ph type="subTitle" idx="7"/>
          </p:nvPr>
        </p:nvSpPr>
        <p:spPr>
          <a:xfrm>
            <a:off x="4739001" y="11141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16357C65-C503-91F8-AC50-018247C68A61}"/>
              </a:ext>
            </a:extLst>
          </p:cNvPr>
          <p:cNvSpPr txBox="1">
            <a:spLocks noGrp="1"/>
          </p:cNvSpPr>
          <p:nvPr>
            <p:ph type="subTitle" idx="8"/>
          </p:nvPr>
        </p:nvSpPr>
        <p:spPr>
          <a:xfrm>
            <a:off x="4739036" y="219368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312FEE27-C641-7204-4813-BCDF20F6C48F}"/>
              </a:ext>
            </a:extLst>
          </p:cNvPr>
          <p:cNvSpPr txBox="1">
            <a:spLocks/>
          </p:cNvSpPr>
          <p:nvPr/>
        </p:nvSpPr>
        <p:spPr>
          <a:xfrm>
            <a:off x="835134" y="373400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 Incorporate feedback from usability testing sessions to refine and improve the user profiling component iteratively.</a:t>
            </a:r>
            <a:endParaRPr lang="en-US" sz="1200" dirty="0"/>
          </a:p>
        </p:txBody>
      </p:sp>
      <p:sp>
        <p:nvSpPr>
          <p:cNvPr id="4" name="Google Shape;793;p43">
            <a:extLst>
              <a:ext uri="{FF2B5EF4-FFF2-40B4-BE49-F238E27FC236}">
                <a16:creationId xmlns:a16="http://schemas.microsoft.com/office/drawing/2014/main" id="{2BE11FB8-601A-285B-31B7-06409A33ABAA}"/>
              </a:ext>
            </a:extLst>
          </p:cNvPr>
          <p:cNvSpPr txBox="1">
            <a:spLocks/>
          </p:cNvSpPr>
          <p:nvPr/>
        </p:nvSpPr>
        <p:spPr>
          <a:xfrm>
            <a:off x="835169" y="33391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68F1F117-69B1-3680-8EB8-8445BD9CEE43}"/>
              </a:ext>
            </a:extLst>
          </p:cNvPr>
          <p:cNvSpPr txBox="1">
            <a:spLocks/>
          </p:cNvSpPr>
          <p:nvPr/>
        </p:nvSpPr>
        <p:spPr>
          <a:xfrm>
            <a:off x="4738966" y="33391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18AEA3DA-D579-D914-83FA-186B50BFFBDA}"/>
              </a:ext>
            </a:extLst>
          </p:cNvPr>
          <p:cNvSpPr txBox="1">
            <a:spLocks/>
          </p:cNvSpPr>
          <p:nvPr/>
        </p:nvSpPr>
        <p:spPr>
          <a:xfrm>
            <a:off x="4750189" y="368816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Assess the effectiveness of the developed user profiling component in enhancing user engagement and satisfaction through quantitative metrics and user feedback.</a:t>
            </a:r>
          </a:p>
        </p:txBody>
      </p:sp>
    </p:spTree>
    <p:extLst>
      <p:ext uri="{BB962C8B-B14F-4D97-AF65-F5344CB8AC3E}">
        <p14:creationId xmlns:p14="http://schemas.microsoft.com/office/powerpoint/2010/main" val="286672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1036377" y="2974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p:cNvGrpSpPr/>
          <p:nvPr/>
        </p:nvGrpSpPr>
        <p:grpSpPr>
          <a:xfrm>
            <a:off x="6745988" y="2619442"/>
            <a:ext cx="2039637" cy="2283703"/>
            <a:chOff x="6992171" y="301623"/>
            <a:chExt cx="3275999" cy="3668010"/>
          </a:xfrm>
        </p:grpSpPr>
        <p:grpSp>
          <p:nvGrpSpPr>
            <p:cNvPr id="820" name="Google Shape;820;p45"/>
            <p:cNvGrpSpPr/>
            <p:nvPr/>
          </p:nvGrpSpPr>
          <p:grpSpPr>
            <a:xfrm rot="-4084063">
              <a:off x="7119087" y="978271"/>
              <a:ext cx="3022167" cy="2314713"/>
              <a:chOff x="5814398" y="539495"/>
              <a:chExt cx="3022252" cy="2314778"/>
            </a:xfrm>
          </p:grpSpPr>
          <p:sp>
            <p:nvSpPr>
              <p:cNvPr id="821" name="Google Shape;821;p45"/>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p:cNvGrpSpPr/>
          <p:nvPr/>
        </p:nvGrpSpPr>
        <p:grpSpPr>
          <a:xfrm rot="4253353" flipH="1">
            <a:off x="515633" y="470630"/>
            <a:ext cx="1365269" cy="1368481"/>
            <a:chOff x="7748794" y="3277300"/>
            <a:chExt cx="1365250" cy="1368463"/>
          </a:xfrm>
        </p:grpSpPr>
        <p:sp>
          <p:nvSpPr>
            <p:cNvPr id="844" name="Google Shape;844;p45"/>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p:cNvGrpSpPr/>
          <p:nvPr/>
        </p:nvGrpSpPr>
        <p:grpSpPr>
          <a:xfrm>
            <a:off x="720492" y="3454759"/>
            <a:ext cx="955569" cy="970125"/>
            <a:chOff x="4714392" y="1421434"/>
            <a:chExt cx="955569" cy="970125"/>
          </a:xfrm>
        </p:grpSpPr>
        <p:sp>
          <p:nvSpPr>
            <p:cNvPr id="849" name="Google Shape;849;p45"/>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p:cNvGrpSpPr/>
          <p:nvPr/>
        </p:nvGrpSpPr>
        <p:grpSpPr>
          <a:xfrm>
            <a:off x="7121640" y="757330"/>
            <a:ext cx="715680" cy="930600"/>
            <a:chOff x="3918690" y="490830"/>
            <a:chExt cx="715680" cy="930600"/>
          </a:xfrm>
        </p:grpSpPr>
        <p:sp>
          <p:nvSpPr>
            <p:cNvPr id="854" name="Google Shape;854;p45"/>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38AF2BBA-3B10-E8B7-08A1-0A66FB42A28D}"/>
              </a:ext>
            </a:extLst>
          </p:cNvPr>
          <p:cNvSpPr txBox="1">
            <a:spLocks/>
          </p:cNvSpPr>
          <p:nvPr/>
        </p:nvSpPr>
        <p:spPr>
          <a:xfrm>
            <a:off x="1774201" y="1890347"/>
            <a:ext cx="5579700" cy="34629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latin typeface="Barlow" panose="00000500000000000000" pitchFamily="2" charset="0"/>
              </a:rPr>
              <a:t>The developed user profiling component can be commercialized as a standalone product for e-learning platforms or integrated into existing learning management systems. Potential commercialization strategies include licensing the technology to educational institutions or partnering with e-learning platform providers.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754;p42">
            <a:extLst>
              <a:ext uri="{FF2B5EF4-FFF2-40B4-BE49-F238E27FC236}">
                <a16:creationId xmlns:a16="http://schemas.microsoft.com/office/drawing/2014/main" id="{19956D17-1AE3-9E0B-5404-934EEE910C47}"/>
              </a:ext>
            </a:extLst>
          </p:cNvPr>
          <p:cNvGrpSpPr/>
          <p:nvPr/>
        </p:nvGrpSpPr>
        <p:grpSpPr>
          <a:xfrm>
            <a:off x="2596849" y="1289302"/>
            <a:ext cx="1243378" cy="1154281"/>
            <a:chOff x="8055281" y="3049896"/>
            <a:chExt cx="2090383" cy="1617650"/>
          </a:xfrm>
        </p:grpSpPr>
        <p:sp>
          <p:nvSpPr>
            <p:cNvPr id="6" name="Google Shape;755;p42">
              <a:extLst>
                <a:ext uri="{FF2B5EF4-FFF2-40B4-BE49-F238E27FC236}">
                  <a16:creationId xmlns:a16="http://schemas.microsoft.com/office/drawing/2014/main" id="{ADA97508-8A00-61EC-9373-575B27006A2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756;p42">
              <a:extLst>
                <a:ext uri="{FF2B5EF4-FFF2-40B4-BE49-F238E27FC236}">
                  <a16:creationId xmlns:a16="http://schemas.microsoft.com/office/drawing/2014/main" id="{3E09516B-29C4-32F5-8265-53391F2970B6}"/>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757;p42">
              <a:extLst>
                <a:ext uri="{FF2B5EF4-FFF2-40B4-BE49-F238E27FC236}">
                  <a16:creationId xmlns:a16="http://schemas.microsoft.com/office/drawing/2014/main" id="{45BB1241-1C51-2406-12CD-F4BAB473AA5B}"/>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 name="Google Shape;505;p35">
            <a:extLst>
              <a:ext uri="{FF2B5EF4-FFF2-40B4-BE49-F238E27FC236}">
                <a16:creationId xmlns:a16="http://schemas.microsoft.com/office/drawing/2014/main" id="{863BBEFF-AC00-0095-5F2B-1A1F07052DA8}"/>
              </a:ext>
            </a:extLst>
          </p:cNvPr>
          <p:cNvSpPr txBox="1">
            <a:spLocks noGrp="1"/>
          </p:cNvSpPr>
          <p:nvPr>
            <p:ph type="title"/>
          </p:nvPr>
        </p:nvSpPr>
        <p:spPr>
          <a:xfrm>
            <a:off x="720000" y="118772"/>
            <a:ext cx="7704000" cy="716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grpSp>
        <p:nvGrpSpPr>
          <p:cNvPr id="10" name="Google Shape;499;p35">
            <a:extLst>
              <a:ext uri="{FF2B5EF4-FFF2-40B4-BE49-F238E27FC236}">
                <a16:creationId xmlns:a16="http://schemas.microsoft.com/office/drawing/2014/main" id="{1405EAAF-E60B-50C7-DE3E-6D38B215E572}"/>
              </a:ext>
            </a:extLst>
          </p:cNvPr>
          <p:cNvGrpSpPr/>
          <p:nvPr/>
        </p:nvGrpSpPr>
        <p:grpSpPr>
          <a:xfrm>
            <a:off x="809122" y="3277052"/>
            <a:ext cx="1247148" cy="1021454"/>
            <a:chOff x="7876636" y="3049896"/>
            <a:chExt cx="2269028" cy="1617644"/>
          </a:xfrm>
        </p:grpSpPr>
        <p:sp>
          <p:nvSpPr>
            <p:cNvPr id="11" name="Google Shape;500;p35">
              <a:extLst>
                <a:ext uri="{FF2B5EF4-FFF2-40B4-BE49-F238E27FC236}">
                  <a16:creationId xmlns:a16="http://schemas.microsoft.com/office/drawing/2014/main" id="{407B19DB-5D02-686C-687C-34AB5E2F4D4E}"/>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501;p35">
              <a:extLst>
                <a:ext uri="{FF2B5EF4-FFF2-40B4-BE49-F238E27FC236}">
                  <a16:creationId xmlns:a16="http://schemas.microsoft.com/office/drawing/2014/main" id="{3B26DD4E-8F34-A3E0-A8FE-40ADF55CEBDC}"/>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502;p35">
              <a:extLst>
                <a:ext uri="{FF2B5EF4-FFF2-40B4-BE49-F238E27FC236}">
                  <a16:creationId xmlns:a16="http://schemas.microsoft.com/office/drawing/2014/main" id="{2C125C9B-AA56-44DD-31ED-7BBB56CD6457}"/>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503;p35">
              <a:extLst>
                <a:ext uri="{FF2B5EF4-FFF2-40B4-BE49-F238E27FC236}">
                  <a16:creationId xmlns:a16="http://schemas.microsoft.com/office/drawing/2014/main" id="{544B4391-A2C7-C7B8-3F01-4A67E8B48469}"/>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504;p35">
              <a:extLst>
                <a:ext uri="{FF2B5EF4-FFF2-40B4-BE49-F238E27FC236}">
                  <a16:creationId xmlns:a16="http://schemas.microsoft.com/office/drawing/2014/main" id="{ACFBE1CF-74A7-E202-B671-E7F813E2F494}"/>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 name="Google Shape;754;p42">
            <a:extLst>
              <a:ext uri="{FF2B5EF4-FFF2-40B4-BE49-F238E27FC236}">
                <a16:creationId xmlns:a16="http://schemas.microsoft.com/office/drawing/2014/main" id="{EC160C7E-9445-A105-DF87-9813AC0E3634}"/>
              </a:ext>
            </a:extLst>
          </p:cNvPr>
          <p:cNvGrpSpPr/>
          <p:nvPr/>
        </p:nvGrpSpPr>
        <p:grpSpPr>
          <a:xfrm>
            <a:off x="5188381" y="1289307"/>
            <a:ext cx="1243378" cy="1154281"/>
            <a:chOff x="8055281" y="3049896"/>
            <a:chExt cx="2090383" cy="1617650"/>
          </a:xfrm>
        </p:grpSpPr>
        <p:sp>
          <p:nvSpPr>
            <p:cNvPr id="17" name="Google Shape;755;p42">
              <a:extLst>
                <a:ext uri="{FF2B5EF4-FFF2-40B4-BE49-F238E27FC236}">
                  <a16:creationId xmlns:a16="http://schemas.microsoft.com/office/drawing/2014/main" id="{D5295EBC-08F4-AFF0-1F44-D554799BA31C}"/>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756;p42">
              <a:extLst>
                <a:ext uri="{FF2B5EF4-FFF2-40B4-BE49-F238E27FC236}">
                  <a16:creationId xmlns:a16="http://schemas.microsoft.com/office/drawing/2014/main" id="{6873BF4B-05C3-F392-C4E3-67152EFFCEA9}"/>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757;p42">
              <a:extLst>
                <a:ext uri="{FF2B5EF4-FFF2-40B4-BE49-F238E27FC236}">
                  <a16:creationId xmlns:a16="http://schemas.microsoft.com/office/drawing/2014/main" id="{2D36859F-F233-EA59-07EC-6A6D88C3B057}"/>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 name="Google Shape;499;p35">
            <a:extLst>
              <a:ext uri="{FF2B5EF4-FFF2-40B4-BE49-F238E27FC236}">
                <a16:creationId xmlns:a16="http://schemas.microsoft.com/office/drawing/2014/main" id="{7508974F-0483-7CCA-C599-0A6170070BB2}"/>
              </a:ext>
            </a:extLst>
          </p:cNvPr>
          <p:cNvGrpSpPr/>
          <p:nvPr/>
        </p:nvGrpSpPr>
        <p:grpSpPr>
          <a:xfrm>
            <a:off x="2843162" y="3277052"/>
            <a:ext cx="1247148" cy="1021454"/>
            <a:chOff x="7876636" y="3049896"/>
            <a:chExt cx="2269028" cy="1617644"/>
          </a:xfrm>
        </p:grpSpPr>
        <p:sp>
          <p:nvSpPr>
            <p:cNvPr id="21" name="Google Shape;500;p35">
              <a:extLst>
                <a:ext uri="{FF2B5EF4-FFF2-40B4-BE49-F238E27FC236}">
                  <a16:creationId xmlns:a16="http://schemas.microsoft.com/office/drawing/2014/main" id="{12FE2A5B-79DA-2EBB-CABF-54B0591237DB}"/>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501;p35">
              <a:extLst>
                <a:ext uri="{FF2B5EF4-FFF2-40B4-BE49-F238E27FC236}">
                  <a16:creationId xmlns:a16="http://schemas.microsoft.com/office/drawing/2014/main" id="{6298BC97-DC31-66AF-4C3F-12506DE450F4}"/>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502;p35">
              <a:extLst>
                <a:ext uri="{FF2B5EF4-FFF2-40B4-BE49-F238E27FC236}">
                  <a16:creationId xmlns:a16="http://schemas.microsoft.com/office/drawing/2014/main" id="{04C5F171-FED6-5408-5FD8-2BCB1B9E3B7D}"/>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503;p35">
              <a:extLst>
                <a:ext uri="{FF2B5EF4-FFF2-40B4-BE49-F238E27FC236}">
                  <a16:creationId xmlns:a16="http://schemas.microsoft.com/office/drawing/2014/main" id="{E950D234-6FB6-4EA9-75A6-601BBACC18F7}"/>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504;p35">
              <a:extLst>
                <a:ext uri="{FF2B5EF4-FFF2-40B4-BE49-F238E27FC236}">
                  <a16:creationId xmlns:a16="http://schemas.microsoft.com/office/drawing/2014/main" id="{EFE085CD-4C07-C744-A23D-4102B84BEF8A}"/>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 name="Google Shape;499;p35">
            <a:extLst>
              <a:ext uri="{FF2B5EF4-FFF2-40B4-BE49-F238E27FC236}">
                <a16:creationId xmlns:a16="http://schemas.microsoft.com/office/drawing/2014/main" id="{C7129BBC-D734-F035-99CF-34D1889B11E9}"/>
              </a:ext>
            </a:extLst>
          </p:cNvPr>
          <p:cNvGrpSpPr/>
          <p:nvPr/>
        </p:nvGrpSpPr>
        <p:grpSpPr>
          <a:xfrm>
            <a:off x="4824368" y="3277052"/>
            <a:ext cx="1247148" cy="1021454"/>
            <a:chOff x="7876636" y="3049896"/>
            <a:chExt cx="2269028" cy="1617644"/>
          </a:xfrm>
        </p:grpSpPr>
        <p:sp>
          <p:nvSpPr>
            <p:cNvPr id="27" name="Google Shape;500;p35">
              <a:extLst>
                <a:ext uri="{FF2B5EF4-FFF2-40B4-BE49-F238E27FC236}">
                  <a16:creationId xmlns:a16="http://schemas.microsoft.com/office/drawing/2014/main" id="{4359FE45-F56F-9C6C-EFD7-B6C139D7F8C2}"/>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501;p35">
              <a:extLst>
                <a:ext uri="{FF2B5EF4-FFF2-40B4-BE49-F238E27FC236}">
                  <a16:creationId xmlns:a16="http://schemas.microsoft.com/office/drawing/2014/main" id="{54B2E4BA-6950-175C-F8ED-8B2B3E29EBE2}"/>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502;p35">
              <a:extLst>
                <a:ext uri="{FF2B5EF4-FFF2-40B4-BE49-F238E27FC236}">
                  <a16:creationId xmlns:a16="http://schemas.microsoft.com/office/drawing/2014/main" id="{9401AB39-3D1F-0B13-B7B8-3D78EBD0AA2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503;p35">
              <a:extLst>
                <a:ext uri="{FF2B5EF4-FFF2-40B4-BE49-F238E27FC236}">
                  <a16:creationId xmlns:a16="http://schemas.microsoft.com/office/drawing/2014/main" id="{63643C23-0786-FDAB-27BC-5C321434308D}"/>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504;p35">
              <a:extLst>
                <a:ext uri="{FF2B5EF4-FFF2-40B4-BE49-F238E27FC236}">
                  <a16:creationId xmlns:a16="http://schemas.microsoft.com/office/drawing/2014/main" id="{C79598C6-9E60-85D4-07A5-C3F097BA3681}"/>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 name="Google Shape;499;p35">
            <a:extLst>
              <a:ext uri="{FF2B5EF4-FFF2-40B4-BE49-F238E27FC236}">
                <a16:creationId xmlns:a16="http://schemas.microsoft.com/office/drawing/2014/main" id="{9B860C42-FA3E-1380-C6C3-3D76CAD9262D}"/>
              </a:ext>
            </a:extLst>
          </p:cNvPr>
          <p:cNvGrpSpPr/>
          <p:nvPr/>
        </p:nvGrpSpPr>
        <p:grpSpPr>
          <a:xfrm>
            <a:off x="6882909" y="3277052"/>
            <a:ext cx="1247148" cy="1021454"/>
            <a:chOff x="7876636" y="3049896"/>
            <a:chExt cx="2269028" cy="1617644"/>
          </a:xfrm>
        </p:grpSpPr>
        <p:sp>
          <p:nvSpPr>
            <p:cNvPr id="33" name="Google Shape;500;p35">
              <a:extLst>
                <a:ext uri="{FF2B5EF4-FFF2-40B4-BE49-F238E27FC236}">
                  <a16:creationId xmlns:a16="http://schemas.microsoft.com/office/drawing/2014/main" id="{7FC15DD3-572B-8DFD-920F-43F2FC69ECE0}"/>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501;p35">
              <a:extLst>
                <a:ext uri="{FF2B5EF4-FFF2-40B4-BE49-F238E27FC236}">
                  <a16:creationId xmlns:a16="http://schemas.microsoft.com/office/drawing/2014/main" id="{6EB4F3B4-A884-E6C3-97DD-C5A496DF5CA1}"/>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502;p35">
              <a:extLst>
                <a:ext uri="{FF2B5EF4-FFF2-40B4-BE49-F238E27FC236}">
                  <a16:creationId xmlns:a16="http://schemas.microsoft.com/office/drawing/2014/main" id="{67646BAE-D391-1671-5BAB-B25B54657786}"/>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503;p35">
              <a:extLst>
                <a:ext uri="{FF2B5EF4-FFF2-40B4-BE49-F238E27FC236}">
                  <a16:creationId xmlns:a16="http://schemas.microsoft.com/office/drawing/2014/main" id="{D2A7E8DE-C4E5-2820-B323-BD8812FF34F8}"/>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504;p35">
              <a:extLst>
                <a:ext uri="{FF2B5EF4-FFF2-40B4-BE49-F238E27FC236}">
                  <a16:creationId xmlns:a16="http://schemas.microsoft.com/office/drawing/2014/main" id="{1A4AC7FC-F22C-0036-11A2-D7BCB4CD172A}"/>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 name="Google Shape;507;p35">
            <a:extLst>
              <a:ext uri="{FF2B5EF4-FFF2-40B4-BE49-F238E27FC236}">
                <a16:creationId xmlns:a16="http://schemas.microsoft.com/office/drawing/2014/main" id="{5D6F82B6-2023-3715-CDF4-D570833F6186}"/>
              </a:ext>
            </a:extLst>
          </p:cNvPr>
          <p:cNvSpPr txBox="1">
            <a:spLocks noGrp="1"/>
          </p:cNvSpPr>
          <p:nvPr>
            <p:ph type="subTitle" idx="1"/>
          </p:nvPr>
        </p:nvSpPr>
        <p:spPr>
          <a:xfrm>
            <a:off x="2176640" y="2359493"/>
            <a:ext cx="2212132" cy="633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Supervisor</a:t>
            </a:r>
          </a:p>
          <a:p>
            <a:pPr marL="0" lvl="0" indent="0" algn="ctr" rtl="0">
              <a:spcBef>
                <a:spcPts val="0"/>
              </a:spcBef>
              <a:spcAft>
                <a:spcPts val="0"/>
              </a:spcAft>
              <a:buNone/>
            </a:pPr>
            <a:r>
              <a:rPr lang="en-US" sz="1400" dirty="0"/>
              <a:t>Ms. </a:t>
            </a:r>
            <a:r>
              <a:rPr lang="en-US" sz="1400" dirty="0" err="1"/>
              <a:t>Sanjeevi</a:t>
            </a:r>
            <a:r>
              <a:rPr lang="en-US" sz="1400" dirty="0"/>
              <a:t> Chandrasiri</a:t>
            </a:r>
            <a:endParaRPr sz="1400" dirty="0"/>
          </a:p>
        </p:txBody>
      </p:sp>
      <p:sp>
        <p:nvSpPr>
          <p:cNvPr id="39" name="Google Shape;507;p35">
            <a:extLst>
              <a:ext uri="{FF2B5EF4-FFF2-40B4-BE49-F238E27FC236}">
                <a16:creationId xmlns:a16="http://schemas.microsoft.com/office/drawing/2014/main" id="{3FBC4EA9-3F8E-82A3-71AB-9BC89C90C22C}"/>
              </a:ext>
            </a:extLst>
          </p:cNvPr>
          <p:cNvSpPr txBox="1">
            <a:spLocks/>
          </p:cNvSpPr>
          <p:nvPr/>
        </p:nvSpPr>
        <p:spPr>
          <a:xfrm>
            <a:off x="4768172" y="2359493"/>
            <a:ext cx="2212132"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Co-Supervisor</a:t>
            </a:r>
          </a:p>
          <a:p>
            <a:pPr marL="0" indent="0" algn="ctr"/>
            <a:r>
              <a:rPr lang="en-US" sz="1400" dirty="0"/>
              <a:t>Miss Akshi De Silva</a:t>
            </a:r>
          </a:p>
        </p:txBody>
      </p:sp>
      <p:sp>
        <p:nvSpPr>
          <p:cNvPr id="40" name="Google Shape;507;p35">
            <a:extLst>
              <a:ext uri="{FF2B5EF4-FFF2-40B4-BE49-F238E27FC236}">
                <a16:creationId xmlns:a16="http://schemas.microsoft.com/office/drawing/2014/main" id="{7E7CD016-5320-2431-B1AC-5D1842B8466B}"/>
              </a:ext>
            </a:extLst>
          </p:cNvPr>
          <p:cNvSpPr txBox="1">
            <a:spLocks/>
          </p:cNvSpPr>
          <p:nvPr/>
        </p:nvSpPr>
        <p:spPr>
          <a:xfrm>
            <a:off x="556846" y="4295399"/>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IT21033032</a:t>
            </a:r>
          </a:p>
          <a:p>
            <a:pPr marL="0" indent="0" algn="ctr"/>
            <a:r>
              <a:rPr lang="en-US" sz="1400" dirty="0" err="1"/>
              <a:t>Nishshanka</a:t>
            </a:r>
            <a:r>
              <a:rPr lang="en-US" sz="1400" dirty="0"/>
              <a:t> N.A.P.K.R </a:t>
            </a:r>
            <a:endParaRPr lang="en-US" sz="1200" dirty="0"/>
          </a:p>
        </p:txBody>
      </p:sp>
      <p:sp>
        <p:nvSpPr>
          <p:cNvPr id="41" name="Google Shape;507;p35">
            <a:extLst>
              <a:ext uri="{FF2B5EF4-FFF2-40B4-BE49-F238E27FC236}">
                <a16:creationId xmlns:a16="http://schemas.microsoft.com/office/drawing/2014/main" id="{6A4B6EBF-2B30-AA20-944D-F63369B34A1D}"/>
              </a:ext>
            </a:extLst>
          </p:cNvPr>
          <p:cNvSpPr txBox="1">
            <a:spLocks/>
          </p:cNvSpPr>
          <p:nvPr/>
        </p:nvSpPr>
        <p:spPr>
          <a:xfrm>
            <a:off x="2596849" y="4295399"/>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IT21021602</a:t>
            </a:r>
          </a:p>
          <a:p>
            <a:pPr marL="0" indent="0" algn="ctr"/>
            <a:r>
              <a:rPr lang="en-US" sz="1400" dirty="0" err="1"/>
              <a:t>Abeykoon</a:t>
            </a:r>
            <a:r>
              <a:rPr lang="en-US" sz="1400" dirty="0"/>
              <a:t> R.M.S.P </a:t>
            </a:r>
          </a:p>
        </p:txBody>
      </p:sp>
      <p:sp>
        <p:nvSpPr>
          <p:cNvPr id="42" name="Google Shape;507;p35">
            <a:extLst>
              <a:ext uri="{FF2B5EF4-FFF2-40B4-BE49-F238E27FC236}">
                <a16:creationId xmlns:a16="http://schemas.microsoft.com/office/drawing/2014/main" id="{F237AC23-A675-79B9-A242-3391D8B6E29C}"/>
              </a:ext>
            </a:extLst>
          </p:cNvPr>
          <p:cNvSpPr txBox="1">
            <a:spLocks/>
          </p:cNvSpPr>
          <p:nvPr/>
        </p:nvSpPr>
        <p:spPr>
          <a:xfrm>
            <a:off x="4598670" y="4281488"/>
            <a:ext cx="1859380"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IT21032806</a:t>
            </a:r>
          </a:p>
          <a:p>
            <a:pPr marL="0" indent="0" algn="ctr"/>
            <a:r>
              <a:rPr lang="en-US" sz="1400" dirty="0"/>
              <a:t>Jayasinghe K.A.K.N  </a:t>
            </a:r>
          </a:p>
        </p:txBody>
      </p:sp>
      <p:sp>
        <p:nvSpPr>
          <p:cNvPr id="43" name="Google Shape;507;p35">
            <a:extLst>
              <a:ext uri="{FF2B5EF4-FFF2-40B4-BE49-F238E27FC236}">
                <a16:creationId xmlns:a16="http://schemas.microsoft.com/office/drawing/2014/main" id="{1AEB8F83-F0F8-0B10-B99B-92C662768245}"/>
              </a:ext>
            </a:extLst>
          </p:cNvPr>
          <p:cNvSpPr txBox="1">
            <a:spLocks/>
          </p:cNvSpPr>
          <p:nvPr/>
        </p:nvSpPr>
        <p:spPr>
          <a:xfrm>
            <a:off x="6638672" y="4281488"/>
            <a:ext cx="1948481" cy="633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r>
              <a:rPr lang="en-US" b="1" dirty="0"/>
              <a:t>IT21032974</a:t>
            </a:r>
          </a:p>
          <a:p>
            <a:pPr marL="0" indent="0" algn="ctr"/>
            <a:r>
              <a:rPr lang="en-US" sz="1400" dirty="0" err="1"/>
              <a:t>Nishshanka</a:t>
            </a:r>
            <a:r>
              <a:rPr lang="en-US" sz="1400" dirty="0"/>
              <a:t> N.A.G.A.A</a:t>
            </a:r>
          </a:p>
        </p:txBody>
      </p:sp>
      <p:pic>
        <p:nvPicPr>
          <p:cNvPr id="3" name="Picture 2" descr="A close-up of a person&#10;&#10;Description automatically generated">
            <a:extLst>
              <a:ext uri="{FF2B5EF4-FFF2-40B4-BE49-F238E27FC236}">
                <a16:creationId xmlns:a16="http://schemas.microsoft.com/office/drawing/2014/main" id="{01154567-7B62-B9B5-E310-B768B94473DD}"/>
              </a:ext>
            </a:extLst>
          </p:cNvPr>
          <p:cNvPicPr>
            <a:picLocks noChangeAspect="1"/>
          </p:cNvPicPr>
          <p:nvPr/>
        </p:nvPicPr>
        <p:blipFill>
          <a:blip r:embed="rId2"/>
          <a:stretch>
            <a:fillRect/>
          </a:stretch>
        </p:blipFill>
        <p:spPr>
          <a:xfrm>
            <a:off x="2872601" y="1457757"/>
            <a:ext cx="890501" cy="9190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4" name="Picture 43" descr="A person wearing a robe and a blue shirt&#10;&#10;Description automatically generated">
            <a:extLst>
              <a:ext uri="{FF2B5EF4-FFF2-40B4-BE49-F238E27FC236}">
                <a16:creationId xmlns:a16="http://schemas.microsoft.com/office/drawing/2014/main" id="{C53C51E4-B8CF-D916-C88D-A7748034CA73}"/>
              </a:ext>
            </a:extLst>
          </p:cNvPr>
          <p:cNvPicPr>
            <a:picLocks noChangeAspect="1"/>
          </p:cNvPicPr>
          <p:nvPr/>
        </p:nvPicPr>
        <p:blipFill>
          <a:blip r:embed="rId3"/>
          <a:stretch>
            <a:fillRect/>
          </a:stretch>
        </p:blipFill>
        <p:spPr>
          <a:xfrm>
            <a:off x="5450399" y="1457757"/>
            <a:ext cx="911069" cy="9190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7623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3" name="Google Shape;803;p44"/>
          <p:cNvSpPr txBox="1">
            <a:spLocks noGrp="1"/>
          </p:cNvSpPr>
          <p:nvPr>
            <p:ph type="title"/>
          </p:nvPr>
        </p:nvSpPr>
        <p:spPr>
          <a:xfrm>
            <a:off x="720000" y="1142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731BB026-A8C3-1FC5-2917-711203F7D7AF}"/>
              </a:ext>
            </a:extLst>
          </p:cNvPr>
          <p:cNvGrpSpPr/>
          <p:nvPr/>
        </p:nvGrpSpPr>
        <p:grpSpPr>
          <a:xfrm>
            <a:off x="7171199" y="1295872"/>
            <a:ext cx="1878611" cy="2455699"/>
            <a:chOff x="5659911" y="246150"/>
            <a:chExt cx="3484079" cy="4357851"/>
          </a:xfrm>
        </p:grpSpPr>
        <p:sp>
          <p:nvSpPr>
            <p:cNvPr id="27" name="Google Shape;867;p46">
              <a:extLst>
                <a:ext uri="{FF2B5EF4-FFF2-40B4-BE49-F238E27FC236}">
                  <a16:creationId xmlns:a16="http://schemas.microsoft.com/office/drawing/2014/main" id="{7B608814-192A-9240-0F71-ABE307CF0ABB}"/>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833D614A-E703-06B0-5F7B-A75BB7547398}"/>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D59B5366-F479-0813-D840-B16AA9B0B35B}"/>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4EDD71C2-3D73-8D9F-071C-4ECF70629722}"/>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3EEB6D2C-12FD-C5AC-AD3B-A0ED4004BE6A}"/>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DE827276-81ED-9893-2650-EDA662D10C0F}"/>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009A266E-16F2-6587-52D6-9AD5EA82526A}"/>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46F1F6E7-22BB-BEE0-9CF0-D2DE7A740CF9}"/>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A21403A1-4C22-5346-156B-E4E64894D264}"/>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232731F1-3F85-2452-02AC-FA8CA5901C88}"/>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6CB33131-A696-A7BB-BB3A-4FC63576B129}"/>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0F0FD128-FF42-753B-1945-5F5054292C6C}"/>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ADF09556-981D-C603-1E45-D7D8D14B4460}"/>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7C27E9AF-866E-4457-8A68-CE7CDD9E9B47}"/>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40C88840-7E66-A82E-F324-744C967CEE20}"/>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E74A6781-C9E3-CDD2-B2DE-5BC426F6D70C}"/>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D2E7431E-F522-3BF1-79AB-CC39651D4578}"/>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44F7BB52-7F93-9C63-AEEB-9E0789AA1C4C}"/>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7EDB8F9E-DA12-689C-CE2C-A68AC1B02134}"/>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72EF5561-DF99-EA1B-A6FB-79DD2656FEE3}"/>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D0C1D764-153D-D4B3-2FD2-F38CE4DAA36D}"/>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CE2AAFDA-8DC0-5048-6F7D-7FEA01C16660}"/>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A8271D14-1857-E058-726D-9E9A870F9FD9}"/>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52109B73-901D-885F-D331-57C6B1527441}"/>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9F97429F-385F-D022-0755-79858FC26772}"/>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E8323385-FA47-A5EB-D7FC-7D8A69D5252C}"/>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8D2A7DCE-CD60-515A-5555-E75106137EF1}"/>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BD6CBA68-D182-D3E9-FB87-245AF77D17D5}"/>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3803ACB7-E329-2F15-1881-9254EF8F198B}"/>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DDCEC6EE-39E6-77A6-0CFC-A6B2F654E4E2}"/>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9DEB8D74-F01A-AC60-8994-368DA51A4F56}"/>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BC70897C-8C6D-F654-E8BD-4CD916AD10C3}"/>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B781D4A2-7BE7-0B5B-9650-24CB0746347A}"/>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8DE26A4B-9958-C8ED-2DDD-40CCBE936FE4}"/>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4C0037A4-E2A2-363B-68C6-719295E05C89}"/>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D131826C-CEF5-0AB0-5D19-AE3A9D6A1D44}"/>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D6984F10-8686-49E3-F5C6-79BCE353E7AE}"/>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50319604-6489-BB09-ECEA-657FB2B3C4E3}"/>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28AC2F6E-4512-15A7-8EB9-3A96DA801974}"/>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9C282E50-4EBB-7C3F-289A-3FA28971A71B}"/>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9300164B-C844-62CE-58F6-DE1459AD9716}"/>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A1BDBCAB-601B-BC57-0601-035BB57AB809}"/>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6D3579C3-572B-6613-BD24-160336B8553F}"/>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CFE24AF7-DD86-E491-266E-E7A1A0622586}"/>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EFFBD5CC-ED3F-5DB1-23C7-44E1A0820438}"/>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FA0B9CD7-AB65-A82C-0CE4-EAA5062A0159}"/>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8BB0DCC-B6DA-AE9C-718C-E530A1BA4A82}"/>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D1FEB6E1-BE39-5CEB-B8BE-DB99ACC49BB9}"/>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6F2EA19C-636D-096E-523C-E0E8C55FA486}"/>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CAFDFFDD-A398-19BB-9196-1ED125965BD9}"/>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D6B0AF3-BEEF-F6F9-38DF-226E2232DDB0}"/>
              </a:ext>
            </a:extLst>
          </p:cNvPr>
          <p:cNvSpPr txBox="1"/>
          <p:nvPr/>
        </p:nvSpPr>
        <p:spPr>
          <a:xfrm>
            <a:off x="403329" y="752313"/>
            <a:ext cx="6888677" cy="4185761"/>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S. S. Farooq and S. S. Khalid, "E-Learning Environment Based Intelligent Profiling System for Enhancing User Adaptation," in International Conference on Advanced Computer Science Applications and Technologies (ACSAT), 2021, pp. 1-6. Available: [Link](</a:t>
            </a:r>
            <a:r>
              <a:rPr lang="en-US" dirty="0">
                <a:latin typeface="Barlow" panose="00000500000000000000" pitchFamily="2" charset="0"/>
                <a:hlinkClick r:id="rId3"/>
              </a:rPr>
              <a:t>https://www.researchgate.net/publication/364422509_E-Learning_Environment_Based_Intelligent_Profiling_System_for_Enhancing_User_Adaptation</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P. Brusilovsky, "User Modeling and User Profiling in Adaptive E-learning Systems," in User Modeling and User-Adapted Interaction, vol. 12, no. 4, pp. 279-283, Dec. 2002. Available: [Link](</a:t>
            </a:r>
            <a:r>
              <a:rPr lang="en-US" dirty="0">
                <a:latin typeface="Barlow" panose="00000500000000000000" pitchFamily="2" charset="0"/>
                <a:hlinkClick r:id="rId4"/>
              </a:rPr>
              <a:t>https://www.researchgate.net/publication/238685545_User_Modeling_and_User_Profiling_in_Adaptive_E-learning_Systems</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3. M. </a:t>
            </a:r>
            <a:r>
              <a:rPr lang="en-US" dirty="0" err="1">
                <a:latin typeface="Barlow" panose="00000500000000000000" pitchFamily="2" charset="0"/>
              </a:rPr>
              <a:t>Khamparia</a:t>
            </a:r>
            <a:r>
              <a:rPr lang="en-US" dirty="0">
                <a:latin typeface="Barlow" panose="00000500000000000000" pitchFamily="2" charset="0"/>
              </a:rPr>
              <a:t>, S. Pandey, V. Singh, and M. K. Gupta, "Enhancing the Learning Experience Through Adaptive Learning Systems: A Review," SSRN Electronic Journal, May 2019. Available: [Link](</a:t>
            </a:r>
            <a:r>
              <a:rPr lang="en-US" dirty="0">
                <a:latin typeface="Barlow" panose="00000500000000000000" pitchFamily="2" charset="0"/>
                <a:hlinkClick r:id="rId5"/>
              </a:rPr>
              <a:t>https://papers.ssrn.com/sol3/papers.cfm?abstract_id=3389811</a:t>
            </a:r>
            <a:r>
              <a:rPr lang="en-US" dirty="0">
                <a:latin typeface="Barlow" panose="00000500000000000000" pitchFamily="2" charset="0"/>
              </a:rPr>
              <a:t>)</a:t>
            </a:r>
          </a:p>
          <a:p>
            <a:pPr marL="285750" indent="-285750">
              <a:buFont typeface="Wingdings" panose="05000000000000000000" pitchFamily="2" charset="2"/>
              <a:buChar char="§"/>
            </a:pPr>
            <a:r>
              <a:rPr lang="en-US" dirty="0">
                <a:latin typeface="Barlow" panose="00000500000000000000" pitchFamily="2" charset="0"/>
              </a:rPr>
              <a:t>J. A. Molina-Carmona, J. R. Ruiz-Sarmiento, J. M. Alonso-Hernández, and D. L. Morales-Rodríguez, "Personalization of the eLearning Experience: A Review," Electronics, vol. 11, no. 20, pp. 1-27, Oct. 2022. Available: [Link](https://www.mdpi.com/2079-9292/11/20/3354)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E399B49F-A272-23B2-5498-C317106F9975}"/>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81AE3E1D-2156-FB2C-BF52-F5AF5F31390F}"/>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1C005936-7BCC-782F-ED00-D0C33F25C92A}"/>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5E77935E-6BF1-0B3E-F114-B58D614D67A6}"/>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2034888E-BFB4-FF78-0A5F-4C6F2FA23CD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D3E045A0-BB41-7DD8-6CE8-BC2039BF8C89}"/>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E1FF711B-6736-8E8D-EC6F-EA308570C398}"/>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AC0AFCF4-8B9E-7D49-D337-BF7DDF2C38F2}"/>
              </a:ext>
            </a:extLst>
          </p:cNvPr>
          <p:cNvSpPr txBox="1">
            <a:spLocks noGrp="1"/>
          </p:cNvSpPr>
          <p:nvPr>
            <p:ph type="title"/>
          </p:nvPr>
        </p:nvSpPr>
        <p:spPr>
          <a:xfrm>
            <a:off x="701605" y="2932598"/>
            <a:ext cx="5497303"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Adaptive Recommendation Engine</a:t>
            </a:r>
          </a:p>
        </p:txBody>
      </p:sp>
      <p:sp>
        <p:nvSpPr>
          <p:cNvPr id="662" name="Google Shape;662;p38">
            <a:extLst>
              <a:ext uri="{FF2B5EF4-FFF2-40B4-BE49-F238E27FC236}">
                <a16:creationId xmlns:a16="http://schemas.microsoft.com/office/drawing/2014/main" id="{0A77B448-C0AC-A3A1-ED1D-9511647E1A59}"/>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63" name="Google Shape;663;p38">
            <a:extLst>
              <a:ext uri="{FF2B5EF4-FFF2-40B4-BE49-F238E27FC236}">
                <a16:creationId xmlns:a16="http://schemas.microsoft.com/office/drawing/2014/main" id="{1C69BB6F-1EE1-6604-AB5E-317A8A4D1C99}"/>
              </a:ext>
            </a:extLst>
          </p:cNvPr>
          <p:cNvSpPr txBox="1">
            <a:spLocks noGrp="1"/>
          </p:cNvSpPr>
          <p:nvPr>
            <p:ph type="subTitle" idx="1"/>
          </p:nvPr>
        </p:nvSpPr>
        <p:spPr>
          <a:xfrm>
            <a:off x="719340" y="4380215"/>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IT21021602</a:t>
            </a:r>
          </a:p>
          <a:p>
            <a:pPr marL="0" lvl="0" indent="0" algn="l" rtl="0">
              <a:spcBef>
                <a:spcPts val="0"/>
              </a:spcBef>
              <a:spcAft>
                <a:spcPts val="0"/>
              </a:spcAft>
              <a:buNone/>
            </a:pPr>
            <a:r>
              <a:rPr lang="en" b="1" dirty="0"/>
              <a:t>Abeykoon R.M.S.P</a:t>
            </a:r>
            <a:endParaRPr b="1" dirty="0"/>
          </a:p>
        </p:txBody>
      </p:sp>
      <p:grpSp>
        <p:nvGrpSpPr>
          <p:cNvPr id="664" name="Google Shape;664;p38">
            <a:extLst>
              <a:ext uri="{FF2B5EF4-FFF2-40B4-BE49-F238E27FC236}">
                <a16:creationId xmlns:a16="http://schemas.microsoft.com/office/drawing/2014/main" id="{D91C1AB8-357A-0C94-BD0E-71E4D657B91E}"/>
              </a:ext>
            </a:extLst>
          </p:cNvPr>
          <p:cNvGrpSpPr/>
          <p:nvPr/>
        </p:nvGrpSpPr>
        <p:grpSpPr>
          <a:xfrm>
            <a:off x="5802649" y="879673"/>
            <a:ext cx="3523665" cy="3945312"/>
            <a:chOff x="6992171" y="301623"/>
            <a:chExt cx="3275999" cy="3668010"/>
          </a:xfrm>
        </p:grpSpPr>
        <p:grpSp>
          <p:nvGrpSpPr>
            <p:cNvPr id="665" name="Google Shape;665;p38">
              <a:extLst>
                <a:ext uri="{FF2B5EF4-FFF2-40B4-BE49-F238E27FC236}">
                  <a16:creationId xmlns:a16="http://schemas.microsoft.com/office/drawing/2014/main" id="{5EAA9988-3031-33CA-482B-DAE9D55CB9CA}"/>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ADF49F8-6249-739F-0366-ECE5B59CD66D}"/>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CAEBFC4E-16DA-1CDC-142C-209615D8BF8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8ECAED38-5ECB-C60F-1E44-C66102F33FDD}"/>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83AE520B-6B6E-8926-BA78-2CC6B7259C1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0566CB70-09A0-B662-4D8B-C2454A7D87B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CEC1B7F9-4B9C-EE24-9E66-7489566E97EC}"/>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B0487948-1671-502F-053C-4532AD153350}"/>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4F552140-78CE-309C-AB41-2DCFEC3B56CC}"/>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F1A21382-3BA9-93E1-45A6-F1459E1A07B5}"/>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ADFA53D9-DD18-7F2E-947B-540275C84AB5}"/>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4A975AB7-1730-CB1E-47C6-3513CF00F7EB}"/>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15F05C53-19F3-686F-7439-DD8DDD819B6B}"/>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0C2C92D6-EB8D-94BC-9376-5F55E3B9CD3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F482E399-961D-72E1-4CF6-C3C8A4D84041}"/>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144F2565-6C7C-EBFE-A781-CC3F4744EFC9}"/>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166BCA50-F4D1-D45F-BBEE-8C6D6A025418}"/>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5D031916-005A-DB14-77ED-221BAF229B01}"/>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32DB4E63-B4FE-F96E-A067-A3CDB2A80477}"/>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ED591C99-78A5-6648-CFC0-9132A4611265}"/>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A5E2A6BA-27FF-0FDC-6E2E-7C21D7B789B9}"/>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3E2651C2-1129-1F77-B1F2-4E795A7FD754}"/>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40E18198-F897-3CE2-84AB-C47CCBC537F2}"/>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58D7CA74-C0F8-5786-119D-A3E16DB4F047}"/>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58E39E45-D6EA-1838-F82C-0AB9A418C4CE}"/>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9E317316-933A-F0B6-C6D0-246A2DE495C4}"/>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5DC79D73-C44F-9676-0921-2BAA1028C5EA}"/>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45E5E7DB-888C-F058-888D-7E95FD3D3566}"/>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7F63E483-E714-CB18-94CB-EE7230F2B2A0}"/>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8D5960D7-3EB8-09E4-0F84-204E69A8A34C}"/>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12470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88D286E9-72B4-9762-E703-CB9CD4C236B7}"/>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8DA4981A-A28F-65C1-C123-853A9ECADC41}"/>
              </a:ext>
            </a:extLst>
          </p:cNvPr>
          <p:cNvSpPr txBox="1">
            <a:spLocks noGrp="1"/>
          </p:cNvSpPr>
          <p:nvPr>
            <p:ph type="title"/>
          </p:nvPr>
        </p:nvSpPr>
        <p:spPr>
          <a:xfrm>
            <a:off x="716550" y="529933"/>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C949D94F-261B-AD1C-8B39-420B2AA0A771}"/>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18BB33E9-8F7D-C108-7295-0FD136C6689F}"/>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F781E8EE-D18F-4418-ED80-4D829B6DDE7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3ACA8C7C-1A23-A45A-73D5-BE7A1E2A5F09}"/>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A4A2DB7C-3C3A-7ED9-DFFA-ABDF47AC0914}"/>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2F4E7600-E358-E0B4-EF47-09E9F4658926}"/>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758D1125-4ABE-682D-60B2-9FB6959329A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4BD7DA8D-B7D0-EA38-9B11-64E2EE00249B}"/>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D6E2C3FA-06D7-FC21-F079-05B2F34473D4}"/>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FB0BAE2E-C726-6D3B-6A07-5CED8145F06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CB36F7DA-6D80-A6B1-3D60-200479408A3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BC7DBBF4-0FC7-8B42-F369-B609958E4F95}"/>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0F6C96ED-95FB-B1C6-A695-D09B541A1A9B}"/>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A3E81777-003A-190A-3DA8-FE905931CD72}"/>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CF54F842-A4D4-A6A4-4503-2B76050EDB91}"/>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3F3BCB41-C779-94C0-D179-C3606AF41BE7}"/>
              </a:ext>
            </a:extLst>
          </p:cNvPr>
          <p:cNvSpPr txBox="1">
            <a:spLocks/>
          </p:cNvSpPr>
          <p:nvPr/>
        </p:nvSpPr>
        <p:spPr>
          <a:xfrm>
            <a:off x="1782150" y="1675817"/>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background for the Adaptive Recommendation Engine sub-component is grounded in the identified shortcomings of existing e-learning systems, emphasizing the need for a more adaptive and user-centric approach. The sub-component seeks to overcome the challenges observed in traditional recommendation algorithms by employing a straightforward yet effective algorithm that adjusts recommendations in real-time based on user interactions and feedback.</a:t>
            </a:r>
          </a:p>
        </p:txBody>
      </p:sp>
    </p:spTree>
    <p:extLst>
      <p:ext uri="{BB962C8B-B14F-4D97-AF65-F5344CB8AC3E}">
        <p14:creationId xmlns:p14="http://schemas.microsoft.com/office/powerpoint/2010/main" val="1878652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1AEA59F9-139C-DE54-B481-9E4C02C2DE9C}"/>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CF73FDC9-6FE2-7EC7-B4BF-C67C566B7E46}"/>
              </a:ext>
            </a:extLst>
          </p:cNvPr>
          <p:cNvGrpSpPr/>
          <p:nvPr/>
        </p:nvGrpSpPr>
        <p:grpSpPr>
          <a:xfrm flipH="1">
            <a:off x="-221548" y="3707465"/>
            <a:ext cx="1630646" cy="1607649"/>
            <a:chOff x="6992171" y="301623"/>
            <a:chExt cx="3275999" cy="3668010"/>
          </a:xfrm>
        </p:grpSpPr>
        <p:grpSp>
          <p:nvGrpSpPr>
            <p:cNvPr id="944" name="Google Shape;944;p49">
              <a:extLst>
                <a:ext uri="{FF2B5EF4-FFF2-40B4-BE49-F238E27FC236}">
                  <a16:creationId xmlns:a16="http://schemas.microsoft.com/office/drawing/2014/main" id="{A84D7891-FC77-ED80-AE5D-68F7818DD156}"/>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B2F9E9CE-36EB-1294-021B-F2888B917F96}"/>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614564F3-A45C-FD3B-0827-B85E2EC3E4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BDCE00BC-5BAA-AFAB-8967-977956B02B34}"/>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EBACCD65-08F4-707E-0935-4774C0B6199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044FF673-8DA3-1BFA-4D6B-7E3E78900932}"/>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8EAEEAE2-2CEA-A454-51CF-1B55E5FC7EC1}"/>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79C2D774-96F4-B34F-E911-DE301262BC80}"/>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207483D7-4C3B-C4BB-F2BB-63DA97BFC515}"/>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98A45D8F-4B03-D4F6-E470-E1D9FA7E7766}"/>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077F263F-763F-4E00-6D3B-27C6A6CC0A08}"/>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4D5311CD-C4CC-918A-E77B-4A426DCC5944}"/>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943FB385-368F-60CC-E83F-9517DF13DAF2}"/>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D7596858-6C88-B7FE-3943-032D51693446}"/>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8FF6BB44-D45D-4FDD-04B7-70ACA89500E5}"/>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491C3533-00A5-AB0A-DEED-E61B560BA0E6}"/>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54C714A9-2671-C8D2-01A8-CB05BB73A1BF}"/>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98CD93D0-264E-00D4-9C3A-FFD76E155C19}"/>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34460955-6C87-CE0B-A49F-21C6727C4DA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D1725798-C776-B738-3349-9AF615F8683E}"/>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67BB4F61-166F-6AAC-01DB-9A0DF39CC515}"/>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A666859-862E-8EF6-5B99-0B1C51F0BA6B}"/>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6DFDD258-E02B-FA86-FE14-8722978CCD76}"/>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C908707A-90C0-0EBF-E750-CCA3F35A4583}"/>
              </a:ext>
            </a:extLst>
          </p:cNvPr>
          <p:cNvGrpSpPr/>
          <p:nvPr/>
        </p:nvGrpSpPr>
        <p:grpSpPr>
          <a:xfrm flipH="1">
            <a:off x="7205457" y="3312347"/>
            <a:ext cx="2034617" cy="1978101"/>
            <a:chOff x="427567" y="1744899"/>
            <a:chExt cx="2034617" cy="1978101"/>
          </a:xfrm>
        </p:grpSpPr>
        <p:sp>
          <p:nvSpPr>
            <p:cNvPr id="968" name="Google Shape;968;p49">
              <a:extLst>
                <a:ext uri="{FF2B5EF4-FFF2-40B4-BE49-F238E27FC236}">
                  <a16:creationId xmlns:a16="http://schemas.microsoft.com/office/drawing/2014/main" id="{E0996ED8-F316-2674-7AFA-9E804415FDBB}"/>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C91D4C38-4A07-890F-EBAF-33A5B87222B7}"/>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15F174C3-85CB-7529-DA9F-27DDD22CB6C6}"/>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F7FB8FB7-54EF-7DAE-43B6-0C7F0C8A3A4D}"/>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3C5C8965-33B4-702E-17A4-651078C9B9F9}"/>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38DDAE16-4E14-9558-7F86-7821DC7368C9}"/>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FF1D6CAE-22DF-3978-7842-F5EFFD3AD21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03FE9F7-4546-31C2-13D8-B8B3120A5125}"/>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81CA75AC-2F79-BB1E-C88C-4EDB1398E586}"/>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6F0BC1E7-6397-D07F-CAC8-102E16C385DD}"/>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00753C49-6EAF-43EF-EA73-13049816FD3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2283E0B0-B16B-8043-DF16-37008A4E68EC}"/>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B7F862E0-23FC-5B4D-CCE6-3D15D77C18D8}"/>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5179F2DA-B006-D88D-427C-8CEC47E14387}"/>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745045D1-1749-4BE4-EB5B-AA43F1941EC7}"/>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3DAC3950-FB7A-BCD4-00EC-1F38DCC74CE6}"/>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5525A466-2B0E-FE78-F7E6-BE5A672ADAC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A52F24E2-CD39-25A1-D887-CEB328723455}"/>
              </a:ext>
            </a:extLst>
          </p:cNvPr>
          <p:cNvSpPr>
            <a:spLocks noGrp="1"/>
          </p:cNvSpPr>
          <p:nvPr/>
        </p:nvSpPr>
        <p:spPr>
          <a:xfrm>
            <a:off x="923174" y="1197248"/>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To what extent does the Adaptive Recommendation Engine improve the relevance and appropriateness of learning content recommendations compared to traditional e-learning systems?</a:t>
            </a:r>
          </a:p>
          <a:p>
            <a:pPr marL="342900" indent="-342900">
              <a:buAutoNum type="arabicPeriod"/>
            </a:pPr>
            <a:r>
              <a:rPr lang="en-US" sz="1400" dirty="0">
                <a:latin typeface="Barlow" panose="00000500000000000000" pitchFamily="2" charset="0"/>
                <a:ea typeface="+mn-lt"/>
                <a:cs typeface="+mn-lt"/>
              </a:rPr>
              <a:t> What is the impact of real-time adjustments in recommendations on user engagement within the e-learning platform?</a:t>
            </a:r>
          </a:p>
          <a:p>
            <a:pPr marL="342900" indent="-342900">
              <a:buAutoNum type="arabicPeriod"/>
            </a:pPr>
            <a:r>
              <a:rPr lang="en-US" sz="1400" dirty="0">
                <a:latin typeface="Barlow" panose="00000500000000000000" pitchFamily="2" charset="0"/>
                <a:ea typeface="+mn-lt"/>
                <a:cs typeface="+mn-lt"/>
              </a:rPr>
              <a:t>How effectively does the Adaptive Recommendation Engine adapt to changes in user preferences over time?</a:t>
            </a:r>
          </a:p>
          <a:p>
            <a:pPr marL="342900" indent="-342900">
              <a:buAutoNum type="arabicPeriod"/>
            </a:pPr>
            <a:r>
              <a:rPr lang="en-US" sz="1400" dirty="0">
                <a:latin typeface="Barlow" panose="00000500000000000000" pitchFamily="2" charset="0"/>
                <a:ea typeface="+mn-lt"/>
                <a:cs typeface="+mn-lt"/>
              </a:rPr>
              <a:t> How does the Adaptive Recommendation Engine compare with traditional e-learning systems in terms of providing tailored learning experiences?</a:t>
            </a:r>
          </a:p>
          <a:p>
            <a:pPr marL="342900" indent="-342900">
              <a:buAutoNum type="arabicPeriod"/>
            </a:pPr>
            <a:r>
              <a:rPr lang="en-US" sz="1400" dirty="0">
                <a:latin typeface="Barlow" panose="00000500000000000000" pitchFamily="2" charset="0"/>
              </a:rPr>
              <a:t>How does the inclusion of user feedback in real-time adjustments impact the quality and effectiveness of recommendations?</a:t>
            </a:r>
          </a:p>
        </p:txBody>
      </p:sp>
    </p:spTree>
    <p:extLst>
      <p:ext uri="{BB962C8B-B14F-4D97-AF65-F5344CB8AC3E}">
        <p14:creationId xmlns:p14="http://schemas.microsoft.com/office/powerpoint/2010/main" val="765881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42BDB469-D68F-14B9-63A7-BBD747F2277F}"/>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BBE2DFA1-309D-9A4B-5C30-706564EAF1BA}"/>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3842C79D-D4E6-6037-F337-6DF56BBC5351}"/>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32424384-B0A2-0CB7-48F9-D0ECF5E642F7}"/>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F649A58C-A9E3-74BB-E1BD-05D6308DFAC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15D7D131-1A30-D3E0-078A-64D5A8958505}"/>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C6ED11A-A01F-4680-F810-850C28FEA09C}"/>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3B20C2F5-6F3F-9529-8FB3-E14D3D896DC8}"/>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E55C879C-EE1F-753F-A3E5-C61402D3ADE1}"/>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DD9A6D79-7260-BB60-094F-81E1114EDFB5}"/>
              </a:ext>
            </a:extLst>
          </p:cNvPr>
          <p:cNvSpPr txBox="1"/>
          <p:nvPr/>
        </p:nvSpPr>
        <p:spPr>
          <a:xfrm>
            <a:off x="515710" y="1014824"/>
            <a:ext cx="8492493" cy="1600438"/>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Adaptive Recommendation Engine sub-component is to enhance the personalization of learning experiences within e-learning platforms through the implementation of a straightforward recommendation algorithm. This algorithm suggests learning content based on the user's profile and adjusts recommendations in real-time, thereby aiming to provide a dynamic and tailored learning journey for each individual user. The overarching goal is to contribute to the project's mission of improving user engagement, knowledge retention, and satisfaction in the realm of personalized e-learning.</a:t>
            </a:r>
          </a:p>
          <a:p>
            <a:endParaRPr lang="en-US" dirty="0"/>
          </a:p>
        </p:txBody>
      </p:sp>
      <p:sp>
        <p:nvSpPr>
          <p:cNvPr id="16" name="TextBox 15">
            <a:extLst>
              <a:ext uri="{FF2B5EF4-FFF2-40B4-BE49-F238E27FC236}">
                <a16:creationId xmlns:a16="http://schemas.microsoft.com/office/drawing/2014/main" id="{F9306733-8263-3053-639E-282E439E0712}"/>
              </a:ext>
            </a:extLst>
          </p:cNvPr>
          <p:cNvSpPr txBox="1"/>
          <p:nvPr/>
        </p:nvSpPr>
        <p:spPr>
          <a:xfrm>
            <a:off x="536158" y="2514325"/>
            <a:ext cx="8492493" cy="2262158"/>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and implement a straightforward recommendation algorithm capable of optimizing the relevance of learning content suggested to users based on their profiles. </a:t>
            </a:r>
          </a:p>
          <a:p>
            <a:pPr marL="285750" lvl="2" indent="-285750">
              <a:buFont typeface="Arial" panose="020B0604020202020204" pitchFamily="34" charset="0"/>
              <a:buChar char="•"/>
            </a:pPr>
            <a:r>
              <a:rPr lang="en-US" dirty="0">
                <a:latin typeface="Barlow" panose="00000500000000000000" pitchFamily="2" charset="0"/>
                <a:ea typeface="+mn-lt"/>
                <a:cs typeface="+mn-lt"/>
              </a:rPr>
              <a:t>Design and integrate a real-time adjustment mechanism that allows the recommendation engine to adapt swiftly to user interactions and feedback, ensuring up-to-date and personalized suggestions.</a:t>
            </a:r>
          </a:p>
          <a:p>
            <a:pPr marL="285750" lvl="2" indent="-285750">
              <a:buFont typeface="Arial" panose="020B0604020202020204" pitchFamily="34" charset="0"/>
              <a:buChar char="•"/>
            </a:pPr>
            <a:r>
              <a:rPr lang="en-US" dirty="0">
                <a:latin typeface="Barlow" panose="00000500000000000000" pitchFamily="2" charset="0"/>
                <a:ea typeface="+mn-lt"/>
                <a:cs typeface="+mn-lt"/>
              </a:rPr>
              <a:t>Evaluate the adaptability of the recommendation engine in aligning with changes in user preferences, ensuring that it remains responsive to the evolving needs and interests of individual users over time.</a:t>
            </a:r>
          </a:p>
          <a:p>
            <a:pPr marL="285750" lvl="2" indent="-285750">
              <a:buFont typeface="Arial" panose="020B0604020202020204" pitchFamily="34" charset="0"/>
              <a:buChar char="•"/>
            </a:pPr>
            <a:r>
              <a:rPr lang="en-US" dirty="0">
                <a:latin typeface="Barlow" panose="00000500000000000000" pitchFamily="2" charset="0"/>
                <a:ea typeface="+mn-lt"/>
                <a:cs typeface="+mn-lt"/>
              </a:rPr>
              <a:t>Examine the integration of user feedback in real-time adjustments, assessing the effectiveness of user input in refining and improving the quality of recommendations.</a:t>
            </a:r>
            <a:endParaRPr lang="en-US" sz="1600" dirty="0">
              <a:latin typeface="Barlow" panose="00000500000000000000" pitchFamily="2" charset="0"/>
            </a:endParaRPr>
          </a:p>
          <a:p>
            <a:endParaRPr lang="en-US" dirty="0">
              <a:latin typeface="Barlow" panose="00000500000000000000" pitchFamily="2" charset="0"/>
            </a:endParaRPr>
          </a:p>
        </p:txBody>
      </p:sp>
    </p:spTree>
    <p:extLst>
      <p:ext uri="{BB962C8B-B14F-4D97-AF65-F5344CB8AC3E}">
        <p14:creationId xmlns:p14="http://schemas.microsoft.com/office/powerpoint/2010/main" val="296800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22EEC97D-6523-7ABB-2977-82B96FCFD9D8}"/>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C12E3F3E-B468-3748-09D6-B7070B7E4B86}"/>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7A0AD3E0-4E90-7A6D-741A-384B479725EB}"/>
              </a:ext>
            </a:extLst>
          </p:cNvPr>
          <p:cNvGrpSpPr/>
          <p:nvPr/>
        </p:nvGrpSpPr>
        <p:grpSpPr>
          <a:xfrm>
            <a:off x="6971239" y="232180"/>
            <a:ext cx="1187220" cy="1047510"/>
            <a:chOff x="4858748" y="1500797"/>
            <a:chExt cx="2978100" cy="2181848"/>
          </a:xfrm>
        </p:grpSpPr>
        <p:sp>
          <p:nvSpPr>
            <p:cNvPr id="1044" name="Google Shape;1044;p52">
              <a:extLst>
                <a:ext uri="{FF2B5EF4-FFF2-40B4-BE49-F238E27FC236}">
                  <a16:creationId xmlns:a16="http://schemas.microsoft.com/office/drawing/2014/main" id="{5B72A0AE-C3A9-77FE-E36B-C90948FD3CD0}"/>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56D22BE4-540E-5B70-9974-A7C8D9D47D92}"/>
                </a:ext>
              </a:extLst>
            </p:cNvPr>
            <p:cNvSpPr/>
            <p:nvPr/>
          </p:nvSpPr>
          <p:spPr>
            <a:xfrm>
              <a:off x="4858748" y="1500797"/>
              <a:ext cx="2978100" cy="1756801"/>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52">
              <a:extLst>
                <a:ext uri="{FF2B5EF4-FFF2-40B4-BE49-F238E27FC236}">
                  <a16:creationId xmlns:a16="http://schemas.microsoft.com/office/drawing/2014/main" id="{499487F3-97DA-F4E6-9ECB-73103EE14B6E}"/>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5016D824-06BA-1726-5913-0AD8884BE054}"/>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B128E6CF-CAB0-7228-8CC1-9C32672D944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62E9554F-C3A4-15C4-6F3A-90E8996AD475}"/>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2B2DA0F0-41B9-A864-5127-12414E7B5E17}"/>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22BB5D6B-8178-082B-45D0-BF18C64E5ACD}"/>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D7AAA55B-E2A2-A4DC-DC1E-F32ACB09B46D}"/>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2E158B9D-D3E1-24D8-868D-D3805F7C0F6E}"/>
              </a:ext>
            </a:extLst>
          </p:cNvPr>
          <p:cNvSpPr txBox="1"/>
          <p:nvPr/>
        </p:nvSpPr>
        <p:spPr>
          <a:xfrm>
            <a:off x="420112" y="1017401"/>
            <a:ext cx="8104687" cy="3754874"/>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shall collect and store user data, including learning preferences, past performance, and initial assessments, to create and maintain personalized user profiles.</a:t>
            </a:r>
          </a:p>
          <a:p>
            <a:pPr marL="971550" lvl="1" indent="-285750">
              <a:buFont typeface="Arial"/>
              <a:buChar char="•"/>
            </a:pPr>
            <a:r>
              <a:rPr lang="en-US" dirty="0">
                <a:latin typeface="Barlow" panose="00000500000000000000" pitchFamily="2" charset="0"/>
              </a:rPr>
              <a:t>The system shall implement a straightforward recommendation algorithm that analyzes user profiles and suggests relevant learning content based on individual preferences and needs.</a:t>
            </a:r>
          </a:p>
          <a:p>
            <a:pPr marL="971550" lvl="1" indent="-285750">
              <a:buFont typeface="Arial"/>
              <a:buChar char="•"/>
            </a:pPr>
            <a:r>
              <a:rPr lang="en-US" dirty="0">
                <a:latin typeface="Barlow" panose="00000500000000000000" pitchFamily="2" charset="0"/>
                <a:ea typeface="+mn-lt"/>
                <a:cs typeface="+mn-lt"/>
              </a:rPr>
              <a:t>The system shall incorporate a real-time adjustment mechanism that enables the recommendation engine to adapt and update recommendations based on user interactions and feedback.</a:t>
            </a:r>
          </a:p>
          <a:p>
            <a:pPr marL="971550" lvl="1" indent="-285750">
              <a:buFont typeface="Arial"/>
              <a:buChar char="•"/>
            </a:pPr>
            <a:r>
              <a:rPr lang="en-US" dirty="0">
                <a:latin typeface="Barlow" panose="00000500000000000000" pitchFamily="2" charset="0"/>
                <a:ea typeface="+mn-lt"/>
                <a:cs typeface="+mn-lt"/>
              </a:rPr>
              <a:t>The recommendation algorithm shall employ a hybrid approach, combining collaborative and content-based filtering algorithms to enhance the accuracy and adaptability of suggested content</a:t>
            </a:r>
          </a:p>
          <a:p>
            <a:pPr marL="971550" lvl="1" indent="-285750">
              <a:buFont typeface="Arial"/>
              <a:buChar char="•"/>
            </a:pPr>
            <a:r>
              <a:rPr lang="en-US" dirty="0">
                <a:latin typeface="Barlow" panose="00000500000000000000" pitchFamily="2" charset="0"/>
              </a:rPr>
              <a:t>The system shall assemble dynamic learning pathways by integrating recommendations, content tags, and user preferences, offering personalized and evolving learning journeys for individual users.</a:t>
            </a:r>
          </a:p>
          <a:p>
            <a:endParaRPr lang="en-US" dirty="0">
              <a:latin typeface="Barlow" panose="00000500000000000000" pitchFamily="2" charset="0"/>
            </a:endParaRPr>
          </a:p>
        </p:txBody>
      </p:sp>
    </p:spTree>
    <p:extLst>
      <p:ext uri="{BB962C8B-B14F-4D97-AF65-F5344CB8AC3E}">
        <p14:creationId xmlns:p14="http://schemas.microsoft.com/office/powerpoint/2010/main" val="322419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D1594EBD-BB14-2F6E-87A5-53C7C5F4AC15}"/>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2E7844F5-DDFD-09AE-7008-5C3EC885091B}"/>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20C99FFF-2184-DBFA-8C99-853483B9E0CE}"/>
              </a:ext>
            </a:extLst>
          </p:cNvPr>
          <p:cNvGrpSpPr/>
          <p:nvPr/>
        </p:nvGrpSpPr>
        <p:grpSpPr>
          <a:xfrm>
            <a:off x="7344001" y="3652356"/>
            <a:ext cx="1238402" cy="1416444"/>
            <a:chOff x="7747511" y="3277300"/>
            <a:chExt cx="1366532" cy="1368463"/>
          </a:xfrm>
        </p:grpSpPr>
        <p:sp>
          <p:nvSpPr>
            <p:cNvPr id="1049" name="Google Shape;1049;p52">
              <a:extLst>
                <a:ext uri="{FF2B5EF4-FFF2-40B4-BE49-F238E27FC236}">
                  <a16:creationId xmlns:a16="http://schemas.microsoft.com/office/drawing/2014/main" id="{2D261597-C8CC-50DC-4F0B-B85EBC044EF0}"/>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BEAB3C87-8933-22EC-5FC7-20720E576548}"/>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74C8C87C-978B-DEAA-E8C2-17F84A739F30}"/>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66BD4821-FD92-C4A7-F190-D983D2A4DD7B}"/>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35D2BD14-21CD-ACB0-2F23-BCD59DBEA074}"/>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E891F8E4-ECE4-E0E9-7C69-D576E9DDC7CF}"/>
              </a:ext>
            </a:extLst>
          </p:cNvPr>
          <p:cNvSpPr txBox="1"/>
          <p:nvPr/>
        </p:nvSpPr>
        <p:spPr>
          <a:xfrm>
            <a:off x="512867" y="1125200"/>
            <a:ext cx="8104687" cy="289310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create and manage their profiles easily, providing information on learning preferences, goals, and past performance.</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provide feedback on recommended content, expressing their satisfaction or suggesting improvements.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receive notifications or updates when the system makes real-time adjustments to their recommendations based on user interactions and feedback.</a:t>
            </a:r>
          </a:p>
          <a:p>
            <a:pPr marL="285750" indent="-285750" algn="just">
              <a:buFont typeface="Arial" panose="020B0604020202020204" pitchFamily="34" charset="0"/>
              <a:buChar char="•"/>
            </a:pPr>
            <a:r>
              <a:rPr lang="en-US" dirty="0">
                <a:latin typeface="Barlow" panose="00000500000000000000" pitchFamily="2" charset="0"/>
              </a:rPr>
              <a:t>Learners should feel empowered in shaping their learning experience through active participation, such as contributing to the feedback loop and influencing future recommendations.</a:t>
            </a:r>
          </a:p>
          <a:p>
            <a:pPr marL="285750" indent="-285750" algn="just">
              <a:buFont typeface="Arial" panose="020B0604020202020204" pitchFamily="34" charset="0"/>
              <a:buChar char="•"/>
            </a:pPr>
            <a:r>
              <a:rPr lang="en-US" dirty="0">
                <a:latin typeface="Barlow" panose="00000500000000000000" pitchFamily="2" charset="0"/>
              </a:rPr>
              <a:t>Learners should have visibility into how recommendations are generated, including an explanation of the factors considered such as user preferences and content tags.</a:t>
            </a:r>
          </a:p>
          <a:p>
            <a:endParaRPr lang="en-US" dirty="0">
              <a:latin typeface="Barlow" panose="00000500000000000000" pitchFamily="2" charset="0"/>
            </a:endParaRPr>
          </a:p>
        </p:txBody>
      </p:sp>
    </p:spTree>
    <p:extLst>
      <p:ext uri="{BB962C8B-B14F-4D97-AF65-F5344CB8AC3E}">
        <p14:creationId xmlns:p14="http://schemas.microsoft.com/office/powerpoint/2010/main" val="402156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A43708D0-DDB9-9030-78B8-F684330F52E9}"/>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74D78499-A551-0DC7-4F4C-28E9A92ADA4A}"/>
              </a:ext>
            </a:extLst>
          </p:cNvPr>
          <p:cNvGrpSpPr/>
          <p:nvPr/>
        </p:nvGrpSpPr>
        <p:grpSpPr>
          <a:xfrm flipH="1">
            <a:off x="-696894" y="3397315"/>
            <a:ext cx="2039637" cy="2283703"/>
            <a:chOff x="6992171" y="301623"/>
            <a:chExt cx="3275999" cy="3668010"/>
          </a:xfrm>
        </p:grpSpPr>
        <p:grpSp>
          <p:nvGrpSpPr>
            <p:cNvPr id="944" name="Google Shape;944;p49">
              <a:extLst>
                <a:ext uri="{FF2B5EF4-FFF2-40B4-BE49-F238E27FC236}">
                  <a16:creationId xmlns:a16="http://schemas.microsoft.com/office/drawing/2014/main" id="{90F506BA-3778-4D96-C63B-62AC2AA10AB5}"/>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60E26B8F-C649-3EB0-D7A9-A5728279370F}"/>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F8FF9FA7-D12D-B3D3-3958-4BA4BF29813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36104F9E-ECDF-7CC3-74CB-359D7FC7410E}"/>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2B7922A0-4464-B4EB-3C6D-1A9B5D39E53C}"/>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FC1434BD-2168-B852-4B69-682E1187DE12}"/>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D5CEE27F-03F1-B44A-D8C6-9C844FF5E88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40D5C186-869C-D606-5036-6CCFBE7EE71A}"/>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E2CC2069-2F84-82DB-BF2D-CA4197527663}"/>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0AB1299A-3524-1AD4-EA54-85253B63630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78F9DCDD-9EE2-761E-E3F8-FDD4B015649D}"/>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E1BC1F0A-6641-DB94-60C3-926E7571BD58}"/>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03EC677D-57C9-FBEA-C5EA-6CCC254FD427}"/>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57E9C6AB-6E54-CEC6-3EEF-87E1F71D944D}"/>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A1F840E5-B848-AD84-2DB6-5305DA59C0D6}"/>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81BBDBE6-6BC1-A96F-F9CD-3C9A9FAC298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A912152D-355C-BD1E-5D43-D6EAC7F5051C}"/>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F377298E-F2F5-141C-2E74-58E0F283C492}"/>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43CED9A3-3FFE-CA87-9952-B31D138461C9}"/>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C82AD002-4F55-C46E-EE55-C5A9BD87837C}"/>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0EAC7EB0-6CEE-6673-11D9-BF836692EA6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D8A13A72-092E-3E0B-F7D4-A78B89B4EEF8}"/>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B3FFC037-EB76-5EEF-FD08-D739E80DBEB0}"/>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52979424-22FB-C1F3-CA2E-02774180F02B}"/>
              </a:ext>
            </a:extLst>
          </p:cNvPr>
          <p:cNvGrpSpPr/>
          <p:nvPr/>
        </p:nvGrpSpPr>
        <p:grpSpPr>
          <a:xfrm flipH="1">
            <a:off x="7381862" y="3514503"/>
            <a:ext cx="2034617" cy="1978101"/>
            <a:chOff x="427567" y="1744899"/>
            <a:chExt cx="2034617" cy="1978101"/>
          </a:xfrm>
        </p:grpSpPr>
        <p:sp>
          <p:nvSpPr>
            <p:cNvPr id="968" name="Google Shape;968;p49">
              <a:extLst>
                <a:ext uri="{FF2B5EF4-FFF2-40B4-BE49-F238E27FC236}">
                  <a16:creationId xmlns:a16="http://schemas.microsoft.com/office/drawing/2014/main" id="{99BF5A85-2512-BA01-D89A-B7C1637C49BD}"/>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AE7D4D71-2A7F-A8EC-4F40-38DD5C2391B8}"/>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13F27F51-1953-6473-F856-E2A113A18634}"/>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33679D59-2790-5D14-BA7A-1AD7873E19AA}"/>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B565BEE0-93FF-9283-E2EB-F1A85BE81B3C}"/>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4F0440CB-90DB-61F5-38AF-176888751D18}"/>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7D0328F9-3F46-A054-8E95-450FBB3E6B3E}"/>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88D13850-354C-AF15-4D1A-F1350DD9B7AC}"/>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D01656F5-F183-9275-F008-875744FCE6AA}"/>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2252615-3DDC-2354-E0AC-B28DF599A72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B76E862B-CB32-B54F-AB9C-933568E370A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72C977D3-C93D-5932-C58E-4C34584AEEB1}"/>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B9E5B817-DC7E-6959-FD12-9AA33FE5603E}"/>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7FAEE232-E1A5-2BCA-486F-A310ABE419DC}"/>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FCE30A14-D6D7-DE1C-A3A8-B295ED6F69C0}"/>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54C907E7-0561-1E30-ABD7-5043A1E2684A}"/>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00BF67C7-D591-E643-495B-7AA7F31E24B0}"/>
              </a:ext>
            </a:extLst>
          </p:cNvPr>
          <p:cNvSpPr txBox="1">
            <a:spLocks noGrp="1"/>
          </p:cNvSpPr>
          <p:nvPr>
            <p:ph type="title"/>
          </p:nvPr>
        </p:nvSpPr>
        <p:spPr>
          <a:xfrm>
            <a:off x="716550" y="311116"/>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5" name="Picture 4" descr="A blue grid with black circles and white text&#10;&#10;Description automatically generated">
            <a:extLst>
              <a:ext uri="{FF2B5EF4-FFF2-40B4-BE49-F238E27FC236}">
                <a16:creationId xmlns:a16="http://schemas.microsoft.com/office/drawing/2014/main" id="{70695CA3-C276-1336-A7FB-B54FF14BAD6A}"/>
              </a:ext>
            </a:extLst>
          </p:cNvPr>
          <p:cNvPicPr>
            <a:picLocks noChangeAspect="1"/>
          </p:cNvPicPr>
          <p:nvPr/>
        </p:nvPicPr>
        <p:blipFill>
          <a:blip r:embed="rId3"/>
          <a:stretch>
            <a:fillRect/>
          </a:stretch>
        </p:blipFill>
        <p:spPr>
          <a:xfrm>
            <a:off x="471377" y="1421782"/>
            <a:ext cx="7771011" cy="3077343"/>
          </a:xfrm>
          <a:prstGeom prst="rect">
            <a:avLst/>
          </a:prstGeom>
        </p:spPr>
      </p:pic>
    </p:spTree>
    <p:extLst>
      <p:ext uri="{BB962C8B-B14F-4D97-AF65-F5344CB8AC3E}">
        <p14:creationId xmlns:p14="http://schemas.microsoft.com/office/powerpoint/2010/main" val="1046959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D8A6D1D9-67C0-B2FD-FB0A-DBE502020F4B}"/>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B09EBDDC-35BF-041C-372A-0D3CDD91F3D7}"/>
              </a:ext>
            </a:extLst>
          </p:cNvPr>
          <p:cNvSpPr txBox="1">
            <a:spLocks noGrp="1"/>
          </p:cNvSpPr>
          <p:nvPr>
            <p:ph type="title"/>
          </p:nvPr>
        </p:nvSpPr>
        <p:spPr>
          <a:xfrm>
            <a:off x="720000" y="946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4" name="Google Shape;1045;p52">
            <a:extLst>
              <a:ext uri="{FF2B5EF4-FFF2-40B4-BE49-F238E27FC236}">
                <a16:creationId xmlns:a16="http://schemas.microsoft.com/office/drawing/2014/main" id="{809BEBD6-79EA-6E80-11A9-4841433DC347}"/>
              </a:ext>
            </a:extLst>
          </p:cNvPr>
          <p:cNvSpPr/>
          <p:nvPr/>
        </p:nvSpPr>
        <p:spPr>
          <a:xfrm>
            <a:off x="1002030" y="807625"/>
            <a:ext cx="7139940" cy="416814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CCE754C-5DA8-C5A7-8805-CE7F53B7E028}"/>
              </a:ext>
            </a:extLst>
          </p:cNvPr>
          <p:cNvPicPr>
            <a:picLocks noChangeAspect="1"/>
          </p:cNvPicPr>
          <p:nvPr/>
        </p:nvPicPr>
        <p:blipFill>
          <a:blip r:embed="rId3"/>
          <a:srcRect/>
          <a:stretch/>
        </p:blipFill>
        <p:spPr>
          <a:xfrm>
            <a:off x="1230819" y="1043940"/>
            <a:ext cx="6682536" cy="3718560"/>
          </a:xfrm>
          <a:prstGeom prst="rect">
            <a:avLst/>
          </a:prstGeom>
        </p:spPr>
      </p:pic>
    </p:spTree>
    <p:extLst>
      <p:ext uri="{BB962C8B-B14F-4D97-AF65-F5344CB8AC3E}">
        <p14:creationId xmlns:p14="http://schemas.microsoft.com/office/powerpoint/2010/main" val="413156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DEDAE033-F4F6-94FA-18F3-2800C04801CC}"/>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065216AB-96CB-0D13-B075-0790DD312668}"/>
              </a:ext>
            </a:extLst>
          </p:cNvPr>
          <p:cNvSpPr txBox="1">
            <a:spLocks noGrp="1"/>
          </p:cNvSpPr>
          <p:nvPr>
            <p:ph type="title"/>
          </p:nvPr>
        </p:nvSpPr>
        <p:spPr>
          <a:xfrm>
            <a:off x="720000" y="180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C49CD6E9-F448-1E39-6210-27076F3B39B5}"/>
              </a:ext>
            </a:extLst>
          </p:cNvPr>
          <p:cNvSpPr txBox="1">
            <a:spLocks noGrp="1"/>
          </p:cNvSpPr>
          <p:nvPr>
            <p:ph type="subTitle" idx="1"/>
          </p:nvPr>
        </p:nvSpPr>
        <p:spPr>
          <a:xfrm>
            <a:off x="827514" y="18979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Choose or design a hybrid recommendation algorithm that combines collaborative and content-based filtering</a:t>
            </a:r>
            <a:endParaRPr sz="1200" dirty="0"/>
          </a:p>
        </p:txBody>
      </p:sp>
      <p:sp>
        <p:nvSpPr>
          <p:cNvPr id="790" name="Google Shape;790;p43">
            <a:extLst>
              <a:ext uri="{FF2B5EF4-FFF2-40B4-BE49-F238E27FC236}">
                <a16:creationId xmlns:a16="http://schemas.microsoft.com/office/drawing/2014/main" id="{EE16C195-9F26-E23A-3C46-A1DD533D6FA6}"/>
              </a:ext>
            </a:extLst>
          </p:cNvPr>
          <p:cNvSpPr txBox="1">
            <a:spLocks noGrp="1"/>
          </p:cNvSpPr>
          <p:nvPr>
            <p:ph type="subTitle" idx="2"/>
          </p:nvPr>
        </p:nvSpPr>
        <p:spPr>
          <a:xfrm>
            <a:off x="4731346" y="18910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Develop a user profiling mechanism that gathers and stores relevant user data, including learning preferences, past performance, and initial assessments.</a:t>
            </a:r>
            <a:endParaRPr sz="1200" dirty="0"/>
          </a:p>
        </p:txBody>
      </p:sp>
      <p:sp>
        <p:nvSpPr>
          <p:cNvPr id="791" name="Google Shape;791;p43">
            <a:extLst>
              <a:ext uri="{FF2B5EF4-FFF2-40B4-BE49-F238E27FC236}">
                <a16:creationId xmlns:a16="http://schemas.microsoft.com/office/drawing/2014/main" id="{A09C73D5-687C-DD7E-7659-5E5C793CC2A7}"/>
              </a:ext>
            </a:extLst>
          </p:cNvPr>
          <p:cNvSpPr txBox="1">
            <a:spLocks noGrp="1"/>
          </p:cNvSpPr>
          <p:nvPr>
            <p:ph type="subTitle" idx="3"/>
          </p:nvPr>
        </p:nvSpPr>
        <p:spPr>
          <a:xfrm>
            <a:off x="827584" y="30076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Implement a real-time adjustment mechanism that allows the recommendation engine to adapt suggestions based on user interactions and feedback.</a:t>
            </a:r>
          </a:p>
        </p:txBody>
      </p:sp>
      <p:sp>
        <p:nvSpPr>
          <p:cNvPr id="792" name="Google Shape;792;p43">
            <a:extLst>
              <a:ext uri="{FF2B5EF4-FFF2-40B4-BE49-F238E27FC236}">
                <a16:creationId xmlns:a16="http://schemas.microsoft.com/office/drawing/2014/main" id="{973A49EF-D27F-9ACF-85A2-0FB57C5CDB32}"/>
              </a:ext>
            </a:extLst>
          </p:cNvPr>
          <p:cNvSpPr txBox="1">
            <a:spLocks noGrp="1"/>
          </p:cNvSpPr>
          <p:nvPr>
            <p:ph type="subTitle" idx="4"/>
          </p:nvPr>
        </p:nvSpPr>
        <p:spPr>
          <a:xfrm>
            <a:off x="4731399" y="300761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 dynamic learning pathway generator that assembles personalized learning paths considering content tags, user preferences, and learning goals.</a:t>
            </a:r>
          </a:p>
        </p:txBody>
      </p:sp>
      <p:sp>
        <p:nvSpPr>
          <p:cNvPr id="793" name="Google Shape;793;p43">
            <a:extLst>
              <a:ext uri="{FF2B5EF4-FFF2-40B4-BE49-F238E27FC236}">
                <a16:creationId xmlns:a16="http://schemas.microsoft.com/office/drawing/2014/main" id="{AE6AFAC1-9402-58B5-BC8B-4DA8230CD369}"/>
              </a:ext>
            </a:extLst>
          </p:cNvPr>
          <p:cNvSpPr txBox="1">
            <a:spLocks noGrp="1"/>
          </p:cNvSpPr>
          <p:nvPr>
            <p:ph type="subTitle" idx="5"/>
          </p:nvPr>
        </p:nvSpPr>
        <p:spPr>
          <a:xfrm>
            <a:off x="827584" y="15332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130F154E-FFF4-CC63-2CB3-A2AEBF34928F}"/>
              </a:ext>
            </a:extLst>
          </p:cNvPr>
          <p:cNvSpPr txBox="1">
            <a:spLocks noGrp="1"/>
          </p:cNvSpPr>
          <p:nvPr>
            <p:ph type="subTitle" idx="6"/>
          </p:nvPr>
        </p:nvSpPr>
        <p:spPr>
          <a:xfrm>
            <a:off x="827619" y="261278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62711F5F-D576-159B-76B8-94B285F94F8D}"/>
              </a:ext>
            </a:extLst>
          </p:cNvPr>
          <p:cNvSpPr txBox="1">
            <a:spLocks noGrp="1"/>
          </p:cNvSpPr>
          <p:nvPr>
            <p:ph type="subTitle" idx="7"/>
          </p:nvPr>
        </p:nvSpPr>
        <p:spPr>
          <a:xfrm>
            <a:off x="4731381" y="15332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5BEA2B28-E103-F11B-E004-D72AD7BF12ED}"/>
              </a:ext>
            </a:extLst>
          </p:cNvPr>
          <p:cNvSpPr txBox="1">
            <a:spLocks noGrp="1"/>
          </p:cNvSpPr>
          <p:nvPr>
            <p:ph type="subTitle" idx="8"/>
          </p:nvPr>
        </p:nvSpPr>
        <p:spPr>
          <a:xfrm>
            <a:off x="4731416" y="261278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885DDB53-D6ED-1341-1F75-1CD8EE08AB15}"/>
              </a:ext>
            </a:extLst>
          </p:cNvPr>
          <p:cNvSpPr txBox="1">
            <a:spLocks/>
          </p:cNvSpPr>
          <p:nvPr/>
        </p:nvSpPr>
        <p:spPr>
          <a:xfrm>
            <a:off x="827514" y="415310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Implement an engagement analytics system to track user interactions and completion rates.</a:t>
            </a:r>
            <a:endParaRPr lang="en-US" sz="1200" dirty="0"/>
          </a:p>
        </p:txBody>
      </p:sp>
      <p:sp>
        <p:nvSpPr>
          <p:cNvPr id="4" name="Google Shape;793;p43">
            <a:extLst>
              <a:ext uri="{FF2B5EF4-FFF2-40B4-BE49-F238E27FC236}">
                <a16:creationId xmlns:a16="http://schemas.microsoft.com/office/drawing/2014/main" id="{D76AB702-F851-2FEE-4FDE-8BC238288B91}"/>
              </a:ext>
            </a:extLst>
          </p:cNvPr>
          <p:cNvSpPr txBox="1">
            <a:spLocks/>
          </p:cNvSpPr>
          <p:nvPr/>
        </p:nvSpPr>
        <p:spPr>
          <a:xfrm>
            <a:off x="827549" y="37582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01892D89-9336-E923-8A58-B304F664E882}"/>
              </a:ext>
            </a:extLst>
          </p:cNvPr>
          <p:cNvSpPr txBox="1">
            <a:spLocks/>
          </p:cNvSpPr>
          <p:nvPr/>
        </p:nvSpPr>
        <p:spPr>
          <a:xfrm>
            <a:off x="4731346" y="375827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6" name="Google Shape;789;p43">
            <a:extLst>
              <a:ext uri="{FF2B5EF4-FFF2-40B4-BE49-F238E27FC236}">
                <a16:creationId xmlns:a16="http://schemas.microsoft.com/office/drawing/2014/main" id="{D9392433-477A-A67A-CC7A-52A409A47256}"/>
              </a:ext>
            </a:extLst>
          </p:cNvPr>
          <p:cNvSpPr txBox="1">
            <a:spLocks/>
          </p:cNvSpPr>
          <p:nvPr/>
        </p:nvSpPr>
        <p:spPr>
          <a:xfrm>
            <a:off x="874031" y="908550"/>
            <a:ext cx="7395938"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r>
              <a:rPr lang="en-US" sz="1400" b="1" dirty="0">
                <a:cs typeface="Arial"/>
              </a:rPr>
              <a:t>Algorithm to be used</a:t>
            </a:r>
            <a:r>
              <a:rPr lang="en-US" sz="1400" dirty="0">
                <a:cs typeface="Arial"/>
              </a:rPr>
              <a:t>: </a:t>
            </a:r>
            <a:r>
              <a:rPr lang="en-US" sz="1400" dirty="0">
                <a:ea typeface="+mn-lt"/>
                <a:cs typeface="+mn-lt"/>
              </a:rPr>
              <a:t>Hybrid Recommendation algorithm which uses both collaborative and		content-based filtering algorithm. </a:t>
            </a:r>
            <a:endParaRPr lang="en-US" sz="1400" dirty="0">
              <a:cs typeface="Arial"/>
            </a:endParaRPr>
          </a:p>
        </p:txBody>
      </p:sp>
      <p:sp>
        <p:nvSpPr>
          <p:cNvPr id="7" name="Google Shape;792;p43">
            <a:extLst>
              <a:ext uri="{FF2B5EF4-FFF2-40B4-BE49-F238E27FC236}">
                <a16:creationId xmlns:a16="http://schemas.microsoft.com/office/drawing/2014/main" id="{29E09D30-845A-078D-2B94-B620D690A347}"/>
              </a:ext>
            </a:extLst>
          </p:cNvPr>
          <p:cNvSpPr txBox="1">
            <a:spLocks/>
          </p:cNvSpPr>
          <p:nvPr/>
        </p:nvSpPr>
        <p:spPr>
          <a:xfrm>
            <a:off x="4742569" y="410726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Evaluate user satisfaction through surveys, feedback forms, and analytics to measure the effectiveness of the Adaptive Recommendation Engine.</a:t>
            </a:r>
          </a:p>
        </p:txBody>
      </p:sp>
    </p:spTree>
    <p:extLst>
      <p:ext uri="{BB962C8B-B14F-4D97-AF65-F5344CB8AC3E}">
        <p14:creationId xmlns:p14="http://schemas.microsoft.com/office/powerpoint/2010/main" val="8462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1">
          <a:extLst>
            <a:ext uri="{FF2B5EF4-FFF2-40B4-BE49-F238E27FC236}">
              <a16:creationId xmlns:a16="http://schemas.microsoft.com/office/drawing/2014/main" id="{455F1A28-580A-4640-C91B-AED5B2F14FED}"/>
            </a:ext>
          </a:extLst>
        </p:cNvPr>
        <p:cNvGrpSpPr/>
        <p:nvPr/>
      </p:nvGrpSpPr>
      <p:grpSpPr>
        <a:xfrm>
          <a:off x="0" y="0"/>
          <a:ext cx="0" cy="0"/>
          <a:chOff x="0" y="0"/>
          <a:chExt cx="0" cy="0"/>
        </a:xfrm>
      </p:grpSpPr>
      <p:sp>
        <p:nvSpPr>
          <p:cNvPr id="522" name="Google Shape;522;p36">
            <a:extLst>
              <a:ext uri="{FF2B5EF4-FFF2-40B4-BE49-F238E27FC236}">
                <a16:creationId xmlns:a16="http://schemas.microsoft.com/office/drawing/2014/main" id="{BB9C2469-AA71-C1AA-EAD6-AC4CAFE07A79}"/>
              </a:ext>
            </a:extLst>
          </p:cNvPr>
          <p:cNvSpPr txBox="1">
            <a:spLocks noGrp="1"/>
          </p:cNvSpPr>
          <p:nvPr>
            <p:ph type="title"/>
          </p:nvPr>
        </p:nvSpPr>
        <p:spPr>
          <a:xfrm>
            <a:off x="1292662" y="1668041"/>
            <a:ext cx="5322900" cy="106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cs typeface="Arial"/>
              </a:rPr>
              <a:t>ROADMAP</a:t>
            </a:r>
            <a:endParaRPr dirty="0"/>
          </a:p>
        </p:txBody>
      </p:sp>
      <p:grpSp>
        <p:nvGrpSpPr>
          <p:cNvPr id="524" name="Google Shape;524;p36">
            <a:extLst>
              <a:ext uri="{FF2B5EF4-FFF2-40B4-BE49-F238E27FC236}">
                <a16:creationId xmlns:a16="http://schemas.microsoft.com/office/drawing/2014/main" id="{8FCED9AF-D84E-90B7-92DF-D54CA934A201}"/>
              </a:ext>
            </a:extLst>
          </p:cNvPr>
          <p:cNvGrpSpPr/>
          <p:nvPr/>
        </p:nvGrpSpPr>
        <p:grpSpPr>
          <a:xfrm flipH="1">
            <a:off x="328245" y="2619442"/>
            <a:ext cx="2039637" cy="2283703"/>
            <a:chOff x="6992171" y="301623"/>
            <a:chExt cx="3275999" cy="3668010"/>
          </a:xfrm>
        </p:grpSpPr>
        <p:grpSp>
          <p:nvGrpSpPr>
            <p:cNvPr id="525" name="Google Shape;525;p36">
              <a:extLst>
                <a:ext uri="{FF2B5EF4-FFF2-40B4-BE49-F238E27FC236}">
                  <a16:creationId xmlns:a16="http://schemas.microsoft.com/office/drawing/2014/main" id="{974D5AF8-9216-A645-DC46-D8C2D6D37A48}"/>
                </a:ext>
              </a:extLst>
            </p:cNvPr>
            <p:cNvGrpSpPr/>
            <p:nvPr/>
          </p:nvGrpSpPr>
          <p:grpSpPr>
            <a:xfrm rot="-4084063">
              <a:off x="7119087" y="978271"/>
              <a:ext cx="3022167" cy="2314713"/>
              <a:chOff x="5814398" y="539495"/>
              <a:chExt cx="3022252" cy="2314778"/>
            </a:xfrm>
          </p:grpSpPr>
          <p:sp>
            <p:nvSpPr>
              <p:cNvPr id="526" name="Google Shape;526;p36">
                <a:extLst>
                  <a:ext uri="{FF2B5EF4-FFF2-40B4-BE49-F238E27FC236}">
                    <a16:creationId xmlns:a16="http://schemas.microsoft.com/office/drawing/2014/main" id="{ACB5DFC3-895C-C970-0F2E-E693AABE70DA}"/>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36">
                <a:extLst>
                  <a:ext uri="{FF2B5EF4-FFF2-40B4-BE49-F238E27FC236}">
                    <a16:creationId xmlns:a16="http://schemas.microsoft.com/office/drawing/2014/main" id="{A7F4DD9B-0724-3A95-2EAD-47E6B4DF21E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8" name="Google Shape;528;p36">
              <a:extLst>
                <a:ext uri="{FF2B5EF4-FFF2-40B4-BE49-F238E27FC236}">
                  <a16:creationId xmlns:a16="http://schemas.microsoft.com/office/drawing/2014/main" id="{44529D17-0E52-6B6A-EAF9-A92770E8F544}"/>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6">
              <a:extLst>
                <a:ext uri="{FF2B5EF4-FFF2-40B4-BE49-F238E27FC236}">
                  <a16:creationId xmlns:a16="http://schemas.microsoft.com/office/drawing/2014/main" id="{E95ACC1A-1FD2-91DA-F2A2-5250451C2C99}"/>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6">
              <a:extLst>
                <a:ext uri="{FF2B5EF4-FFF2-40B4-BE49-F238E27FC236}">
                  <a16:creationId xmlns:a16="http://schemas.microsoft.com/office/drawing/2014/main" id="{91382D5D-34F9-157C-B7A6-4B0166C27718}"/>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36">
              <a:extLst>
                <a:ext uri="{FF2B5EF4-FFF2-40B4-BE49-F238E27FC236}">
                  <a16:creationId xmlns:a16="http://schemas.microsoft.com/office/drawing/2014/main" id="{C410A68F-031B-080A-077C-81E6D191F70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36">
              <a:extLst>
                <a:ext uri="{FF2B5EF4-FFF2-40B4-BE49-F238E27FC236}">
                  <a16:creationId xmlns:a16="http://schemas.microsoft.com/office/drawing/2014/main" id="{DA5C6439-E607-A279-B5FF-C51A8098C0F2}"/>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36">
              <a:extLst>
                <a:ext uri="{FF2B5EF4-FFF2-40B4-BE49-F238E27FC236}">
                  <a16:creationId xmlns:a16="http://schemas.microsoft.com/office/drawing/2014/main" id="{6E0D5195-D57A-C300-E859-A0246E71FCCC}"/>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36">
              <a:extLst>
                <a:ext uri="{FF2B5EF4-FFF2-40B4-BE49-F238E27FC236}">
                  <a16:creationId xmlns:a16="http://schemas.microsoft.com/office/drawing/2014/main" id="{D33D18B9-49ED-7A45-EA8B-8CB1D7D517F4}"/>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36">
              <a:extLst>
                <a:ext uri="{FF2B5EF4-FFF2-40B4-BE49-F238E27FC236}">
                  <a16:creationId xmlns:a16="http://schemas.microsoft.com/office/drawing/2014/main" id="{DD7218BB-8E7B-83BB-60DD-A7CCBBFD3910}"/>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36">
              <a:extLst>
                <a:ext uri="{FF2B5EF4-FFF2-40B4-BE49-F238E27FC236}">
                  <a16:creationId xmlns:a16="http://schemas.microsoft.com/office/drawing/2014/main" id="{8037CB48-4B72-EB54-5B08-22751BFF5996}"/>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36">
              <a:extLst>
                <a:ext uri="{FF2B5EF4-FFF2-40B4-BE49-F238E27FC236}">
                  <a16:creationId xmlns:a16="http://schemas.microsoft.com/office/drawing/2014/main" id="{AE56BE84-FE5C-30C9-5F36-EC0ABAA4D82A}"/>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36">
              <a:extLst>
                <a:ext uri="{FF2B5EF4-FFF2-40B4-BE49-F238E27FC236}">
                  <a16:creationId xmlns:a16="http://schemas.microsoft.com/office/drawing/2014/main" id="{D8E32560-C649-3F15-EF0B-8FB6D347D7B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36">
              <a:extLst>
                <a:ext uri="{FF2B5EF4-FFF2-40B4-BE49-F238E27FC236}">
                  <a16:creationId xmlns:a16="http://schemas.microsoft.com/office/drawing/2014/main" id="{F913A976-09C6-3552-3FF8-194855CD070A}"/>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36">
              <a:extLst>
                <a:ext uri="{FF2B5EF4-FFF2-40B4-BE49-F238E27FC236}">
                  <a16:creationId xmlns:a16="http://schemas.microsoft.com/office/drawing/2014/main" id="{D48EE0F0-6F27-A945-9C4C-8A41C8E83874}"/>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36">
              <a:extLst>
                <a:ext uri="{FF2B5EF4-FFF2-40B4-BE49-F238E27FC236}">
                  <a16:creationId xmlns:a16="http://schemas.microsoft.com/office/drawing/2014/main" id="{422F19D4-7E7A-3CE1-49A7-A68AC52F6DEA}"/>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36">
              <a:extLst>
                <a:ext uri="{FF2B5EF4-FFF2-40B4-BE49-F238E27FC236}">
                  <a16:creationId xmlns:a16="http://schemas.microsoft.com/office/drawing/2014/main" id="{5B83A8E6-DA68-3D3D-9227-55B3F22018E9}"/>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36">
              <a:extLst>
                <a:ext uri="{FF2B5EF4-FFF2-40B4-BE49-F238E27FC236}">
                  <a16:creationId xmlns:a16="http://schemas.microsoft.com/office/drawing/2014/main" id="{C358C0AB-8BAD-5278-420B-4DA73FCC4824}"/>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36">
              <a:extLst>
                <a:ext uri="{FF2B5EF4-FFF2-40B4-BE49-F238E27FC236}">
                  <a16:creationId xmlns:a16="http://schemas.microsoft.com/office/drawing/2014/main" id="{A18F3891-B8EE-2F41-E04E-554A7CB8D9D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36">
              <a:extLst>
                <a:ext uri="{FF2B5EF4-FFF2-40B4-BE49-F238E27FC236}">
                  <a16:creationId xmlns:a16="http://schemas.microsoft.com/office/drawing/2014/main" id="{8CE6E756-C0D7-9D4E-1014-1C59C3B090F6}"/>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36">
              <a:extLst>
                <a:ext uri="{FF2B5EF4-FFF2-40B4-BE49-F238E27FC236}">
                  <a16:creationId xmlns:a16="http://schemas.microsoft.com/office/drawing/2014/main" id="{0B8F5CE5-AEEB-474B-30E5-C96B0E1991E9}"/>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36">
              <a:extLst>
                <a:ext uri="{FF2B5EF4-FFF2-40B4-BE49-F238E27FC236}">
                  <a16:creationId xmlns:a16="http://schemas.microsoft.com/office/drawing/2014/main" id="{1AD624FC-EF35-3B7E-DF8E-F2EC2B9B357B}"/>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8" name="Google Shape;548;p36">
            <a:extLst>
              <a:ext uri="{FF2B5EF4-FFF2-40B4-BE49-F238E27FC236}">
                <a16:creationId xmlns:a16="http://schemas.microsoft.com/office/drawing/2014/main" id="{E9D46473-5766-85AE-1418-3F8EC3076606}"/>
              </a:ext>
            </a:extLst>
          </p:cNvPr>
          <p:cNvGrpSpPr/>
          <p:nvPr/>
        </p:nvGrpSpPr>
        <p:grpSpPr>
          <a:xfrm rot="-4253353">
            <a:off x="5150026" y="73089"/>
            <a:ext cx="1365269" cy="1368481"/>
            <a:chOff x="7748794" y="3277300"/>
            <a:chExt cx="1365250" cy="1368463"/>
          </a:xfrm>
        </p:grpSpPr>
        <p:sp>
          <p:nvSpPr>
            <p:cNvPr id="549" name="Google Shape;549;p36">
              <a:extLst>
                <a:ext uri="{FF2B5EF4-FFF2-40B4-BE49-F238E27FC236}">
                  <a16:creationId xmlns:a16="http://schemas.microsoft.com/office/drawing/2014/main" id="{6BA5D559-DF77-2295-B73C-4F9850460C6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0" name="Google Shape;550;p36">
              <a:extLst>
                <a:ext uri="{FF2B5EF4-FFF2-40B4-BE49-F238E27FC236}">
                  <a16:creationId xmlns:a16="http://schemas.microsoft.com/office/drawing/2014/main" id="{3ECFEF96-8C03-27B4-67F2-00C3F6019450}"/>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36">
              <a:extLst>
                <a:ext uri="{FF2B5EF4-FFF2-40B4-BE49-F238E27FC236}">
                  <a16:creationId xmlns:a16="http://schemas.microsoft.com/office/drawing/2014/main" id="{13CCB8FB-BCEB-4FD6-2613-6DA09343D0C8}"/>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36">
              <a:extLst>
                <a:ext uri="{FF2B5EF4-FFF2-40B4-BE49-F238E27FC236}">
                  <a16:creationId xmlns:a16="http://schemas.microsoft.com/office/drawing/2014/main" id="{8B8C1980-6695-0058-562D-BFAC4C24AF99}"/>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53" name="Google Shape;553;p36">
            <a:extLst>
              <a:ext uri="{FF2B5EF4-FFF2-40B4-BE49-F238E27FC236}">
                <a16:creationId xmlns:a16="http://schemas.microsoft.com/office/drawing/2014/main" id="{61F242AC-C946-1D57-09ED-CD023A1A457B}"/>
              </a:ext>
            </a:extLst>
          </p:cNvPr>
          <p:cNvGrpSpPr/>
          <p:nvPr/>
        </p:nvGrpSpPr>
        <p:grpSpPr>
          <a:xfrm flipH="1">
            <a:off x="4740013" y="3358270"/>
            <a:ext cx="955569" cy="970125"/>
            <a:chOff x="4714392" y="1421434"/>
            <a:chExt cx="955569" cy="970125"/>
          </a:xfrm>
        </p:grpSpPr>
        <p:sp>
          <p:nvSpPr>
            <p:cNvPr id="554" name="Google Shape;554;p36">
              <a:extLst>
                <a:ext uri="{FF2B5EF4-FFF2-40B4-BE49-F238E27FC236}">
                  <a16:creationId xmlns:a16="http://schemas.microsoft.com/office/drawing/2014/main" id="{E402C18A-1FCC-B072-BBE3-782D18F2F749}"/>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36">
              <a:extLst>
                <a:ext uri="{FF2B5EF4-FFF2-40B4-BE49-F238E27FC236}">
                  <a16:creationId xmlns:a16="http://schemas.microsoft.com/office/drawing/2014/main" id="{4125C485-8850-9F13-ED6B-B4ED40044D34}"/>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36">
              <a:extLst>
                <a:ext uri="{FF2B5EF4-FFF2-40B4-BE49-F238E27FC236}">
                  <a16:creationId xmlns:a16="http://schemas.microsoft.com/office/drawing/2014/main" id="{3B5EFB19-6874-7C03-755B-95991F9F2BA3}"/>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36">
              <a:extLst>
                <a:ext uri="{FF2B5EF4-FFF2-40B4-BE49-F238E27FC236}">
                  <a16:creationId xmlns:a16="http://schemas.microsoft.com/office/drawing/2014/main" id="{A7CA5C55-DF40-A5F9-C0B6-F6BAE0759DEF}"/>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58" name="Google Shape;558;p36">
            <a:extLst>
              <a:ext uri="{FF2B5EF4-FFF2-40B4-BE49-F238E27FC236}">
                <a16:creationId xmlns:a16="http://schemas.microsoft.com/office/drawing/2014/main" id="{0B73754C-8321-39A3-0350-24B4F0BC8C98}"/>
              </a:ext>
            </a:extLst>
          </p:cNvPr>
          <p:cNvGrpSpPr/>
          <p:nvPr/>
        </p:nvGrpSpPr>
        <p:grpSpPr>
          <a:xfrm flipH="1">
            <a:off x="1276550" y="757330"/>
            <a:ext cx="715680" cy="930600"/>
            <a:chOff x="3918690" y="490830"/>
            <a:chExt cx="715680" cy="930600"/>
          </a:xfrm>
        </p:grpSpPr>
        <p:sp>
          <p:nvSpPr>
            <p:cNvPr id="559" name="Google Shape;559;p36">
              <a:extLst>
                <a:ext uri="{FF2B5EF4-FFF2-40B4-BE49-F238E27FC236}">
                  <a16:creationId xmlns:a16="http://schemas.microsoft.com/office/drawing/2014/main" id="{1C7CB1B0-2A9D-7014-A558-FA1451475EB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36">
              <a:extLst>
                <a:ext uri="{FF2B5EF4-FFF2-40B4-BE49-F238E27FC236}">
                  <a16:creationId xmlns:a16="http://schemas.microsoft.com/office/drawing/2014/main" id="{ADA31392-6ECC-6C0C-ABA1-CF332E3330E9}"/>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36">
              <a:extLst>
                <a:ext uri="{FF2B5EF4-FFF2-40B4-BE49-F238E27FC236}">
                  <a16:creationId xmlns:a16="http://schemas.microsoft.com/office/drawing/2014/main" id="{7DB452FD-97EF-3818-8A0A-4C95B3A7D5B4}"/>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36">
              <a:extLst>
                <a:ext uri="{FF2B5EF4-FFF2-40B4-BE49-F238E27FC236}">
                  <a16:creationId xmlns:a16="http://schemas.microsoft.com/office/drawing/2014/main" id="{8C49417B-18EA-AEC5-05C9-48C9377FA114}"/>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36">
              <a:extLst>
                <a:ext uri="{FF2B5EF4-FFF2-40B4-BE49-F238E27FC236}">
                  <a16:creationId xmlns:a16="http://schemas.microsoft.com/office/drawing/2014/main" id="{C8345171-42D9-A3D2-8991-BCEF649B1061}"/>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36">
              <a:extLst>
                <a:ext uri="{FF2B5EF4-FFF2-40B4-BE49-F238E27FC236}">
                  <a16:creationId xmlns:a16="http://schemas.microsoft.com/office/drawing/2014/main" id="{D3AD1225-48FA-8700-2D03-D045982D39C5}"/>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4" name="Picture 3" descr="A picture containing text&#10;&#10;Description automatically generated">
            <a:extLst>
              <a:ext uri="{FF2B5EF4-FFF2-40B4-BE49-F238E27FC236}">
                <a16:creationId xmlns:a16="http://schemas.microsoft.com/office/drawing/2014/main" id="{317F8DB0-E673-B523-FDC1-3A3ADFF110B2}"/>
              </a:ext>
            </a:extLst>
          </p:cNvPr>
          <p:cNvPicPr>
            <a:picLocks noChangeAspect="1"/>
          </p:cNvPicPr>
          <p:nvPr/>
        </p:nvPicPr>
        <p:blipFill>
          <a:blip r:embed="rId3"/>
          <a:stretch>
            <a:fillRect/>
          </a:stretch>
        </p:blipFill>
        <p:spPr>
          <a:xfrm>
            <a:off x="6697642" y="-76199"/>
            <a:ext cx="2454625" cy="5273028"/>
          </a:xfrm>
          <a:prstGeom prst="rect">
            <a:avLst/>
          </a:prstGeom>
        </p:spPr>
      </p:pic>
      <p:grpSp>
        <p:nvGrpSpPr>
          <p:cNvPr id="5" name="Google Shape;1569;p68">
            <a:extLst>
              <a:ext uri="{FF2B5EF4-FFF2-40B4-BE49-F238E27FC236}">
                <a16:creationId xmlns:a16="http://schemas.microsoft.com/office/drawing/2014/main" id="{D432072C-DF64-4B4E-9FF3-22DF669AAC55}"/>
              </a:ext>
            </a:extLst>
          </p:cNvPr>
          <p:cNvGrpSpPr/>
          <p:nvPr/>
        </p:nvGrpSpPr>
        <p:grpSpPr>
          <a:xfrm>
            <a:off x="6043261" y="2850564"/>
            <a:ext cx="599178" cy="646627"/>
            <a:chOff x="9271800" y="2212945"/>
            <a:chExt cx="870480" cy="722160"/>
          </a:xfrm>
        </p:grpSpPr>
        <p:sp>
          <p:nvSpPr>
            <p:cNvPr id="6" name="Google Shape;1570;p68">
              <a:extLst>
                <a:ext uri="{FF2B5EF4-FFF2-40B4-BE49-F238E27FC236}">
                  <a16:creationId xmlns:a16="http://schemas.microsoft.com/office/drawing/2014/main" id="{DC0D87DA-6C03-5B8E-5C6E-9C31B4AE3641}"/>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571;p68">
              <a:extLst>
                <a:ext uri="{FF2B5EF4-FFF2-40B4-BE49-F238E27FC236}">
                  <a16:creationId xmlns:a16="http://schemas.microsoft.com/office/drawing/2014/main" id="{A5664938-5BC9-0CAB-AD4D-A41BE035BFB0}"/>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 name="Google Shape;1572;p68">
              <a:extLst>
                <a:ext uri="{FF2B5EF4-FFF2-40B4-BE49-F238E27FC236}">
                  <a16:creationId xmlns:a16="http://schemas.microsoft.com/office/drawing/2014/main" id="{35D50DD6-B70A-E986-B012-116C143050B7}"/>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573;p68">
              <a:extLst>
                <a:ext uri="{FF2B5EF4-FFF2-40B4-BE49-F238E27FC236}">
                  <a16:creationId xmlns:a16="http://schemas.microsoft.com/office/drawing/2014/main" id="{9D7B748F-DDBA-3F31-2EF1-6E8FA83B4E0E}"/>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1574;p68">
              <a:extLst>
                <a:ext uri="{FF2B5EF4-FFF2-40B4-BE49-F238E27FC236}">
                  <a16:creationId xmlns:a16="http://schemas.microsoft.com/office/drawing/2014/main" id="{A7AB253B-2FA2-B360-9B1D-54F6E64EBCE7}"/>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575;p68">
              <a:extLst>
                <a:ext uri="{FF2B5EF4-FFF2-40B4-BE49-F238E27FC236}">
                  <a16:creationId xmlns:a16="http://schemas.microsoft.com/office/drawing/2014/main" id="{896BFF90-3CDC-9837-1EA9-C3653CD22570}"/>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1576;p68">
              <a:extLst>
                <a:ext uri="{FF2B5EF4-FFF2-40B4-BE49-F238E27FC236}">
                  <a16:creationId xmlns:a16="http://schemas.microsoft.com/office/drawing/2014/main" id="{9B95544B-1E84-E4F9-85D4-5E290802D52B}"/>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 name="Google Shape;1577;p68">
            <a:extLst>
              <a:ext uri="{FF2B5EF4-FFF2-40B4-BE49-F238E27FC236}">
                <a16:creationId xmlns:a16="http://schemas.microsoft.com/office/drawing/2014/main" id="{994C36A8-8A40-0994-264C-1D9A7B226364}"/>
              </a:ext>
            </a:extLst>
          </p:cNvPr>
          <p:cNvGrpSpPr/>
          <p:nvPr/>
        </p:nvGrpSpPr>
        <p:grpSpPr>
          <a:xfrm>
            <a:off x="6043261" y="3620526"/>
            <a:ext cx="599178" cy="646627"/>
            <a:chOff x="9271800" y="2212945"/>
            <a:chExt cx="870480" cy="722160"/>
          </a:xfrm>
        </p:grpSpPr>
        <p:sp>
          <p:nvSpPr>
            <p:cNvPr id="14" name="Google Shape;1578;p68">
              <a:extLst>
                <a:ext uri="{FF2B5EF4-FFF2-40B4-BE49-F238E27FC236}">
                  <a16:creationId xmlns:a16="http://schemas.microsoft.com/office/drawing/2014/main" id="{C057DC94-0500-D71A-B22B-C6055254F3BA}"/>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579;p68">
              <a:extLst>
                <a:ext uri="{FF2B5EF4-FFF2-40B4-BE49-F238E27FC236}">
                  <a16:creationId xmlns:a16="http://schemas.microsoft.com/office/drawing/2014/main" id="{F4E8B8B2-CFA3-F88D-48A4-114D36E2C128}"/>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1580;p68">
              <a:extLst>
                <a:ext uri="{FF2B5EF4-FFF2-40B4-BE49-F238E27FC236}">
                  <a16:creationId xmlns:a16="http://schemas.microsoft.com/office/drawing/2014/main" id="{93761C53-48AB-06D4-B760-D12E1BC87E0A}"/>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581;p68">
              <a:extLst>
                <a:ext uri="{FF2B5EF4-FFF2-40B4-BE49-F238E27FC236}">
                  <a16:creationId xmlns:a16="http://schemas.microsoft.com/office/drawing/2014/main" id="{0C54A3E3-35E3-62DF-05D9-3126DBE606E8}"/>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582;p68">
              <a:extLst>
                <a:ext uri="{FF2B5EF4-FFF2-40B4-BE49-F238E27FC236}">
                  <a16:creationId xmlns:a16="http://schemas.microsoft.com/office/drawing/2014/main" id="{219E0451-C86C-80B4-5766-AECD75859945}"/>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583;p68">
              <a:extLst>
                <a:ext uri="{FF2B5EF4-FFF2-40B4-BE49-F238E27FC236}">
                  <a16:creationId xmlns:a16="http://schemas.microsoft.com/office/drawing/2014/main" id="{17FAEA22-DD5B-EED4-56F0-08A805A7D3F3}"/>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1584;p68">
              <a:extLst>
                <a:ext uri="{FF2B5EF4-FFF2-40B4-BE49-F238E27FC236}">
                  <a16:creationId xmlns:a16="http://schemas.microsoft.com/office/drawing/2014/main" id="{D64D5CE5-DBFF-3D3D-A77B-353F850C6BC8}"/>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1" name="Google Shape;1585;p68">
            <a:extLst>
              <a:ext uri="{FF2B5EF4-FFF2-40B4-BE49-F238E27FC236}">
                <a16:creationId xmlns:a16="http://schemas.microsoft.com/office/drawing/2014/main" id="{1E2DE4D1-AA8B-ADA7-C6E7-248C9CD30F69}"/>
              </a:ext>
            </a:extLst>
          </p:cNvPr>
          <p:cNvGrpSpPr/>
          <p:nvPr/>
        </p:nvGrpSpPr>
        <p:grpSpPr>
          <a:xfrm>
            <a:off x="6043261" y="4390501"/>
            <a:ext cx="599178" cy="646627"/>
            <a:chOff x="9271800" y="2212945"/>
            <a:chExt cx="870480" cy="722160"/>
          </a:xfrm>
        </p:grpSpPr>
        <p:sp>
          <p:nvSpPr>
            <p:cNvPr id="22" name="Google Shape;1586;p68">
              <a:extLst>
                <a:ext uri="{FF2B5EF4-FFF2-40B4-BE49-F238E27FC236}">
                  <a16:creationId xmlns:a16="http://schemas.microsoft.com/office/drawing/2014/main" id="{30A06541-82E8-78EB-CC76-3B8D289B2E57}"/>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rgbClr val="FF725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587;p68">
              <a:extLst>
                <a:ext uri="{FF2B5EF4-FFF2-40B4-BE49-F238E27FC236}">
                  <a16:creationId xmlns:a16="http://schemas.microsoft.com/office/drawing/2014/main" id="{1DAEFC64-D6A5-B874-9D14-60933FC6EAA7}"/>
                </a:ext>
              </a:extLst>
            </p:cNvPr>
            <p:cNvSpPr/>
            <p:nvPr/>
          </p:nvSpPr>
          <p:spPr>
            <a:xfrm>
              <a:off x="9334440" y="2212945"/>
              <a:ext cx="807840" cy="722160"/>
            </a:xfrm>
            <a:custGeom>
              <a:avLst/>
              <a:gdLst/>
              <a:ahLst/>
              <a:cxnLst/>
              <a:rect l="l" t="t" r="r" b="b"/>
              <a:pathLst>
                <a:path w="2244" h="2006" extrusionOk="0">
                  <a:moveTo>
                    <a:pt x="0" y="160"/>
                  </a:moveTo>
                  <a:lnTo>
                    <a:pt x="0" y="2006"/>
                  </a:lnTo>
                  <a:lnTo>
                    <a:pt x="2244" y="2006"/>
                  </a:lnTo>
                  <a:lnTo>
                    <a:pt x="2244" y="160"/>
                  </a:lnTo>
                  <a:cubicBezTo>
                    <a:pt x="2244" y="72"/>
                    <a:pt x="2173" y="0"/>
                    <a:pt x="2085" y="0"/>
                  </a:cubicBezTo>
                  <a:lnTo>
                    <a:pt x="159" y="0"/>
                  </a:lnTo>
                  <a:cubicBezTo>
                    <a:pt x="71" y="0"/>
                    <a:pt x="0" y="72"/>
                    <a:pt x="0" y="1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588;p68">
              <a:extLst>
                <a:ext uri="{FF2B5EF4-FFF2-40B4-BE49-F238E27FC236}">
                  <a16:creationId xmlns:a16="http://schemas.microsoft.com/office/drawing/2014/main" id="{F6B33A90-B8AE-74E0-BD43-8E118F697D30}"/>
                </a:ext>
              </a:extLst>
            </p:cNvPr>
            <p:cNvSpPr/>
            <p:nvPr/>
          </p:nvSpPr>
          <p:spPr>
            <a:xfrm>
              <a:off x="9372240" y="2329945"/>
              <a:ext cx="712440" cy="244080"/>
            </a:xfrm>
            <a:custGeom>
              <a:avLst/>
              <a:gdLst/>
              <a:ahLst/>
              <a:cxnLst/>
              <a:rect l="l" t="t" r="r" b="b"/>
              <a:pathLst>
                <a:path w="1979" h="678" extrusionOk="0">
                  <a:moveTo>
                    <a:pt x="0" y="678"/>
                  </a:moveTo>
                  <a:lnTo>
                    <a:pt x="15" y="0"/>
                  </a:lnTo>
                  <a:lnTo>
                    <a:pt x="1979" y="0"/>
                  </a:lnTo>
                  <a:lnTo>
                    <a:pt x="1979" y="387"/>
                  </a:lnTo>
                  <a:lnTo>
                    <a:pt x="0" y="6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589;p68">
              <a:extLst>
                <a:ext uri="{FF2B5EF4-FFF2-40B4-BE49-F238E27FC236}">
                  <a16:creationId xmlns:a16="http://schemas.microsoft.com/office/drawing/2014/main" id="{C872B51F-C5D0-0909-A491-1016AE5D189F}"/>
                </a:ext>
              </a:extLst>
            </p:cNvPr>
            <p:cNvSpPr/>
            <p:nvPr/>
          </p:nvSpPr>
          <p:spPr>
            <a:xfrm>
              <a:off x="9423720" y="2264065"/>
              <a:ext cx="617400" cy="65880"/>
            </a:xfrm>
            <a:custGeom>
              <a:avLst/>
              <a:gdLst/>
              <a:ahLst/>
              <a:cxnLst/>
              <a:rect l="l" t="t" r="r" b="b"/>
              <a:pathLst>
                <a:path w="1715" h="183" extrusionOk="0">
                  <a:moveTo>
                    <a:pt x="0" y="183"/>
                  </a:moveTo>
                  <a:lnTo>
                    <a:pt x="1715" y="183"/>
                  </a:lnTo>
                  <a:lnTo>
                    <a:pt x="1715" y="0"/>
                  </a:lnTo>
                  <a:lnTo>
                    <a:pt x="0" y="0"/>
                  </a:lnTo>
                  <a:lnTo>
                    <a:pt x="0" y="183"/>
                  </a:lnTo>
                  <a:close/>
                </a:path>
              </a:pathLst>
            </a:custGeom>
            <a:solidFill>
              <a:schemeClr val="lt1"/>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1590;p68">
              <a:extLst>
                <a:ext uri="{FF2B5EF4-FFF2-40B4-BE49-F238E27FC236}">
                  <a16:creationId xmlns:a16="http://schemas.microsoft.com/office/drawing/2014/main" id="{6F41BA21-33E1-C8C6-990B-C6774D62FCCE}"/>
                </a:ext>
              </a:extLst>
            </p:cNvPr>
            <p:cNvSpPr/>
            <p:nvPr/>
          </p:nvSpPr>
          <p:spPr>
            <a:xfrm>
              <a:off x="9271800" y="2406625"/>
              <a:ext cx="870480" cy="528480"/>
            </a:xfrm>
            <a:custGeom>
              <a:avLst/>
              <a:gdLst/>
              <a:ahLst/>
              <a:cxnLst/>
              <a:rect l="l" t="t" r="r" b="b"/>
              <a:pathLst>
                <a:path w="2418" h="1468" extrusionOk="0">
                  <a:moveTo>
                    <a:pt x="1" y="132"/>
                  </a:moveTo>
                  <a:lnTo>
                    <a:pt x="174" y="1468"/>
                  </a:lnTo>
                  <a:lnTo>
                    <a:pt x="2418" y="1468"/>
                  </a:lnTo>
                  <a:lnTo>
                    <a:pt x="2418" y="174"/>
                  </a:lnTo>
                  <a:lnTo>
                    <a:pt x="1399" y="174"/>
                  </a:lnTo>
                  <a:lnTo>
                    <a:pt x="1201" y="0"/>
                  </a:lnTo>
                  <a:lnTo>
                    <a:pt x="117" y="0"/>
                  </a:lnTo>
                  <a:cubicBezTo>
                    <a:pt x="46" y="0"/>
                    <a:pt x="-8" y="62"/>
                    <a:pt x="1" y="13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1591;p68">
              <a:extLst>
                <a:ext uri="{FF2B5EF4-FFF2-40B4-BE49-F238E27FC236}">
                  <a16:creationId xmlns:a16="http://schemas.microsoft.com/office/drawing/2014/main" id="{FE48A09B-76A9-EC49-97E4-A63992F1FA17}"/>
                </a:ext>
              </a:extLst>
            </p:cNvPr>
            <p:cNvSpPr/>
            <p:nvPr/>
          </p:nvSpPr>
          <p:spPr>
            <a:xfrm>
              <a:off x="9524520" y="2654305"/>
              <a:ext cx="395280" cy="6840"/>
            </a:xfrm>
            <a:custGeom>
              <a:avLst/>
              <a:gdLst/>
              <a:ahLst/>
              <a:cxnLst/>
              <a:rect l="l" t="t" r="r" b="b"/>
              <a:pathLst>
                <a:path w="1098" h="19" extrusionOk="0">
                  <a:moveTo>
                    <a:pt x="1098" y="9"/>
                  </a:moveTo>
                  <a:cubicBezTo>
                    <a:pt x="1098" y="14"/>
                    <a:pt x="852" y="19"/>
                    <a:pt x="549" y="19"/>
                  </a:cubicBezTo>
                  <a:cubicBezTo>
                    <a:pt x="246" y="19"/>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1592;p68">
              <a:extLst>
                <a:ext uri="{FF2B5EF4-FFF2-40B4-BE49-F238E27FC236}">
                  <a16:creationId xmlns:a16="http://schemas.microsoft.com/office/drawing/2014/main" id="{903E0AEF-0DF0-558A-2FCC-4F4D84383284}"/>
                </a:ext>
              </a:extLst>
            </p:cNvPr>
            <p:cNvSpPr/>
            <p:nvPr/>
          </p:nvSpPr>
          <p:spPr>
            <a:xfrm>
              <a:off x="9524520" y="2701825"/>
              <a:ext cx="395280" cy="6480"/>
            </a:xfrm>
            <a:custGeom>
              <a:avLst/>
              <a:gdLst/>
              <a:ahLst/>
              <a:cxnLst/>
              <a:rect l="l" t="t" r="r" b="b"/>
              <a:pathLst>
                <a:path w="1098" h="18" extrusionOk="0">
                  <a:moveTo>
                    <a:pt x="1098" y="9"/>
                  </a:moveTo>
                  <a:cubicBezTo>
                    <a:pt x="1098" y="14"/>
                    <a:pt x="852" y="18"/>
                    <a:pt x="549" y="18"/>
                  </a:cubicBezTo>
                  <a:cubicBezTo>
                    <a:pt x="246" y="18"/>
                    <a:pt x="0" y="14"/>
                    <a:pt x="0" y="9"/>
                  </a:cubicBezTo>
                  <a:cubicBezTo>
                    <a:pt x="0" y="4"/>
                    <a:pt x="246" y="0"/>
                    <a:pt x="549" y="0"/>
                  </a:cubicBezTo>
                  <a:cubicBezTo>
                    <a:pt x="852" y="0"/>
                    <a:pt x="1098" y="4"/>
                    <a:pt x="1098"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30" name="Straight Connector 29">
            <a:extLst>
              <a:ext uri="{FF2B5EF4-FFF2-40B4-BE49-F238E27FC236}">
                <a16:creationId xmlns:a16="http://schemas.microsoft.com/office/drawing/2014/main" id="{E1CDCF98-5743-19BF-198E-ABEC6C0A3994}"/>
              </a:ext>
            </a:extLst>
          </p:cNvPr>
          <p:cNvCxnSpPr/>
          <p:nvPr/>
        </p:nvCxnSpPr>
        <p:spPr>
          <a:xfrm flipV="1">
            <a:off x="2536792" y="1532770"/>
            <a:ext cx="283464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15413F3-4A98-1EB0-F714-3F2B88B81D20}"/>
              </a:ext>
            </a:extLst>
          </p:cNvPr>
          <p:cNvCxnSpPr>
            <a:cxnSpLocks/>
          </p:cNvCxnSpPr>
          <p:nvPr/>
        </p:nvCxnSpPr>
        <p:spPr>
          <a:xfrm flipV="1">
            <a:off x="2737292" y="2837300"/>
            <a:ext cx="22350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48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62EDAC02-020F-F8C9-C160-2CBAD38AFC06}"/>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5DFF793B-9175-4031-846A-28D3161CE453}"/>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0951CEC3-3BC1-7595-E868-87F481AE5456}"/>
              </a:ext>
            </a:extLst>
          </p:cNvPr>
          <p:cNvGrpSpPr/>
          <p:nvPr/>
        </p:nvGrpSpPr>
        <p:grpSpPr>
          <a:xfrm>
            <a:off x="6745988" y="2619442"/>
            <a:ext cx="2039637" cy="2283703"/>
            <a:chOff x="6992171" y="301623"/>
            <a:chExt cx="3275999" cy="3668010"/>
          </a:xfrm>
        </p:grpSpPr>
        <p:grpSp>
          <p:nvGrpSpPr>
            <p:cNvPr id="820" name="Google Shape;820;p45">
              <a:extLst>
                <a:ext uri="{FF2B5EF4-FFF2-40B4-BE49-F238E27FC236}">
                  <a16:creationId xmlns:a16="http://schemas.microsoft.com/office/drawing/2014/main" id="{E1194926-74AF-2211-B12B-37316DFBB9B7}"/>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3E778E39-4475-CD8D-9348-701906B97543}"/>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EAD306E3-D94E-38FE-0C84-0505CF3967B3}"/>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FA669999-1935-0943-BBF5-AE222C74175B}"/>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D5B2D1E2-1720-0999-2FE6-5074A2DB579A}"/>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DF7DCBCD-9F97-7C6A-90B0-A4AD481F0D4C}"/>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430B89C9-557E-C0FD-C1D1-17C0CAF49B58}"/>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623E9EF4-DACF-C362-8BC7-E77F31A8D0B8}"/>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1D636FA3-D128-D0D3-07C1-C10919F62FCE}"/>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72D9BA35-E136-1438-EB3F-B8A77AF9ACB0}"/>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97B934E7-95C8-0A37-B7DC-4812ED02CB78}"/>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4C40226E-A338-BD4D-BF65-F724E6A45D1D}"/>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06883731-13CB-8235-E01A-3633A6EE4CF0}"/>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FA28E3D0-B6E2-E536-EE0B-F6ABE7615A1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62D2A886-69DA-71C6-AD46-63AB9C460D21}"/>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BDFF63C2-77F3-FF83-87B4-50173E284B4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7D38B911-450C-769C-9AB9-2A884AB8E891}"/>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137271C2-CFCA-AA8C-BB30-F71013C8A20E}"/>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9E8EBDF3-8570-18D8-88C4-BFE205D41D71}"/>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CDF59BF6-CB3A-C4C0-7B1E-78A3E1B8FF5F}"/>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213E74CD-E9E2-2D16-0BCC-595CCD88551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E08AD290-5AB8-D7F7-F2E6-EF5B221AA28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A4BC3603-0EB6-C4CB-6C89-5E1FE52E58C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371CDC01-4849-FFEA-AD2F-FF1C3FCDA7D2}"/>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411F07F7-F8A0-CFD8-F933-315C8E2F9ED9}"/>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49539FF0-FD5B-A452-05A5-B16BBE550F6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303D65B5-157A-9821-2D1C-5ED4633FB273}"/>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F4FAC206-31FC-0EEE-D19D-91B0F53F677F}"/>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7C1022CC-0175-EDFA-3C8A-93203395B2D5}"/>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190FF663-6756-361D-C410-EC85DD7BC12D}"/>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7147D483-0D82-91D3-AA45-5E3D61051888}"/>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56570CB1-E34B-4E74-30CE-808C8A9BCC3D}"/>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E602E4A2-738D-2339-F0AB-C262F39C82EA}"/>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26F0C43F-143B-DA36-05D9-0C40BDE09058}"/>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707A4E9E-437C-8218-6DBC-35BB2A6808F1}"/>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F196C2CF-687D-D680-C29C-D85914B3BBC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907096D3-6F49-59F6-920B-ED0A0F318C20}"/>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BE7B0952-F478-4630-69F0-CD1EA0C81F25}"/>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E4E9814D-1DF7-D986-BB19-CEA0659C01FE}"/>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ACCD39EA-3757-EBE3-000D-E4DAD8F7772F}"/>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8F27D219-7CEB-FFB3-81E1-6FFD31977A69}"/>
              </a:ext>
            </a:extLst>
          </p:cNvPr>
          <p:cNvSpPr txBox="1"/>
          <p:nvPr/>
        </p:nvSpPr>
        <p:spPr>
          <a:xfrm>
            <a:off x="871109" y="1838169"/>
            <a:ext cx="7914517" cy="1600438"/>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ea typeface="+mn-lt"/>
                <a:cs typeface="+mn-lt"/>
              </a:rPr>
              <a:t>Implement a multi-channel marketing strategy to reach the target audience.</a:t>
            </a:r>
          </a:p>
          <a:p>
            <a:pPr marL="285750" indent="-285750">
              <a:buFont typeface="Arial" panose="020B0604020202020204" pitchFamily="34" charset="0"/>
              <a:buChar char="•"/>
            </a:pPr>
            <a:r>
              <a:rPr lang="en-US" dirty="0">
                <a:latin typeface="Barlow" panose="00000500000000000000" pitchFamily="2" charset="0"/>
                <a:ea typeface="+mn-lt"/>
                <a:cs typeface="+mn-lt"/>
              </a:rPr>
              <a:t>Utilize online channels such as social media, content marketing, and targeted advertising.</a:t>
            </a:r>
          </a:p>
          <a:p>
            <a:pPr marL="285750" indent="-285750">
              <a:buFont typeface="Arial" panose="020B0604020202020204" pitchFamily="34" charset="0"/>
              <a:buChar char="•"/>
            </a:pPr>
            <a:r>
              <a:rPr lang="en-US" dirty="0">
                <a:latin typeface="Barlow" panose="00000500000000000000" pitchFamily="2" charset="0"/>
                <a:ea typeface="+mn-lt"/>
                <a:cs typeface="+mn-lt"/>
              </a:rPr>
              <a:t>Attend relevant industry conferences and collaborate with influencers to increase visibility.</a:t>
            </a:r>
          </a:p>
          <a:p>
            <a:pPr marL="285750" indent="-285750">
              <a:buFont typeface="Arial" panose="020B0604020202020204" pitchFamily="34" charset="0"/>
              <a:buChar char="•"/>
            </a:pPr>
            <a:r>
              <a:rPr lang="en-US" dirty="0">
                <a:latin typeface="Barlow" panose="00000500000000000000" pitchFamily="2" charset="0"/>
              </a:rPr>
              <a:t>Develop a sales strategy that includes both direct sales and partnerships with e-learning platforms or educational technology providers.</a:t>
            </a:r>
          </a:p>
          <a:p>
            <a:pPr marL="285750" indent="-285750">
              <a:buFont typeface="Arial" panose="020B0604020202020204" pitchFamily="34" charset="0"/>
              <a:buChar char="•"/>
            </a:pPr>
            <a:r>
              <a:rPr lang="en-US" dirty="0">
                <a:latin typeface="Barlow" panose="00000500000000000000" pitchFamily="2" charset="0"/>
              </a:rPr>
              <a:t>Offer product demonstrations and trials to potential clients.</a:t>
            </a:r>
          </a:p>
          <a:p>
            <a:endParaRPr lang="en-US" dirty="0">
              <a:latin typeface="Barlow" panose="00000500000000000000" pitchFamily="2" charset="0"/>
            </a:endParaRPr>
          </a:p>
        </p:txBody>
      </p:sp>
    </p:spTree>
    <p:extLst>
      <p:ext uri="{BB962C8B-B14F-4D97-AF65-F5344CB8AC3E}">
        <p14:creationId xmlns:p14="http://schemas.microsoft.com/office/powerpoint/2010/main" val="192423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48FD63FB-CDE6-CCF8-E31E-78AB4A6963CC}"/>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8274D8AF-22F2-F789-D8E8-3F98ABEFC9B2}"/>
              </a:ext>
            </a:extLst>
          </p:cNvPr>
          <p:cNvSpPr txBox="1">
            <a:spLocks noGrp="1"/>
          </p:cNvSpPr>
          <p:nvPr>
            <p:ph type="title"/>
          </p:nvPr>
        </p:nvSpPr>
        <p:spPr>
          <a:xfrm>
            <a:off x="720000" y="3593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2F6B77E2-6DD6-750D-556E-347AEDC25A6F}"/>
              </a:ext>
            </a:extLst>
          </p:cNvPr>
          <p:cNvGrpSpPr/>
          <p:nvPr/>
        </p:nvGrpSpPr>
        <p:grpSpPr>
          <a:xfrm>
            <a:off x="7120799" y="1326149"/>
            <a:ext cx="1878611" cy="2455699"/>
            <a:chOff x="5659911" y="246150"/>
            <a:chExt cx="3484079" cy="4357851"/>
          </a:xfrm>
        </p:grpSpPr>
        <p:sp>
          <p:nvSpPr>
            <p:cNvPr id="27" name="Google Shape;867;p46">
              <a:extLst>
                <a:ext uri="{FF2B5EF4-FFF2-40B4-BE49-F238E27FC236}">
                  <a16:creationId xmlns:a16="http://schemas.microsoft.com/office/drawing/2014/main" id="{ACA11539-91BB-5341-AC91-EEB5FB07F97C}"/>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6F20182F-ECF0-BEC1-5899-B537BE91E8B7}"/>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083EB8C7-8CB9-5947-27AF-724DC3F9BFCF}"/>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3F74D89C-F569-319D-ECCA-7296E87DFDE5}"/>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B0983E78-9F80-78C7-4C7F-51092FCAE487}"/>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00DAB549-6764-61A9-1F94-3454237C65A4}"/>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BE653EDC-1AA5-4E68-78BF-833EFAD29295}"/>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7A559E1C-206A-C570-F13E-7558FACDE925}"/>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99E80901-9BE1-4511-BEA0-74411E514C6A}"/>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7A1B8A11-FDD3-9752-C320-46AA0C490FC7}"/>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1A7AAD56-72B4-2495-ABA3-006D19E9F6E4}"/>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EDA91FC2-177E-3649-D20B-B7902093672A}"/>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0268EA9A-E6B9-4C21-CB8F-1A798B338D5F}"/>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76D5648D-1D68-9546-40A9-B33917726A1B}"/>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8FE79C3D-471B-87F7-BB7B-6F8E108DBD2B}"/>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C6C75329-85A4-E894-C0F7-7B6415B5ED4B}"/>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057090FD-7310-200D-A2EE-31132B12BD45}"/>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D5161BFF-FB35-EED8-F69A-F29E6807006E}"/>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C6E355EA-CD74-6907-94B2-B7442C5D5FBF}"/>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ADAF97EA-FDF5-F11C-E729-12C7E4FF95FF}"/>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B0483D97-193E-8CE8-F43F-4A1B1913F214}"/>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3A8B0E11-EBF7-507D-1C69-46A4F1269593}"/>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B116411F-AB15-EBA1-2BA9-D3590D7A0DC2}"/>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7110D512-D475-7A38-2839-E001992E6407}"/>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6E2F2531-9A89-F8AA-72A4-715D9A36D72B}"/>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3D72227E-282F-24E9-4FD2-2188123E34C8}"/>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CECE344C-732F-EBC8-0671-D044AD58A61A}"/>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93DC2D60-B855-305E-66DD-189BD39CFF4D}"/>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460285CA-22AA-0612-DAA8-89F1A24DB6B4}"/>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D35416C4-3BA4-D7A1-0528-96990CEC07F4}"/>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471E18C3-F53E-A373-C350-87AB143DCBBB}"/>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6F1B2CAD-4B28-758E-5D77-3D9351C64A25}"/>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FE0CC6F0-990D-BDEA-895B-9ED258AE8A55}"/>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5DAF1CC3-A285-A130-9691-020C73681042}"/>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A099BFDE-34F1-AD77-ADC0-C6BE09D00A2B}"/>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6B4BFA1-5DE3-757A-8FD5-B34CEFE466D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AB153DB3-79D1-EE33-66E7-D4A513268B94}"/>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AE42628B-302B-E96C-7571-7F1AE89C46B5}"/>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8D56F58D-3F3D-D8C3-F421-7430FB70E52E}"/>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AB972E0D-E07D-036C-DE02-86778CF6D271}"/>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7D8E0BFB-E693-DF5C-99C9-29F0718FFB3B}"/>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52F6948B-285F-870C-D0E9-BD2B550659B6}"/>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ADB0FAA2-4AF8-B5EB-059E-CAA545A5B181}"/>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45DF036B-953E-3D22-25FE-8CB1C566F993}"/>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40B0C134-BD1F-7944-465F-84ECDF6F9FBD}"/>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F3DF054A-BEB4-9EB3-9F3C-34472634A080}"/>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ABEA3E7-2F94-7B10-3AC6-34F853B6B345}"/>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BBEE4532-44E4-8834-12E7-D3732EEA2F01}"/>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33CCED9D-64B9-62B1-3C80-A2F15E79A1B8}"/>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72442389-B953-A3BE-F204-7FF179994594}"/>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C974A93-93B8-7F21-05F5-EF9509BA69B3}"/>
              </a:ext>
            </a:extLst>
          </p:cNvPr>
          <p:cNvSpPr txBox="1"/>
          <p:nvPr/>
        </p:nvSpPr>
        <p:spPr>
          <a:xfrm>
            <a:off x="400987" y="1052539"/>
            <a:ext cx="6888677" cy="3924151"/>
          </a:xfrm>
          <a:prstGeom prst="rect">
            <a:avLst/>
          </a:prstGeom>
          <a:noFill/>
        </p:spPr>
        <p:txBody>
          <a:bodyPr wrap="square">
            <a:spAutoFit/>
          </a:bodyPr>
          <a:lstStyle/>
          <a:p>
            <a:pPr marL="285750" indent="-285750">
              <a:buFont typeface="Wingdings" panose="05000000000000000000" pitchFamily="2" charset="2"/>
              <a:buChar char="§"/>
            </a:pPr>
            <a:r>
              <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rPr>
              <a:t>International Conference on Computer Science and Software Engineering, CSSE 2008, Volume 5: E-learning and Knowledge Management / Socially Informed and </a:t>
            </a:r>
            <a:r>
              <a:rPr lang="en-US" dirty="0" err="1">
                <a:solidFill>
                  <a:srgbClr val="39393A"/>
                </a:solidFill>
                <a:effectLst/>
                <a:latin typeface="Barlow" panose="00000500000000000000" pitchFamily="2" charset="0"/>
                <a:ea typeface="Aptos" panose="020B0004020202020204" pitchFamily="34" charset="0"/>
                <a:cs typeface="Iskoola Pota" panose="02010503010101010104" pitchFamily="2" charset="0"/>
              </a:rPr>
              <a:t>Instructinal</a:t>
            </a:r>
            <a:r>
              <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rPr>
              <a:t> Design / Learning Systems Platforms and Architectures / Modeling and Representation / Other Applications , December 12-14, 2008, Wuhan, China</a:t>
            </a:r>
          </a:p>
          <a:p>
            <a:endParaRPr lang="en-US" dirty="0">
              <a:solidFill>
                <a:srgbClr val="39393A"/>
              </a:solidFill>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a:effectLst/>
                <a:latin typeface="Barlow" panose="00000500000000000000" pitchFamily="2" charset="0"/>
                <a:ea typeface="Aptos" panose="020B0004020202020204" pitchFamily="34" charset="0"/>
                <a:cs typeface="Iskoola Pota" panose="02010503010101010104" pitchFamily="2" charset="0"/>
              </a:rPr>
              <a:t>An adaptive and personalized open source e-learning platform Dimitrios </a:t>
            </a:r>
            <a:r>
              <a:rPr lang="en-US" kern="100" dirty="0" err="1">
                <a:effectLst/>
                <a:latin typeface="Barlow" panose="00000500000000000000" pitchFamily="2" charset="0"/>
                <a:ea typeface="Aptos" panose="020B0004020202020204" pitchFamily="34" charset="0"/>
                <a:cs typeface="Iskoola Pota" panose="02010503010101010104" pitchFamily="2" charset="0"/>
              </a:rPr>
              <a:t>Tsolisa</a:t>
            </a:r>
            <a:r>
              <a:rPr lang="en-US" kern="100" dirty="0">
                <a:effectLst/>
                <a:latin typeface="Barlow" panose="00000500000000000000" pitchFamily="2" charset="0"/>
                <a:ea typeface="Aptos" panose="020B0004020202020204" pitchFamily="34" charset="0"/>
                <a:cs typeface="Iskoola Pota" panose="02010503010101010104" pitchFamily="2" charset="0"/>
              </a:rPr>
              <a:t> *, Sofia </a:t>
            </a:r>
            <a:r>
              <a:rPr lang="en-US" kern="100" dirty="0" err="1">
                <a:effectLst/>
                <a:latin typeface="Barlow" panose="00000500000000000000" pitchFamily="2" charset="0"/>
                <a:ea typeface="Aptos" panose="020B0004020202020204" pitchFamily="34" charset="0"/>
                <a:cs typeface="Iskoola Pota" panose="02010503010101010104" pitchFamily="2" charset="0"/>
              </a:rPr>
              <a:t>Stamoub</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Paraskevi</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Christiaa</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Soultana</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Kampanaa</a:t>
            </a:r>
            <a:r>
              <a:rPr lang="en-US" kern="100" dirty="0">
                <a:effectLst/>
                <a:latin typeface="Barlow" panose="00000500000000000000" pitchFamily="2" charset="0"/>
                <a:ea typeface="Aptos" panose="020B0004020202020204" pitchFamily="34" charset="0"/>
                <a:cs typeface="Iskoola Pota" panose="02010503010101010104" pitchFamily="2" charset="0"/>
              </a:rPr>
              <a:t> , </a:t>
            </a:r>
            <a:r>
              <a:rPr lang="en-US" kern="100" dirty="0" err="1">
                <a:effectLst/>
                <a:latin typeface="Barlow" panose="00000500000000000000" pitchFamily="2" charset="0"/>
                <a:ea typeface="Aptos" panose="020B0004020202020204" pitchFamily="34" charset="0"/>
                <a:cs typeface="Iskoola Pota" panose="02010503010101010104" pitchFamily="2" charset="0"/>
              </a:rPr>
              <a:t>Triseugeni</a:t>
            </a:r>
            <a:r>
              <a:rPr lang="en-US" kern="100" dirty="0">
                <a:effectLst/>
                <a:latin typeface="Barlow" panose="00000500000000000000" pitchFamily="2" charset="0"/>
                <a:ea typeface="Aptos" panose="020B0004020202020204" pitchFamily="34" charset="0"/>
                <a:cs typeface="Iskoola Pota" panose="02010503010101010104" pitchFamily="2" charset="0"/>
              </a:rPr>
              <a:t> </a:t>
            </a:r>
            <a:r>
              <a:rPr lang="en-US" kern="100" dirty="0" err="1">
                <a:effectLst/>
                <a:latin typeface="Barlow" panose="00000500000000000000" pitchFamily="2" charset="0"/>
                <a:ea typeface="Aptos" panose="020B0004020202020204" pitchFamily="34" charset="0"/>
                <a:cs typeface="Iskoola Pota" panose="02010503010101010104" pitchFamily="2" charset="0"/>
              </a:rPr>
              <a:t>Rapakouliaa</a:t>
            </a:r>
            <a:r>
              <a:rPr lang="en-US" kern="100" dirty="0">
                <a:effectLst/>
                <a:latin typeface="Barlow" panose="00000500000000000000" pitchFamily="2" charset="0"/>
                <a:ea typeface="Aptos" panose="020B0004020202020204" pitchFamily="34" charset="0"/>
                <a:cs typeface="Iskoola Pota" panose="02010503010101010104" pitchFamily="2" charset="0"/>
              </a:rPr>
              <a:t> , Maria </a:t>
            </a:r>
            <a:r>
              <a:rPr lang="en-US" kern="100" dirty="0" err="1">
                <a:effectLst/>
                <a:latin typeface="Barlow" panose="00000500000000000000" pitchFamily="2" charset="0"/>
                <a:ea typeface="Aptos" panose="020B0004020202020204" pitchFamily="34" charset="0"/>
                <a:cs typeface="Iskoola Pota" panose="02010503010101010104" pitchFamily="2" charset="0"/>
              </a:rPr>
              <a:t>Skoutaa</a:t>
            </a:r>
            <a:r>
              <a:rPr lang="en-US" kern="100" dirty="0">
                <a:effectLst/>
                <a:latin typeface="Barlow" panose="00000500000000000000" pitchFamily="2" charset="0"/>
                <a:ea typeface="Aptos" panose="020B0004020202020204" pitchFamily="34" charset="0"/>
                <a:cs typeface="Iskoola Pota" panose="02010503010101010104" pitchFamily="2" charset="0"/>
              </a:rPr>
              <a:t> , Athanasios </a:t>
            </a:r>
            <a:r>
              <a:rPr lang="en-US" kern="100" dirty="0" err="1">
                <a:effectLst/>
                <a:latin typeface="Barlow" panose="00000500000000000000" pitchFamily="2" charset="0"/>
                <a:ea typeface="Aptos" panose="020B0004020202020204" pitchFamily="34" charset="0"/>
                <a:cs typeface="Iskoola Pota" panose="02010503010101010104" pitchFamily="2" charset="0"/>
              </a:rPr>
              <a:t>Tsakalidisa</a:t>
            </a:r>
            <a:r>
              <a:rPr lang="en-US" kern="100" dirty="0">
                <a:effectLst/>
                <a:latin typeface="Barlow" panose="00000500000000000000" pitchFamily="2" charset="0"/>
                <a:ea typeface="Aptos" panose="020B0004020202020204" pitchFamily="34" charset="0"/>
                <a:cs typeface="Iskoola Pota" panose="02010503010101010104" pitchFamily="2" charset="0"/>
              </a:rPr>
              <a:t> a Computer Engineering and Informatics Department, University of Patras, Building B, Patras, 26504, Greece b Department of Archives and Library </a:t>
            </a:r>
            <a:r>
              <a:rPr lang="en-US" kern="100" dirty="0" err="1">
                <a:effectLst/>
                <a:latin typeface="Barlow" panose="00000500000000000000" pitchFamily="2" charset="0"/>
                <a:ea typeface="Aptos" panose="020B0004020202020204" pitchFamily="34" charset="0"/>
                <a:cs typeface="Iskoola Pota" panose="02010503010101010104" pitchFamily="2" charset="0"/>
              </a:rPr>
              <a:t>Science,Ionian</a:t>
            </a:r>
            <a:r>
              <a:rPr lang="en-US" kern="100" dirty="0">
                <a:effectLst/>
                <a:latin typeface="Barlow" panose="00000500000000000000" pitchFamily="2" charset="0"/>
                <a:ea typeface="Aptos" panose="020B0004020202020204" pitchFamily="34" charset="0"/>
                <a:cs typeface="Iskoola Pota" panose="02010503010101010104" pitchFamily="2" charset="0"/>
              </a:rPr>
              <a:t> University, Corfu,49100, Greece</a:t>
            </a:r>
          </a:p>
          <a:p>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a:effectLst/>
                <a:latin typeface="Barlow" panose="00000500000000000000" pitchFamily="2" charset="0"/>
                <a:ea typeface="Aptos" panose="020B0004020202020204" pitchFamily="34" charset="0"/>
                <a:cs typeface="Iskoola Pota" panose="02010503010101010104" pitchFamily="2" charset="0"/>
              </a:rPr>
              <a:t>Submission received: 9 November 2023 / Revised: 30 November 2023 / Accepted: 4 December 2023 / Published: 6 December 2023</a:t>
            </a:r>
          </a:p>
          <a:p>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r>
              <a:rPr lang="en-US" kern="100" dirty="0" err="1">
                <a:solidFill>
                  <a:srgbClr val="333333"/>
                </a:solidFill>
                <a:effectLst/>
                <a:latin typeface="Barlow" panose="00000500000000000000" pitchFamily="2" charset="0"/>
                <a:ea typeface="Aptos" panose="020B0004020202020204" pitchFamily="34" charset="0"/>
                <a:cs typeface="Iskoola Pota" panose="02010503010101010104" pitchFamily="2" charset="0"/>
              </a:rPr>
              <a:t>Allal</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L., </a:t>
            </a:r>
            <a:r>
              <a:rPr lang="en-US" kern="100" dirty="0" err="1">
                <a:solidFill>
                  <a:srgbClr val="333333"/>
                </a:solidFill>
                <a:effectLst/>
                <a:latin typeface="Barlow" panose="00000500000000000000" pitchFamily="2" charset="0"/>
                <a:ea typeface="Aptos" panose="020B0004020202020204" pitchFamily="34" charset="0"/>
                <a:cs typeface="Iskoola Pota" panose="02010503010101010104" pitchFamily="2" charset="0"/>
              </a:rPr>
              <a:t>Ducrey</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G. P. (2000). Assessment of—or in—the zone of proximal development. </a:t>
            </a:r>
            <a:r>
              <a:rPr lang="en-US" i="1"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Learning and Instruction</a:t>
            </a:r>
            <a:r>
              <a:rPr lang="en-US" kern="100" dirty="0">
                <a:solidFill>
                  <a:srgbClr val="333333"/>
                </a:solidFill>
                <a:effectLst/>
                <a:latin typeface="Barlow" panose="00000500000000000000" pitchFamily="2" charset="0"/>
                <a:ea typeface="Aptos" panose="020B0004020202020204" pitchFamily="34" charset="0"/>
                <a:cs typeface="Iskoola Pota" panose="02010503010101010104" pitchFamily="2" charset="0"/>
              </a:rPr>
              <a:t>, 10(2), 137–152. </a:t>
            </a:r>
            <a:r>
              <a:rPr lang="en-US" u="sng" kern="100" dirty="0">
                <a:solidFill>
                  <a:srgbClr val="006ACC"/>
                </a:solidFill>
                <a:effectLst/>
                <a:latin typeface="Barlow" panose="00000500000000000000" pitchFamily="2" charset="0"/>
                <a:ea typeface="Aptos" panose="020B0004020202020204" pitchFamily="34" charset="0"/>
                <a:cs typeface="Iskoola Pota" panose="02010503010101010104" pitchFamily="2" charset="0"/>
                <a:hlinkClick r:id="rId3"/>
              </a:rPr>
              <a:t>https://doi.org/10.1016/s0959-4752(99)00025-0</a:t>
            </a:r>
            <a:endParaRPr lang="en-US" kern="100" dirty="0">
              <a:effectLst/>
              <a:latin typeface="Barlow" panose="00000500000000000000" pitchFamily="2" charset="0"/>
              <a:ea typeface="Aptos" panose="020B0004020202020204" pitchFamily="34" charset="0"/>
              <a:cs typeface="Iskoola Pota" panose="02010503010101010104" pitchFamily="2" charset="0"/>
            </a:endParaRPr>
          </a:p>
          <a:p>
            <a:pPr marL="285750" indent="-285750">
              <a:buFont typeface="Wingdings" panose="05000000000000000000" pitchFamily="2" charset="2"/>
              <a:buChar char="§"/>
            </a:pPr>
            <a:endParaRPr lang="en-US" sz="1100" dirty="0">
              <a:latin typeface="Barlow" panose="00000500000000000000" pitchFamily="2" charset="0"/>
            </a:endParaRPr>
          </a:p>
        </p:txBody>
      </p:sp>
    </p:spTree>
    <p:extLst>
      <p:ext uri="{BB962C8B-B14F-4D97-AF65-F5344CB8AC3E}">
        <p14:creationId xmlns:p14="http://schemas.microsoft.com/office/powerpoint/2010/main" val="363528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C4E8531F-1E00-089F-0872-33563B1C3E20}"/>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62836935-AEB5-09C9-4088-F42D3080C46A}"/>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C1434A18-206B-F270-EF6E-3C464ADC0C95}"/>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3BCB7369-6D42-ADC8-E895-7BDE7D4B26C9}"/>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2DB56A9F-836F-D4A6-B6A9-8FA57BDD5335}"/>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8DCE548B-DB0A-B16C-8EAB-756E6753DA9F}"/>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6C6ADEBD-AB5B-BE9F-B0F1-E2C448F5D5D2}"/>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FD6C251A-3094-2554-2E49-44D26F959D90}"/>
              </a:ext>
            </a:extLst>
          </p:cNvPr>
          <p:cNvSpPr txBox="1">
            <a:spLocks noGrp="1"/>
          </p:cNvSpPr>
          <p:nvPr>
            <p:ph type="title"/>
          </p:nvPr>
        </p:nvSpPr>
        <p:spPr>
          <a:xfrm>
            <a:off x="672379" y="2885067"/>
            <a:ext cx="5730054"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Dynamic Learning Pathway Generator</a:t>
            </a:r>
          </a:p>
        </p:txBody>
      </p:sp>
      <p:sp>
        <p:nvSpPr>
          <p:cNvPr id="662" name="Google Shape;662;p38">
            <a:extLst>
              <a:ext uri="{FF2B5EF4-FFF2-40B4-BE49-F238E27FC236}">
                <a16:creationId xmlns:a16="http://schemas.microsoft.com/office/drawing/2014/main" id="{E32B2FD5-68AB-2F55-2FF5-AB65E0A9465E}"/>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63" name="Google Shape;663;p38">
            <a:extLst>
              <a:ext uri="{FF2B5EF4-FFF2-40B4-BE49-F238E27FC236}">
                <a16:creationId xmlns:a16="http://schemas.microsoft.com/office/drawing/2014/main" id="{99A8467B-CE2E-DE97-F428-36F8DDA1862E}"/>
              </a:ext>
            </a:extLst>
          </p:cNvPr>
          <p:cNvSpPr txBox="1">
            <a:spLocks noGrp="1"/>
          </p:cNvSpPr>
          <p:nvPr>
            <p:ph type="subTitle" idx="1"/>
          </p:nvPr>
        </p:nvSpPr>
        <p:spPr>
          <a:xfrm>
            <a:off x="742939" y="4386684"/>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IT21032806</a:t>
            </a:r>
          </a:p>
          <a:p>
            <a:pPr marL="0" lvl="0" indent="0" algn="l" rtl="0">
              <a:spcBef>
                <a:spcPts val="0"/>
              </a:spcBef>
              <a:spcAft>
                <a:spcPts val="0"/>
              </a:spcAft>
              <a:buNone/>
            </a:pPr>
            <a:r>
              <a:rPr lang="en" b="1" dirty="0"/>
              <a:t>Jayasinghe K.A.K.N</a:t>
            </a:r>
            <a:endParaRPr b="1" dirty="0"/>
          </a:p>
        </p:txBody>
      </p:sp>
      <p:grpSp>
        <p:nvGrpSpPr>
          <p:cNvPr id="664" name="Google Shape;664;p38">
            <a:extLst>
              <a:ext uri="{FF2B5EF4-FFF2-40B4-BE49-F238E27FC236}">
                <a16:creationId xmlns:a16="http://schemas.microsoft.com/office/drawing/2014/main" id="{46053053-9BF1-5805-E75B-3FC42497E5A4}"/>
              </a:ext>
            </a:extLst>
          </p:cNvPr>
          <p:cNvGrpSpPr/>
          <p:nvPr/>
        </p:nvGrpSpPr>
        <p:grpSpPr>
          <a:xfrm>
            <a:off x="5520061" y="852611"/>
            <a:ext cx="3523665" cy="3945312"/>
            <a:chOff x="6992171" y="301623"/>
            <a:chExt cx="3275999" cy="3668010"/>
          </a:xfrm>
        </p:grpSpPr>
        <p:grpSp>
          <p:nvGrpSpPr>
            <p:cNvPr id="665" name="Google Shape;665;p38">
              <a:extLst>
                <a:ext uri="{FF2B5EF4-FFF2-40B4-BE49-F238E27FC236}">
                  <a16:creationId xmlns:a16="http://schemas.microsoft.com/office/drawing/2014/main" id="{2A2E896C-7531-3657-8311-7412CECEEC47}"/>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1F0CDDC-3B59-9ECA-D4EA-1DCE18F23C31}"/>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08FCC6BC-334A-967F-D4F4-E1B7649F1308}"/>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427079EE-702F-DB04-E288-6A8237E1A43C}"/>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0E8EED98-BFCC-CD31-D37B-E779E38C17A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A0C00E9B-06CC-BC3B-128E-AFBD5DAEC83A}"/>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4FAC59B8-56F0-D8EA-C953-000021CDAE91}"/>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70B063BB-51EA-A34D-7027-D7E785A6E6B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09B844D5-0289-276C-4139-95BD31C7563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803B8C78-43A7-185C-0CC2-939AEC1F8B87}"/>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D5C3CF44-B808-3F6E-97FF-E7EBCC8EDAB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F12DB65C-B652-ECC5-DA89-8A6E33065BCC}"/>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91546F75-AB1D-AED7-828E-651D14B1CE85}"/>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D20D5BAE-FDDE-B38D-6E09-6A8191AA6D2A}"/>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A41FEC8A-E1A4-C02E-1978-2C31A3DB3A0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2C1BEF8E-F531-43B5-1371-95377416195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744A9F5D-34AF-95A3-BC0C-3CC850756286}"/>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ECED6AD5-ECC9-7343-79FF-74B8111B903C}"/>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16889189-C897-7750-A940-4F00AE2452E2}"/>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3C0CF6B5-837A-1FBA-91B6-B6C60996D2E5}"/>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41C7A90A-D60F-CB61-058E-02269173A122}"/>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3D5FC761-76BD-A6B8-701D-7312FFC90263}"/>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B5DAF8A2-150C-7934-80F9-6F96981EADA4}"/>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D513B28D-F0AC-5E8C-98B5-A64A77BFD305}"/>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6B3D517D-8654-7A68-8AE2-AC0100D09926}"/>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E77ACB1E-49FB-5019-A312-7813DF2939F3}"/>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4B261E86-D6FB-14D1-5E26-613DD24DA31B}"/>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E7B87034-38B5-07E7-8DC4-223EE3D74381}"/>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03B311F7-C02E-92E3-1D31-189AC36A3E38}"/>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2B4C27EF-D7BF-A640-E0E0-55C02E91343D}"/>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279425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F78771B4-584E-65BE-350D-CA7F4F65A983}"/>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8985FE5B-767F-034F-5064-42751E10CE98}"/>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8D16BB07-841B-CB99-CC6C-0F07B2F0F4A9}"/>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88E034A1-3909-CAF4-4BB1-CD0B7DF780AA}"/>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6F857995-B7B8-5C2B-413E-D9160EAB05FF}"/>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C4E49902-0374-1F87-F264-7DE09AF5156E}"/>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E015F496-4628-2017-EDC2-7D9DD9A9FB7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EC2B61E9-0827-BDEB-49DD-3B7F1CBE71EA}"/>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FCF4A9A8-264A-7962-3697-6B6369DCC4A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6AC76AE2-B666-B1D9-9B8C-866DFCE8B59D}"/>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916EF573-019A-FEC1-76DE-5813AA65DB12}"/>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B8387A02-BCCC-DB56-439D-6EF0791F08E4}"/>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8602F39D-923E-F6F6-13C8-D8246AC1148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052A4B6F-3162-D664-FCD0-EE2ED68D80F8}"/>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839E463E-2840-3263-F22C-D930E7C93631}"/>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EA1E3C13-4117-D2BD-39E4-E306703ECC55}"/>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E2EAF7B5-8812-2FE3-97FB-08FEA7A53CC5}"/>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E545C05A-FD15-AC3E-4406-13A0936E74B8}"/>
              </a:ext>
            </a:extLst>
          </p:cNvPr>
          <p:cNvSpPr txBox="1">
            <a:spLocks/>
          </p:cNvSpPr>
          <p:nvPr/>
        </p:nvSpPr>
        <p:spPr>
          <a:xfrm>
            <a:off x="1782150" y="1428889"/>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sub-component is designed to overcome the rigidity of traditional learning paths, providing a solution that adapts to individual needs, preferences, and performance. By offering a diverse mix of content and dynamically adjusting the learning sequence, the generator aims to create an engaging, personalized, and effective learning journey for each user. The ultimate goal is to contribute to enhanced user satisfaction, knowledge retention, and overall success in the realm of personalized e-learning.</a:t>
            </a:r>
          </a:p>
        </p:txBody>
      </p:sp>
    </p:spTree>
    <p:extLst>
      <p:ext uri="{BB962C8B-B14F-4D97-AF65-F5344CB8AC3E}">
        <p14:creationId xmlns:p14="http://schemas.microsoft.com/office/powerpoint/2010/main" val="330151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4D82050E-54F5-3E17-0B9F-C6EC8728AA00}"/>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7E83E903-E5A1-544C-4849-5AFFAB5FC2BF}"/>
              </a:ext>
            </a:extLst>
          </p:cNvPr>
          <p:cNvGrpSpPr/>
          <p:nvPr/>
        </p:nvGrpSpPr>
        <p:grpSpPr>
          <a:xfrm flipH="1">
            <a:off x="236270" y="3735405"/>
            <a:ext cx="1353580" cy="1418155"/>
            <a:chOff x="6992171" y="301623"/>
            <a:chExt cx="3275999" cy="3668010"/>
          </a:xfrm>
        </p:grpSpPr>
        <p:grpSp>
          <p:nvGrpSpPr>
            <p:cNvPr id="944" name="Google Shape;944;p49">
              <a:extLst>
                <a:ext uri="{FF2B5EF4-FFF2-40B4-BE49-F238E27FC236}">
                  <a16:creationId xmlns:a16="http://schemas.microsoft.com/office/drawing/2014/main" id="{0A81D3D5-763D-4C18-AC36-2A892741CC03}"/>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5C8A8A6F-1960-7990-52C2-BAF44CE1030A}"/>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A371711D-FDC4-B2C1-3315-6C802ED925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B73125BF-8662-9D73-2E63-F22AA6E3C18C}"/>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BEE0E50D-B940-025D-4799-B758B26A0992}"/>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1341D8C9-EE2B-7108-00DB-08106A721B41}"/>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1705835F-1D91-FC93-8DEE-F47942D901D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C3993839-25C1-12FE-55C7-052D907062E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12FB2013-7F05-FA32-8378-B54760A72760}"/>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9C48C0E1-7019-953E-7E43-60C33C4063FE}"/>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8EC152FD-49A4-94B4-63F3-BFF6F2933E4A}"/>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83320344-2944-6C58-5D88-E1602CEE6A8C}"/>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1964C89E-F651-D7A7-3DBE-FC02DD562814}"/>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A594D1EF-F9C2-85C5-2C67-955E144EC988}"/>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A53F5C67-0766-8BBA-DB6C-432D01975F54}"/>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7D22EFDC-0F3E-13F4-5241-417F25683931}"/>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41A1E533-E6A4-2757-ECD0-82FB66B4859A}"/>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79004CE3-6119-92FC-30FC-3EB96FE657CF}"/>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EA884BD7-4B76-9E93-1428-1BE29CFD19BA}"/>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5C6BA281-31E4-382A-2956-AD9B05B9C840}"/>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190642F6-E11F-35A5-F511-8B2794D619C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E32A2B68-2B64-AF58-DB3E-49FEEB6CCDC2}"/>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53729420-91F2-C019-75CF-8440888D2E4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45729D7B-73DE-38B3-C483-2B99434556D3}"/>
              </a:ext>
            </a:extLst>
          </p:cNvPr>
          <p:cNvGrpSpPr/>
          <p:nvPr/>
        </p:nvGrpSpPr>
        <p:grpSpPr>
          <a:xfrm flipH="1">
            <a:off x="7228069" y="3288839"/>
            <a:ext cx="2034617" cy="1978101"/>
            <a:chOff x="427567" y="1744899"/>
            <a:chExt cx="2034617" cy="1978101"/>
          </a:xfrm>
        </p:grpSpPr>
        <p:sp>
          <p:nvSpPr>
            <p:cNvPr id="968" name="Google Shape;968;p49">
              <a:extLst>
                <a:ext uri="{FF2B5EF4-FFF2-40B4-BE49-F238E27FC236}">
                  <a16:creationId xmlns:a16="http://schemas.microsoft.com/office/drawing/2014/main" id="{0AD42630-97D7-342F-D9B3-AC3BEF1EA43E}"/>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8988A279-9730-04A4-D72F-8EFF0AE85554}"/>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494CF956-3602-2571-E53D-A5817A0A8553}"/>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25A3045A-326E-1974-C328-835219F47DED}"/>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A3CADC02-7C09-8569-22AD-DD4CA82B3288}"/>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4DD7D369-A80F-E07A-EFC4-33B095F39A3D}"/>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1BE3A9F7-736D-5986-3DF3-5C3C89A052F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AD04B9B0-ED22-5921-127B-A2AE565169B0}"/>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F1C93D71-14D0-D46C-2665-FB8AA29E4458}"/>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74B764C3-87BC-6C48-3F3F-D3A34A34CFE1}"/>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CF5DA5C6-56E9-8D98-837C-DC24A923717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1B0BA143-1F5D-A12A-1E17-97DB069CA826}"/>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33124E7C-816A-62F7-E51A-2D3E4D3442AE}"/>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D5631CE8-B1D8-2795-14FE-6424FC966CF6}"/>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27A1056B-6DA8-9FCC-530E-305571D8444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33A1006B-714C-42FC-9D7F-AD4C2CF123EE}"/>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359CAFD7-99AA-89FD-5D8C-81EC2DBA7C80}"/>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40D54D2F-E90F-6785-E512-FFC5E86BD239}"/>
              </a:ext>
            </a:extLst>
          </p:cNvPr>
          <p:cNvSpPr>
            <a:spLocks noGrp="1"/>
          </p:cNvSpPr>
          <p:nvPr/>
        </p:nvSpPr>
        <p:spPr>
          <a:xfrm>
            <a:off x="923174" y="1197248"/>
            <a:ext cx="7307766" cy="2828265"/>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can the Dynamic Learning Pathway Generator effectively gather and analyze user preferences to create personalized learning profiles?</a:t>
            </a:r>
          </a:p>
          <a:p>
            <a:pPr marL="342900" indent="-342900">
              <a:buAutoNum type="arabicPeriod"/>
            </a:pPr>
            <a:r>
              <a:rPr lang="en-US" sz="1400" dirty="0">
                <a:latin typeface="Barlow" panose="00000500000000000000" pitchFamily="2" charset="0"/>
                <a:ea typeface="+mn-lt"/>
                <a:cs typeface="+mn-lt"/>
              </a:rPr>
              <a:t>How can the Dynamic Learning Pathway Generator dynamically adjust recommended content in real-time based on user interactions and performance?</a:t>
            </a:r>
          </a:p>
          <a:p>
            <a:pPr marL="342900" indent="-342900">
              <a:buAutoNum type="arabicPeriod"/>
            </a:pPr>
            <a:r>
              <a:rPr lang="en-US" sz="1400" dirty="0">
                <a:latin typeface="Barlow" panose="00000500000000000000" pitchFamily="2" charset="0"/>
                <a:ea typeface="+mn-lt"/>
                <a:cs typeface="+mn-lt"/>
              </a:rPr>
              <a:t>How can the generator ensure a well-rounded learning experience by incorporating a varied mix of content formats and difficulty levels?</a:t>
            </a:r>
          </a:p>
          <a:p>
            <a:pPr marL="342900" indent="-342900">
              <a:buAutoNum type="arabicPeriod"/>
            </a:pPr>
            <a:r>
              <a:rPr lang="en-US" sz="1400" dirty="0">
                <a:latin typeface="Barlow" panose="00000500000000000000" pitchFamily="2" charset="0"/>
                <a:ea typeface="+mn-lt"/>
                <a:cs typeface="+mn-lt"/>
              </a:rPr>
              <a:t>To what extent do dynamically generated learning paths contribute to improved user engagement in comparison to static learning paths?</a:t>
            </a:r>
          </a:p>
          <a:p>
            <a:pPr marL="342900" indent="-342900">
              <a:buAutoNum type="arabicPeriod"/>
            </a:pPr>
            <a:r>
              <a:rPr lang="en-US" sz="1400" dirty="0">
                <a:latin typeface="Barlow" panose="00000500000000000000" pitchFamily="2" charset="0"/>
              </a:rPr>
              <a:t>What impact does the use of dynamic learning pathways have on user satisfaction with the e-learning platform?</a:t>
            </a:r>
          </a:p>
        </p:txBody>
      </p:sp>
    </p:spTree>
    <p:extLst>
      <p:ext uri="{BB962C8B-B14F-4D97-AF65-F5344CB8AC3E}">
        <p14:creationId xmlns:p14="http://schemas.microsoft.com/office/powerpoint/2010/main" val="2392146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95F60952-1CB4-2309-2B0E-4A6171EFBA96}"/>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5D2B1265-9817-B8E4-DD9B-FF423835C470}"/>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8E944D75-B576-F33B-8DD8-4A459271EB89}"/>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C8234D17-8000-3331-8867-82A66321EA95}"/>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6E45CE44-589B-3736-4D7D-2B65554413DE}"/>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37C67ED0-14F0-6F9C-BCF3-2588350A5572}"/>
              </a:ext>
            </a:extLst>
          </p:cNvPr>
          <p:cNvSpPr txBox="1">
            <a:spLocks noGrp="1"/>
          </p:cNvSpPr>
          <p:nvPr>
            <p:ph type="title"/>
          </p:nvPr>
        </p:nvSpPr>
        <p:spPr>
          <a:xfrm>
            <a:off x="719999" y="2301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A3535E6-0928-0E2B-C37F-8E2F257BAFEF}"/>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5565666D-A951-5812-D778-848793FA2157}"/>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C577D334-47D9-869E-2390-86D6DF2E6836}"/>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5144B68-3042-52A3-A87A-B92AC683FAE5}"/>
              </a:ext>
            </a:extLst>
          </p:cNvPr>
          <p:cNvSpPr txBox="1"/>
          <p:nvPr/>
        </p:nvSpPr>
        <p:spPr>
          <a:xfrm>
            <a:off x="515711" y="1081472"/>
            <a:ext cx="8492493" cy="1169551"/>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Dynamic Learning Pathway Generator is to design and implement a system that creates personalized and adaptive learning pathways for individual users within e-learning platforms. This sub-component aims to overcome the limitations of static learning paths by dynamically sequencing recommended content. The overarching goal is to enhance user engagement, knowledge retention, and satisfaction by tailoring the learning experience to individual needs.</a:t>
            </a:r>
            <a:endParaRPr lang="en-US" dirty="0"/>
          </a:p>
        </p:txBody>
      </p:sp>
      <p:sp>
        <p:nvSpPr>
          <p:cNvPr id="16" name="TextBox 15">
            <a:extLst>
              <a:ext uri="{FF2B5EF4-FFF2-40B4-BE49-F238E27FC236}">
                <a16:creationId xmlns:a16="http://schemas.microsoft.com/office/drawing/2014/main" id="{4C152152-F60F-BDAF-BE75-67D468824AA0}"/>
              </a:ext>
            </a:extLst>
          </p:cNvPr>
          <p:cNvSpPr txBox="1"/>
          <p:nvPr/>
        </p:nvSpPr>
        <p:spPr>
          <a:xfrm>
            <a:off x="536158" y="2441806"/>
            <a:ext cx="8492493" cy="2046714"/>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 robust mechanism for user profiling that gathers and analyzes data on learning preferences, past performance, and initial assessments.</a:t>
            </a:r>
          </a:p>
          <a:p>
            <a:pPr marL="285750" lvl="2" indent="-285750">
              <a:buFont typeface="Arial" panose="020B0604020202020204" pitchFamily="34" charset="0"/>
              <a:buChar char="•"/>
            </a:pPr>
            <a:r>
              <a:rPr lang="en-US" dirty="0">
                <a:latin typeface="Barlow" panose="00000500000000000000" pitchFamily="2" charset="0"/>
                <a:ea typeface="+mn-lt"/>
                <a:cs typeface="+mn-lt"/>
              </a:rPr>
              <a:t>Implement algorithms and methodologies for real-time adjustment of the learning pathway based on user interactions and performance.</a:t>
            </a:r>
          </a:p>
          <a:p>
            <a:pPr marL="285750" lvl="2" indent="-285750">
              <a:buFont typeface="Arial" panose="020B0604020202020204" pitchFamily="34" charset="0"/>
              <a:buChar char="•"/>
            </a:pPr>
            <a:r>
              <a:rPr lang="en-US" dirty="0">
                <a:latin typeface="Barlow" panose="00000500000000000000" pitchFamily="2" charset="0"/>
                <a:ea typeface="+mn-lt"/>
                <a:cs typeface="+mn-lt"/>
              </a:rPr>
              <a:t>Design a system that incorporates a diverse mix of content formats and difficulty levels in the learning pathway.</a:t>
            </a:r>
          </a:p>
          <a:p>
            <a:pPr marL="285750" lvl="2" indent="-285750">
              <a:buFont typeface="Arial" panose="020B0604020202020204" pitchFamily="34" charset="0"/>
              <a:buChar char="•"/>
            </a:pPr>
            <a:r>
              <a:rPr lang="en-US" dirty="0">
                <a:latin typeface="Barlow" panose="00000500000000000000" pitchFamily="2" charset="0"/>
                <a:ea typeface="+mn-lt"/>
                <a:cs typeface="+mn-lt"/>
              </a:rPr>
              <a:t>Assess the impact of dynamically generated learning paths on user engagement in comparison to static paths.</a:t>
            </a:r>
            <a:endParaRPr lang="en-US" dirty="0">
              <a:latin typeface="Barlow" panose="00000500000000000000" pitchFamily="2" charset="0"/>
            </a:endParaRPr>
          </a:p>
        </p:txBody>
      </p:sp>
    </p:spTree>
    <p:extLst>
      <p:ext uri="{BB962C8B-B14F-4D97-AF65-F5344CB8AC3E}">
        <p14:creationId xmlns:p14="http://schemas.microsoft.com/office/powerpoint/2010/main" val="50517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C8E6D6DE-47FF-59A0-A2CF-B52714137F58}"/>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9737C3E1-A572-DCE0-C864-B4E5944F5FBC}"/>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3816E385-1DB2-A158-E3F2-E9E837FACE64}"/>
              </a:ext>
            </a:extLst>
          </p:cNvPr>
          <p:cNvGrpSpPr/>
          <p:nvPr/>
        </p:nvGrpSpPr>
        <p:grpSpPr>
          <a:xfrm>
            <a:off x="7171200" y="324000"/>
            <a:ext cx="1130400" cy="809018"/>
            <a:chOff x="4858748" y="1500797"/>
            <a:chExt cx="2978100" cy="2181848"/>
          </a:xfrm>
        </p:grpSpPr>
        <p:sp>
          <p:nvSpPr>
            <p:cNvPr id="1044" name="Google Shape;1044;p52">
              <a:extLst>
                <a:ext uri="{FF2B5EF4-FFF2-40B4-BE49-F238E27FC236}">
                  <a16:creationId xmlns:a16="http://schemas.microsoft.com/office/drawing/2014/main" id="{385FB12A-8907-2082-FF7D-2592528E62EA}"/>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E3505763-9A2D-2F8A-D8D1-5CF1012C4A1A}"/>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6C5B0BBF-0BCD-AA40-82DD-1BEC2290C084}"/>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4AB2C6ED-F52A-4BFE-388C-CB9300875929}"/>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0D3125E5-AA0E-A460-8893-B40BA4E81423}"/>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F13B46B8-DDCB-83CF-6AFF-2B26BF04FEE8}"/>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D103882B-C04E-C09B-2257-B61590EBC4C5}"/>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955D51A6-FC8C-F4DF-E8A3-7B2642C0B656}"/>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DF650E9A-3911-84AE-8C52-D43881B6866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5A44B119-7589-94A5-1B26-D19DC8784CB7}"/>
              </a:ext>
            </a:extLst>
          </p:cNvPr>
          <p:cNvSpPr txBox="1"/>
          <p:nvPr/>
        </p:nvSpPr>
        <p:spPr>
          <a:xfrm>
            <a:off x="407517" y="1390536"/>
            <a:ext cx="8104687" cy="2677656"/>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must collect and analyze data on user learning preferences, past performance, and initial assessments.</a:t>
            </a:r>
          </a:p>
          <a:p>
            <a:pPr marL="971550" lvl="1" indent="-285750">
              <a:buFont typeface="Arial"/>
              <a:buChar char="•"/>
            </a:pPr>
            <a:r>
              <a:rPr lang="en-US" dirty="0">
                <a:latin typeface="Barlow" panose="00000500000000000000" pitchFamily="2" charset="0"/>
                <a:ea typeface="+mn-lt"/>
                <a:cs typeface="+mn-lt"/>
              </a:rPr>
              <a:t>The system must employ algorithms to dynamically adjust the learning pathway in real-time based on user interactions and performance.</a:t>
            </a:r>
          </a:p>
          <a:p>
            <a:pPr marL="971550" lvl="1" indent="-285750">
              <a:buFont typeface="Arial"/>
              <a:buChar char="•"/>
            </a:pPr>
            <a:r>
              <a:rPr lang="en-US" dirty="0">
                <a:latin typeface="Barlow" panose="00000500000000000000" pitchFamily="2" charset="0"/>
                <a:ea typeface="+mn-lt"/>
                <a:cs typeface="+mn-lt"/>
              </a:rPr>
              <a:t>The system should incorporate a diverse mix of content formats, including text, video, quizzes, and interactive activities.</a:t>
            </a:r>
          </a:p>
          <a:p>
            <a:pPr marL="971550" lvl="1" indent="-285750">
              <a:buFont typeface="Arial"/>
              <a:buChar char="•"/>
            </a:pPr>
            <a:r>
              <a:rPr lang="en-US" dirty="0">
                <a:latin typeface="Barlow" panose="00000500000000000000" pitchFamily="2" charset="0"/>
                <a:ea typeface="+mn-lt"/>
                <a:cs typeface="+mn-lt"/>
              </a:rPr>
              <a:t>Ensure seamless integration with the Adaptive Recommendation Engine.</a:t>
            </a:r>
          </a:p>
          <a:p>
            <a:pPr marL="971550" lvl="1" indent="-285750">
              <a:buFont typeface="Arial"/>
              <a:buChar char="•"/>
            </a:pPr>
            <a:r>
              <a:rPr lang="en-US" dirty="0">
                <a:latin typeface="Barlow" panose="00000500000000000000" pitchFamily="2" charset="0"/>
                <a:ea typeface="+mn-lt"/>
                <a:cs typeface="+mn-lt"/>
              </a:rPr>
              <a:t>Implement mechanisms to track user interactions with the learning pathway.</a:t>
            </a:r>
          </a:p>
          <a:p>
            <a:pPr marL="971550" lvl="1" indent="-285750">
              <a:buFont typeface="Arial"/>
              <a:buChar char="•"/>
            </a:pPr>
            <a:r>
              <a:rPr lang="en-US" dirty="0">
                <a:latin typeface="Barlow" panose="00000500000000000000" pitchFamily="2" charset="0"/>
                <a:ea typeface="+mn-lt"/>
                <a:cs typeface="+mn-lt"/>
              </a:rPr>
              <a:t>Implement visualizations or progress indicators to display user advancement within the learning pathway.</a:t>
            </a:r>
            <a:endParaRPr lang="en-US" dirty="0">
              <a:latin typeface="Barlow" panose="00000500000000000000" pitchFamily="2" charset="0"/>
            </a:endParaRPr>
          </a:p>
        </p:txBody>
      </p:sp>
    </p:spTree>
    <p:extLst>
      <p:ext uri="{BB962C8B-B14F-4D97-AF65-F5344CB8AC3E}">
        <p14:creationId xmlns:p14="http://schemas.microsoft.com/office/powerpoint/2010/main" val="275464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6B703BF0-6D96-012B-8229-1CE7ED560BDC}"/>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1BD6213B-4587-2E75-2913-D4CD55AD0C6A}"/>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5456CD8B-D0B0-2DDE-77F1-3748D59B8674}"/>
              </a:ext>
            </a:extLst>
          </p:cNvPr>
          <p:cNvGrpSpPr/>
          <p:nvPr/>
        </p:nvGrpSpPr>
        <p:grpSpPr>
          <a:xfrm>
            <a:off x="7286400" y="3765600"/>
            <a:ext cx="1252799" cy="1377900"/>
            <a:chOff x="7747511" y="3277300"/>
            <a:chExt cx="1366532" cy="1368463"/>
          </a:xfrm>
        </p:grpSpPr>
        <p:sp>
          <p:nvSpPr>
            <p:cNvPr id="1049" name="Google Shape;1049;p52">
              <a:extLst>
                <a:ext uri="{FF2B5EF4-FFF2-40B4-BE49-F238E27FC236}">
                  <a16:creationId xmlns:a16="http://schemas.microsoft.com/office/drawing/2014/main" id="{9FC08078-0232-21BB-5BA6-D517EA904666}"/>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1599EF21-6539-917B-A170-BCC571C1302B}"/>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142AD308-76D1-A4A4-AD96-3C8DB162C037}"/>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0B891A97-FE27-33F3-C8F4-103F42C265FE}"/>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206A9637-73E8-AC8B-4EEA-87BDFAFD22E8}"/>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AEC45681-CECB-5837-9855-CCD268904EC0}"/>
              </a:ext>
            </a:extLst>
          </p:cNvPr>
          <p:cNvSpPr txBox="1"/>
          <p:nvPr/>
        </p:nvSpPr>
        <p:spPr>
          <a:xfrm>
            <a:off x="519656" y="1125200"/>
            <a:ext cx="8104687" cy="289310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create and manage personalized profiles.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customize their learning preferences, including content types, difficulty levels, and preferred formats.</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interface should be user-friendly, intuitive, and easy to navigate.</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receive real-time feedback on their interactions and performance within the learning pathway.</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access to visualizations or indicators displaying their progress within the learning pathway.</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be accessible to users with varying abilities and preferences.</a:t>
            </a:r>
          </a:p>
          <a:p>
            <a:pPr marL="285750" indent="-285750" algn="just">
              <a:buFont typeface="Arial" panose="020B0604020202020204" pitchFamily="34" charset="0"/>
              <a:buChar char="•"/>
            </a:pPr>
            <a:r>
              <a:rPr lang="en-US" dirty="0">
                <a:latin typeface="Barlow" panose="00000500000000000000" pitchFamily="2" charset="0"/>
              </a:rPr>
              <a:t>The system should provide support and guidance to users on how to effectively utilize the personalized learning features.</a:t>
            </a:r>
          </a:p>
        </p:txBody>
      </p:sp>
    </p:spTree>
    <p:extLst>
      <p:ext uri="{BB962C8B-B14F-4D97-AF65-F5344CB8AC3E}">
        <p14:creationId xmlns:p14="http://schemas.microsoft.com/office/powerpoint/2010/main" val="3816859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4FDA91B0-26DA-51A0-50DC-DA02D5F03193}"/>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4A7EF7D2-207D-42DF-BF97-44A249112ACC}"/>
              </a:ext>
            </a:extLst>
          </p:cNvPr>
          <p:cNvGrpSpPr/>
          <p:nvPr/>
        </p:nvGrpSpPr>
        <p:grpSpPr>
          <a:xfrm flipH="1">
            <a:off x="-449860" y="3176483"/>
            <a:ext cx="2039637" cy="2283703"/>
            <a:chOff x="6992171" y="301623"/>
            <a:chExt cx="3275999" cy="3668010"/>
          </a:xfrm>
        </p:grpSpPr>
        <p:grpSp>
          <p:nvGrpSpPr>
            <p:cNvPr id="944" name="Google Shape;944;p49">
              <a:extLst>
                <a:ext uri="{FF2B5EF4-FFF2-40B4-BE49-F238E27FC236}">
                  <a16:creationId xmlns:a16="http://schemas.microsoft.com/office/drawing/2014/main" id="{EB55CFA8-67BF-C9D1-F8F5-1CCE064565EB}"/>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4CD00B08-2D25-3F65-BFCE-E65590A1585F}"/>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F79AFDB9-C75E-AD79-E5A1-3B1BBF433277}"/>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6DD08B31-884E-8EE9-A062-8680B83A1777}"/>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3630CADA-E123-7499-3457-C9032E7247D6}"/>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4BFB8332-9ED6-5BDF-367A-D33D70CD8ED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264F36F7-592D-89C2-09AA-AE2B3ED446F6}"/>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C92C6FE8-825F-C1CD-66A2-DA17BF43050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91763CE9-B1BF-FDB8-984C-55231D5E39A9}"/>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EDDC47EC-AF3D-C182-DDA4-27EE2F4FA050}"/>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C0D80F2E-F4C0-85E2-940C-742D672A197E}"/>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75DBFE57-9A75-1D94-43E2-7F534B6301E3}"/>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81FEBB32-D47C-E449-FE5C-296729E6B3A5}"/>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B12E8F54-3089-A60E-743A-98ED6520D9B9}"/>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B9A55094-77FC-0C22-67E6-542EC6B28A97}"/>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44DA4FBE-53D3-B2DB-215E-50FD1CF932A7}"/>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C740ADCF-B375-51C9-B34D-97147CDAC49B}"/>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26EDEED5-FFF1-8EB8-08F3-93A581950084}"/>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F027BB7F-2686-655C-E819-F5890FB3171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F6B30880-61AA-1CDF-BFE1-AF960888E032}"/>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ADA6BB5D-86CD-D04D-79F9-FA2F5CEB97DC}"/>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C1F771D2-2D93-3C9C-CA00-1608F8F79ABA}"/>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1C434C6C-50F2-DE03-6DD9-07E513F998E7}"/>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7AFEEA02-4CB8-85CD-508C-F13B00C9585F}"/>
              </a:ext>
            </a:extLst>
          </p:cNvPr>
          <p:cNvGrpSpPr/>
          <p:nvPr/>
        </p:nvGrpSpPr>
        <p:grpSpPr>
          <a:xfrm flipH="1">
            <a:off x="7289788" y="3286343"/>
            <a:ext cx="2034617" cy="1978101"/>
            <a:chOff x="427567" y="1744899"/>
            <a:chExt cx="2034617" cy="1978101"/>
          </a:xfrm>
        </p:grpSpPr>
        <p:sp>
          <p:nvSpPr>
            <p:cNvPr id="968" name="Google Shape;968;p49">
              <a:extLst>
                <a:ext uri="{FF2B5EF4-FFF2-40B4-BE49-F238E27FC236}">
                  <a16:creationId xmlns:a16="http://schemas.microsoft.com/office/drawing/2014/main" id="{7488E13E-6292-89E3-1C78-7FF0DA1C5B9A}"/>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2BAF113A-FC89-7324-D195-7E2E37A7FAC2}"/>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8E91EA5E-9BCB-7989-9AD5-336820786BAD}"/>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C09184D7-0F03-62DD-538A-4B1747DDC5A3}"/>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BA800256-911B-7755-DE6B-1076589474F7}"/>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A500CF6C-2792-5778-299A-EB95BFC4D42B}"/>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3A233327-465C-6B87-6716-71040EFD3472}"/>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94AD97D2-7DFD-5E10-66E6-BDAA29EA452C}"/>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63C6C58A-A17C-48D5-F009-BD86C06131DD}"/>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F76B86BC-3D90-0785-8B5A-A7CEF4ADF13C}"/>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CCCADC16-D923-65E5-0C99-7F18CB2CBF71}"/>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671219F2-7DCF-4794-8F22-F5233179B132}"/>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4B8017B2-E42C-16B6-3620-887CA81BA8F2}"/>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20B66588-1830-D749-4E8C-7AA96EDF555B}"/>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3D0BCC41-267F-8E08-4E81-FB3960F07532}"/>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88ADE25E-182F-07AD-644D-635B78154284}"/>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D277077D-55FD-1EE6-8C15-2C1D573BD02A}"/>
              </a:ext>
            </a:extLst>
          </p:cNvPr>
          <p:cNvSpPr txBox="1">
            <a:spLocks noGrp="1"/>
          </p:cNvSpPr>
          <p:nvPr>
            <p:ph type="title"/>
          </p:nvPr>
        </p:nvSpPr>
        <p:spPr>
          <a:xfrm>
            <a:off x="728359" y="99941"/>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4" name="Picture 3" descr="A blue table with black circles and white text&#10;&#10;Description automatically generated">
            <a:extLst>
              <a:ext uri="{FF2B5EF4-FFF2-40B4-BE49-F238E27FC236}">
                <a16:creationId xmlns:a16="http://schemas.microsoft.com/office/drawing/2014/main" id="{842CAD9E-7F85-03B2-D4A7-8F2358B80F12}"/>
              </a:ext>
            </a:extLst>
          </p:cNvPr>
          <p:cNvPicPr>
            <a:picLocks noChangeAspect="1"/>
          </p:cNvPicPr>
          <p:nvPr/>
        </p:nvPicPr>
        <p:blipFill>
          <a:blip r:embed="rId3"/>
          <a:stretch>
            <a:fillRect/>
          </a:stretch>
        </p:blipFill>
        <p:spPr>
          <a:xfrm>
            <a:off x="500916" y="1025771"/>
            <a:ext cx="7690532" cy="3529062"/>
          </a:xfrm>
          <a:prstGeom prst="rect">
            <a:avLst/>
          </a:prstGeom>
        </p:spPr>
      </p:pic>
    </p:spTree>
    <p:extLst>
      <p:ext uri="{BB962C8B-B14F-4D97-AF65-F5344CB8AC3E}">
        <p14:creationId xmlns:p14="http://schemas.microsoft.com/office/powerpoint/2010/main" val="224094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890531E-72BA-B1BF-058F-BE7636A3D95A}"/>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83982810-5D49-7384-D6AE-64974C6B0E8C}"/>
              </a:ext>
            </a:extLst>
          </p:cNvPr>
          <p:cNvSpPr txBox="1">
            <a:spLocks noGrp="1"/>
          </p:cNvSpPr>
          <p:nvPr>
            <p:ph type="title"/>
          </p:nvPr>
        </p:nvSpPr>
        <p:spPr>
          <a:xfrm>
            <a:off x="720000" y="489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4" name="Google Shape;1045;p52">
            <a:extLst>
              <a:ext uri="{FF2B5EF4-FFF2-40B4-BE49-F238E27FC236}">
                <a16:creationId xmlns:a16="http://schemas.microsoft.com/office/drawing/2014/main" id="{665D0DC6-2C62-E414-2A6E-92646ABF223E}"/>
              </a:ext>
            </a:extLst>
          </p:cNvPr>
          <p:cNvSpPr/>
          <p:nvPr/>
        </p:nvSpPr>
        <p:spPr>
          <a:xfrm>
            <a:off x="868680" y="873025"/>
            <a:ext cx="7345680" cy="4034255"/>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A diagram of a diagram of a computer&#10;&#10;Description automatically generated">
            <a:extLst>
              <a:ext uri="{FF2B5EF4-FFF2-40B4-BE49-F238E27FC236}">
                <a16:creationId xmlns:a16="http://schemas.microsoft.com/office/drawing/2014/main" id="{D687656F-450D-6B1D-46D0-F745C3732BE5}"/>
              </a:ext>
            </a:extLst>
          </p:cNvPr>
          <p:cNvPicPr>
            <a:picLocks noChangeAspect="1"/>
          </p:cNvPicPr>
          <p:nvPr/>
        </p:nvPicPr>
        <p:blipFill>
          <a:blip r:embed="rId3"/>
          <a:stretch>
            <a:fillRect/>
          </a:stretch>
        </p:blipFill>
        <p:spPr>
          <a:xfrm>
            <a:off x="1059180" y="1036321"/>
            <a:ext cx="6979920" cy="3735643"/>
          </a:xfrm>
          <a:prstGeom prst="rect">
            <a:avLst/>
          </a:prstGeom>
        </p:spPr>
      </p:pic>
    </p:spTree>
    <p:extLst>
      <p:ext uri="{BB962C8B-B14F-4D97-AF65-F5344CB8AC3E}">
        <p14:creationId xmlns:p14="http://schemas.microsoft.com/office/powerpoint/2010/main" val="5637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6"/>
          <p:cNvSpPr txBox="1">
            <a:spLocks noGrp="1"/>
          </p:cNvSpPr>
          <p:nvPr>
            <p:ph type="title"/>
          </p:nvPr>
        </p:nvSpPr>
        <p:spPr>
          <a:xfrm>
            <a:off x="1906134" y="671391"/>
            <a:ext cx="5322900" cy="106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23" name="Google Shape;523;p36"/>
          <p:cNvSpPr txBox="1">
            <a:spLocks noGrp="1"/>
          </p:cNvSpPr>
          <p:nvPr>
            <p:ph type="subTitle" idx="1"/>
          </p:nvPr>
        </p:nvSpPr>
        <p:spPr>
          <a:xfrm>
            <a:off x="1910550" y="1615927"/>
            <a:ext cx="53229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response to the limitations of current e-learning systems in providing personalized learning experiences, our project endeavors to revolutionize the landscape by implementing an innovative framework grounded in adaptive machine learning. By addressing the gap between generic content delivery and tailored learning pathways, our objective is to create a user-centric approach that seamlessly integrates insights from machine learning, educational technology, and user experience design. Through this endeavor, we aim to enhance user engagement, optimize knowledge retention, and elevate satisfaction levels in e-learning platforms, ultimately redefining the way individuals interact with educational content in the digital age.</a:t>
            </a:r>
          </a:p>
        </p:txBody>
      </p:sp>
      <p:grpSp>
        <p:nvGrpSpPr>
          <p:cNvPr id="524" name="Google Shape;524;p36"/>
          <p:cNvGrpSpPr/>
          <p:nvPr/>
        </p:nvGrpSpPr>
        <p:grpSpPr>
          <a:xfrm flipH="1">
            <a:off x="328245" y="2619442"/>
            <a:ext cx="2039637" cy="2283703"/>
            <a:chOff x="6992171" y="301623"/>
            <a:chExt cx="3275999" cy="3668010"/>
          </a:xfrm>
        </p:grpSpPr>
        <p:grpSp>
          <p:nvGrpSpPr>
            <p:cNvPr id="525" name="Google Shape;525;p36"/>
            <p:cNvGrpSpPr/>
            <p:nvPr/>
          </p:nvGrpSpPr>
          <p:grpSpPr>
            <a:xfrm rot="-4084063">
              <a:off x="7119087" y="978271"/>
              <a:ext cx="3022167" cy="2314713"/>
              <a:chOff x="5814398" y="539495"/>
              <a:chExt cx="3022252" cy="2314778"/>
            </a:xfrm>
          </p:grpSpPr>
          <p:sp>
            <p:nvSpPr>
              <p:cNvPr id="526" name="Google Shape;526;p36"/>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36"/>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28" name="Google Shape;528;p36"/>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36"/>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36"/>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36"/>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36"/>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36"/>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36"/>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36"/>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36"/>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36"/>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36"/>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36"/>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36"/>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36"/>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36"/>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36"/>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36"/>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36"/>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36"/>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36"/>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48" name="Google Shape;548;p36"/>
          <p:cNvGrpSpPr/>
          <p:nvPr/>
        </p:nvGrpSpPr>
        <p:grpSpPr>
          <a:xfrm rot="-4253353">
            <a:off x="7232969" y="470630"/>
            <a:ext cx="1365269" cy="1368481"/>
            <a:chOff x="7748794" y="3277300"/>
            <a:chExt cx="1365250" cy="1368463"/>
          </a:xfrm>
        </p:grpSpPr>
        <p:sp>
          <p:nvSpPr>
            <p:cNvPr id="549" name="Google Shape;549;p36"/>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0" name="Google Shape;550;p36"/>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36"/>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36"/>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53" name="Google Shape;553;p36"/>
          <p:cNvGrpSpPr/>
          <p:nvPr/>
        </p:nvGrpSpPr>
        <p:grpSpPr>
          <a:xfrm flipH="1">
            <a:off x="7437810" y="3454759"/>
            <a:ext cx="955569" cy="970125"/>
            <a:chOff x="4714392" y="1421434"/>
            <a:chExt cx="955569" cy="970125"/>
          </a:xfrm>
        </p:grpSpPr>
        <p:sp>
          <p:nvSpPr>
            <p:cNvPr id="554" name="Google Shape;554;p36"/>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36"/>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36"/>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36"/>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58" name="Google Shape;558;p36"/>
          <p:cNvGrpSpPr/>
          <p:nvPr/>
        </p:nvGrpSpPr>
        <p:grpSpPr>
          <a:xfrm flipH="1">
            <a:off x="1276550" y="757330"/>
            <a:ext cx="715680" cy="930600"/>
            <a:chOff x="3918690" y="490830"/>
            <a:chExt cx="715680" cy="930600"/>
          </a:xfrm>
        </p:grpSpPr>
        <p:sp>
          <p:nvSpPr>
            <p:cNvPr id="559" name="Google Shape;559;p36"/>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36"/>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36"/>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36"/>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3" name="Google Shape;563;p36"/>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4" name="Google Shape;564;p36"/>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92573CCA-4028-506A-4938-3C80C03F0E80}"/>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921A128E-0F37-5005-D71C-D268DF440683}"/>
              </a:ext>
            </a:extLst>
          </p:cNvPr>
          <p:cNvSpPr txBox="1">
            <a:spLocks noGrp="1"/>
          </p:cNvSpPr>
          <p:nvPr>
            <p:ph type="title"/>
          </p:nvPr>
        </p:nvSpPr>
        <p:spPr>
          <a:xfrm>
            <a:off x="720000" y="180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1CF15D73-6E81-001C-188B-7DA82095EC48}"/>
              </a:ext>
            </a:extLst>
          </p:cNvPr>
          <p:cNvSpPr txBox="1">
            <a:spLocks noGrp="1"/>
          </p:cNvSpPr>
          <p:nvPr>
            <p:ph type="subTitle" idx="1"/>
          </p:nvPr>
        </p:nvSpPr>
        <p:spPr>
          <a:xfrm>
            <a:off x="835134" y="144077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Implement automated content tagging systems using Natural Language Processing (NLP) and machine learning algorithms to categorize learning resources accurately and efficiently.</a:t>
            </a:r>
            <a:endParaRPr sz="1200" dirty="0"/>
          </a:p>
        </p:txBody>
      </p:sp>
      <p:sp>
        <p:nvSpPr>
          <p:cNvPr id="790" name="Google Shape;790;p43">
            <a:extLst>
              <a:ext uri="{FF2B5EF4-FFF2-40B4-BE49-F238E27FC236}">
                <a16:creationId xmlns:a16="http://schemas.microsoft.com/office/drawing/2014/main" id="{E67379BB-E37A-C10A-6367-8D4DD81A5FB2}"/>
              </a:ext>
            </a:extLst>
          </p:cNvPr>
          <p:cNvSpPr txBox="1">
            <a:spLocks noGrp="1"/>
          </p:cNvSpPr>
          <p:nvPr>
            <p:ph type="subTitle" idx="2"/>
          </p:nvPr>
        </p:nvSpPr>
        <p:spPr>
          <a:xfrm>
            <a:off x="4738966" y="143389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Explore machine learning algorithms such as collaborative filtering, reinforcement learning, or hybrid approaches to generate personalized recommendations based on user profiles and content metadata.</a:t>
            </a:r>
            <a:endParaRPr sz="1200" dirty="0"/>
          </a:p>
        </p:txBody>
      </p:sp>
      <p:sp>
        <p:nvSpPr>
          <p:cNvPr id="791" name="Google Shape;791;p43">
            <a:extLst>
              <a:ext uri="{FF2B5EF4-FFF2-40B4-BE49-F238E27FC236}">
                <a16:creationId xmlns:a16="http://schemas.microsoft.com/office/drawing/2014/main" id="{DFD73EF0-848D-C2EC-82F7-1A2E5035E3CE}"/>
              </a:ext>
            </a:extLst>
          </p:cNvPr>
          <p:cNvSpPr txBox="1">
            <a:spLocks noGrp="1"/>
          </p:cNvSpPr>
          <p:nvPr>
            <p:ph type="subTitle" idx="3"/>
          </p:nvPr>
        </p:nvSpPr>
        <p:spPr>
          <a:xfrm>
            <a:off x="823981" y="2830798"/>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algorithms to dynamically assemble learning pathways for each user based on their profile, preferences, and recommended content.</a:t>
            </a:r>
          </a:p>
        </p:txBody>
      </p:sp>
      <p:sp>
        <p:nvSpPr>
          <p:cNvPr id="792" name="Google Shape;792;p43">
            <a:extLst>
              <a:ext uri="{FF2B5EF4-FFF2-40B4-BE49-F238E27FC236}">
                <a16:creationId xmlns:a16="http://schemas.microsoft.com/office/drawing/2014/main" id="{52626C96-F1DE-B429-2D94-7FE25FC169EA}"/>
              </a:ext>
            </a:extLst>
          </p:cNvPr>
          <p:cNvSpPr txBox="1">
            <a:spLocks noGrp="1"/>
          </p:cNvSpPr>
          <p:nvPr>
            <p:ph type="subTitle" idx="4"/>
          </p:nvPr>
        </p:nvSpPr>
        <p:spPr>
          <a:xfrm>
            <a:off x="4727796" y="2830798"/>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Design user interfaces to provide visibility into users' current progress within the learning pathway, allowing users to track their advancement and achievements.</a:t>
            </a:r>
          </a:p>
        </p:txBody>
      </p:sp>
      <p:sp>
        <p:nvSpPr>
          <p:cNvPr id="793" name="Google Shape;793;p43">
            <a:extLst>
              <a:ext uri="{FF2B5EF4-FFF2-40B4-BE49-F238E27FC236}">
                <a16:creationId xmlns:a16="http://schemas.microsoft.com/office/drawing/2014/main" id="{391A5EC9-517F-6674-52FD-3302460DF8AE}"/>
              </a:ext>
            </a:extLst>
          </p:cNvPr>
          <p:cNvSpPr txBox="1">
            <a:spLocks noGrp="1"/>
          </p:cNvSpPr>
          <p:nvPr>
            <p:ph type="subTitle" idx="5"/>
          </p:nvPr>
        </p:nvSpPr>
        <p:spPr>
          <a:xfrm>
            <a:off x="835204" y="107601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2374133B-234B-67F1-4E32-4A6348F7B998}"/>
              </a:ext>
            </a:extLst>
          </p:cNvPr>
          <p:cNvSpPr txBox="1">
            <a:spLocks noGrp="1"/>
          </p:cNvSpPr>
          <p:nvPr>
            <p:ph type="subTitle" idx="6"/>
          </p:nvPr>
        </p:nvSpPr>
        <p:spPr>
          <a:xfrm>
            <a:off x="824016" y="2435973"/>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B42F116A-5137-E662-B9F5-00CA6D1B3E5E}"/>
              </a:ext>
            </a:extLst>
          </p:cNvPr>
          <p:cNvSpPr txBox="1">
            <a:spLocks noGrp="1"/>
          </p:cNvSpPr>
          <p:nvPr>
            <p:ph type="subTitle" idx="7"/>
          </p:nvPr>
        </p:nvSpPr>
        <p:spPr>
          <a:xfrm>
            <a:off x="4739001" y="107601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E268DADE-D95E-7B7A-F96D-C74FC25FD66E}"/>
              </a:ext>
            </a:extLst>
          </p:cNvPr>
          <p:cNvSpPr txBox="1">
            <a:spLocks noGrp="1"/>
          </p:cNvSpPr>
          <p:nvPr>
            <p:ph type="subTitle" idx="8"/>
          </p:nvPr>
        </p:nvSpPr>
        <p:spPr>
          <a:xfrm>
            <a:off x="4727813" y="2435973"/>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3304CD9C-BCFB-B511-39EA-2F89884CC212}"/>
              </a:ext>
            </a:extLst>
          </p:cNvPr>
          <p:cNvSpPr txBox="1">
            <a:spLocks/>
          </p:cNvSpPr>
          <p:nvPr/>
        </p:nvSpPr>
        <p:spPr>
          <a:xfrm>
            <a:off x="835134" y="4142341"/>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Identify key gamification elements such as badges, points, levels, and challenges that align with the learning goals and objectives of the platform.</a:t>
            </a:r>
            <a:endParaRPr lang="en-US" sz="1200" dirty="0"/>
          </a:p>
        </p:txBody>
      </p:sp>
      <p:sp>
        <p:nvSpPr>
          <p:cNvPr id="4" name="Google Shape;793;p43">
            <a:extLst>
              <a:ext uri="{FF2B5EF4-FFF2-40B4-BE49-F238E27FC236}">
                <a16:creationId xmlns:a16="http://schemas.microsoft.com/office/drawing/2014/main" id="{05ABE9D1-1FF8-1293-BD1B-6986B51DCF38}"/>
              </a:ext>
            </a:extLst>
          </p:cNvPr>
          <p:cNvSpPr txBox="1">
            <a:spLocks/>
          </p:cNvSpPr>
          <p:nvPr/>
        </p:nvSpPr>
        <p:spPr>
          <a:xfrm>
            <a:off x="835169" y="3747516"/>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31D2BCA8-D12C-F1BA-6A88-71EB6378AAC5}"/>
              </a:ext>
            </a:extLst>
          </p:cNvPr>
          <p:cNvSpPr txBox="1">
            <a:spLocks/>
          </p:cNvSpPr>
          <p:nvPr/>
        </p:nvSpPr>
        <p:spPr>
          <a:xfrm>
            <a:off x="4738966" y="3747516"/>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05BDD4DE-8EE3-582D-256D-98F16A2291A3}"/>
              </a:ext>
            </a:extLst>
          </p:cNvPr>
          <p:cNvSpPr txBox="1">
            <a:spLocks/>
          </p:cNvSpPr>
          <p:nvPr/>
        </p:nvSpPr>
        <p:spPr>
          <a:xfrm>
            <a:off x="4750189" y="4096504"/>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Conduct usability testing and user studies to evaluate the effectiveness and usability of the Dynamic Learning Pathway Generator component.</a:t>
            </a:r>
          </a:p>
        </p:txBody>
      </p:sp>
    </p:spTree>
    <p:extLst>
      <p:ext uri="{BB962C8B-B14F-4D97-AF65-F5344CB8AC3E}">
        <p14:creationId xmlns:p14="http://schemas.microsoft.com/office/powerpoint/2010/main" val="118210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5A3CF920-C7F9-3DE5-3FBF-123693768353}"/>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AA62F8C5-3DD5-17F3-AAD8-4A763F5AEEA3}"/>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1291D465-0F6B-B793-1914-EF8C671E37E6}"/>
              </a:ext>
            </a:extLst>
          </p:cNvPr>
          <p:cNvGrpSpPr/>
          <p:nvPr/>
        </p:nvGrpSpPr>
        <p:grpSpPr>
          <a:xfrm>
            <a:off x="6745988" y="2619442"/>
            <a:ext cx="2039637" cy="2283703"/>
            <a:chOff x="6992171" y="301623"/>
            <a:chExt cx="3275999" cy="3668010"/>
          </a:xfrm>
        </p:grpSpPr>
        <p:grpSp>
          <p:nvGrpSpPr>
            <p:cNvPr id="820" name="Google Shape;820;p45">
              <a:extLst>
                <a:ext uri="{FF2B5EF4-FFF2-40B4-BE49-F238E27FC236}">
                  <a16:creationId xmlns:a16="http://schemas.microsoft.com/office/drawing/2014/main" id="{2A1AC205-1865-C7C6-C9F2-8109A940BB16}"/>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607FBFFA-ED71-4120-1406-F5FB409C1198}"/>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9958B88E-2CD5-2345-65FB-4DE300A29D5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E5E14620-1D71-D495-DDAC-B74ECA47E5B5}"/>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791BC802-A8CD-1437-709C-9389FB0C7D1E}"/>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22AD9488-53EB-3B5E-A589-E1C88A29A389}"/>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93EF55D0-412F-DBC9-3450-7C5EF16DB988}"/>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FF648901-2342-A9FA-360E-2A119A4C32D2}"/>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5F096CF0-68DF-6CCA-232C-952D049C4B2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5B5E3D3E-69A5-3B73-BF2D-537DA11CE18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958713F9-503A-759F-4365-2546DB6B634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3193CC07-3B1C-2676-E749-53F12FE56136}"/>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39674753-690E-618C-C183-0A983A140A73}"/>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189D9A31-BE86-5251-A6F1-FBB1CC859CD0}"/>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5F7D5B64-5EB7-C90A-98F9-3860D7AF80D6}"/>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D10C2FB9-70AC-AC90-6C1D-8E30B7B9BFC3}"/>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78E0FC4B-D22B-1EF3-292D-C74D7577DC44}"/>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AF16BC39-E4D7-43F8-750E-E6557F075F3B}"/>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1635196A-8775-4464-E7CE-99EF6365FCF0}"/>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2557F71B-2C2E-E266-8038-4974C93C22F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D03D5A51-D857-ADAD-1ACC-88300C193B7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81B30A56-DDC1-4D12-2FDD-D13F2F243790}"/>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2587C5E9-4ECF-0EE6-6329-31AC13DBEE8E}"/>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0E466729-7C54-6FE7-5DF7-1DA04A3CFD29}"/>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0DA803D9-6C96-8EE8-5966-512D5CE1F505}"/>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8EC0A3BF-7EEC-0E6A-6529-A978611B76A9}"/>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F4457E43-E1EF-0D4C-4CE7-A2D57D0C4AE8}"/>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B656AE3B-3B82-E0B3-E065-2B0B2531D456}"/>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64DB3DDE-A6C6-8F3D-9918-C51D00FEA82B}"/>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F41F6D8E-A95E-1BDB-5E59-EFD4A746D9D1}"/>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E80EC813-2C52-E8F7-8F2F-E3743BF35823}"/>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74BFF401-D4D3-1CF5-B470-C7D99426F51E}"/>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ACBB76F3-7535-6031-CB50-8A5E8A3AF0CE}"/>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D30EC29A-172F-3E5B-9A4A-CC34EC21AA23}"/>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AE843ADA-739E-1AD4-3578-589FB0DFBC8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4E43B2B2-DAB6-1DC5-B162-8C437DF25F25}"/>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422B1C2B-EBD2-6484-C61C-4816D334BF9D}"/>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5174A4CB-B491-894F-DB52-969497F97E4B}"/>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52D15B3C-1833-E2E9-6679-D7E143A4E162}"/>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4B641611-5747-D9E3-46BE-AFCDAC9E49C9}"/>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2115E338-7C24-EF22-17C6-C4CB46B94D67}"/>
              </a:ext>
            </a:extLst>
          </p:cNvPr>
          <p:cNvSpPr txBox="1"/>
          <p:nvPr/>
        </p:nvSpPr>
        <p:spPr>
          <a:xfrm>
            <a:off x="976688" y="1838107"/>
            <a:ext cx="6988522" cy="1815882"/>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rPr>
              <a:t>Develop a comprehensive marketing strategy to raise awareness and generate interest in the Dynamic Learning Pathway Generator.</a:t>
            </a:r>
          </a:p>
          <a:p>
            <a:pPr marL="285750" indent="-285750">
              <a:buFont typeface="Arial" panose="020B0604020202020204" pitchFamily="34" charset="0"/>
              <a:buChar char="•"/>
            </a:pPr>
            <a:r>
              <a:rPr lang="en-US" dirty="0">
                <a:latin typeface="Barlow" panose="00000500000000000000" pitchFamily="2" charset="0"/>
              </a:rPr>
              <a:t>Utilize digital marketing channels such as social media, content marketing, search engine optimization (SEO), and email campaigns to reach target audiences.</a:t>
            </a:r>
          </a:p>
          <a:p>
            <a:pPr marL="285750" indent="-285750">
              <a:buFont typeface="Arial" panose="020B0604020202020204" pitchFamily="34" charset="0"/>
              <a:buChar char="•"/>
            </a:pPr>
            <a:r>
              <a:rPr lang="en-US" dirty="0">
                <a:latin typeface="Barlow" panose="00000500000000000000" pitchFamily="2" charset="0"/>
              </a:rPr>
              <a:t>Attend industry conferences, trade shows, and networking events to showcase the product and build relationships with potential customers and partners.</a:t>
            </a:r>
          </a:p>
          <a:p>
            <a:pPr marL="285750" indent="-285750">
              <a:buFont typeface="Arial" panose="020B0604020202020204" pitchFamily="34" charset="0"/>
              <a:buChar char="•"/>
            </a:pPr>
            <a:r>
              <a:rPr lang="en-US" dirty="0">
                <a:latin typeface="Barlow" panose="00000500000000000000" pitchFamily="2" charset="0"/>
              </a:rPr>
              <a:t>Create compelling sales collateral, including product demonstrations, case studies, and testimonials, to support the sales process.</a:t>
            </a:r>
          </a:p>
        </p:txBody>
      </p:sp>
    </p:spTree>
    <p:extLst>
      <p:ext uri="{BB962C8B-B14F-4D97-AF65-F5344CB8AC3E}">
        <p14:creationId xmlns:p14="http://schemas.microsoft.com/office/powerpoint/2010/main" val="14215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1D0DD31B-E85E-2598-9053-E9D0D97F7471}"/>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2485D074-AAFA-D29D-7877-D9D8B02A3F0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C1AA3231-AA96-E06C-3F3D-572CCCA9C21D}"/>
              </a:ext>
            </a:extLst>
          </p:cNvPr>
          <p:cNvGrpSpPr/>
          <p:nvPr/>
        </p:nvGrpSpPr>
        <p:grpSpPr>
          <a:xfrm>
            <a:off x="7110959" y="1236900"/>
            <a:ext cx="1878611" cy="2455699"/>
            <a:chOff x="5659911" y="246150"/>
            <a:chExt cx="3484079" cy="4357851"/>
          </a:xfrm>
        </p:grpSpPr>
        <p:sp>
          <p:nvSpPr>
            <p:cNvPr id="27" name="Google Shape;867;p46">
              <a:extLst>
                <a:ext uri="{FF2B5EF4-FFF2-40B4-BE49-F238E27FC236}">
                  <a16:creationId xmlns:a16="http://schemas.microsoft.com/office/drawing/2014/main" id="{69FE50FC-BB58-660E-D68A-9953A9E84B95}"/>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4C8E3FE4-90C3-F7B1-823C-5A81A70AAB1D}"/>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FFE0BAC3-44DC-D7F1-1ED7-1B729A5E7A83}"/>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364DD4E3-625D-3A4E-5F73-9B4CBAFA6AA2}"/>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60DC93A7-A09F-0CD4-F02F-B2EB5E82EC58}"/>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731BA00C-5DD8-FF29-2394-7943746BB9F1}"/>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4EA4B2F1-C589-EDB8-E410-F762E0AB90FB}"/>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A5745CFF-C60D-A89D-7EFA-F11556EE1E3B}"/>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1E3ED74F-3347-D940-846F-E482527367A2}"/>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83342386-B39F-D689-D053-599DC7DB46D4}"/>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99BD5B11-D0EA-5EE1-0576-44324A91880A}"/>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5AE24F4D-DB77-42AE-6BEE-B0450EE44295}"/>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F4E434A0-7F6D-D672-7A2B-9E9ADDA45765}"/>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2B242A23-4E5C-8978-95FD-E9A8DEE9D2B3}"/>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6261205E-3B25-30F6-0244-EAFD7C068BE5}"/>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4F6079F2-D0E3-04A4-8993-640E3938014F}"/>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22EEDCFE-B0A7-D324-DF19-2F893A3F91C1}"/>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B337F5FA-C23E-09E8-8F1B-E8B0B13B5DC6}"/>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3C71E500-878A-0819-9047-5DB848DD5017}"/>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46B47033-C4D0-F43F-D612-FEA76769680E}"/>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B576E489-ED38-8E6F-45A4-B5DDECB144D0}"/>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FA4BFC5D-E004-743B-EA0A-34B92C015126}"/>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CCF615FD-9EFD-4657-5D3D-C247D8BB61EE}"/>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527AADAA-99E5-2889-4BCA-9F0DE0D94A5A}"/>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A55C4B67-B1F8-1652-B3D8-78DE39A59A2F}"/>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51B648EE-3AC0-B08B-6890-D94C4DDA85A8}"/>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9F24C471-FBEB-7D85-CA9C-AAEDCDAF8F81}"/>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02DCC05D-CE41-E01E-75DE-50BD2BA5C7BB}"/>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5C96F7CB-51F7-4AED-6F2A-4F9F879D4245}"/>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9337FD29-07C4-F40E-C3B1-F8CF5C5B4AE9}"/>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CC1137CF-B116-1020-9A62-BA19D9AE8977}"/>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5F82AF82-8525-AF52-652E-122484440284}"/>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86C93204-29D1-6343-0684-8F81F9595A99}"/>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5946F1A0-E1EB-9532-CFBE-FEE185FF4613}"/>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C6277F02-5C9E-091D-9920-9B8B9C964EC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923B3AC-7E47-F47F-1E4F-1B357DC9281C}"/>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2687759B-7427-A81E-9E2C-932810218C12}"/>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C8F33ED2-D664-01E1-0EEC-F710906839B2}"/>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CCF8890C-B30A-9624-0E21-4295A41FACBB}"/>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E87A99BC-8E92-A35F-637C-27FD5934C69D}"/>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73185AD6-81CC-DB9B-79C4-A2A6313CF349}"/>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5459BF18-63B8-22F6-28F5-C0E188703B2B}"/>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A75B219C-A930-C927-AF5D-E9BBE0EA731A}"/>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7E243825-80F6-445D-B5BA-6A933199415D}"/>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590C2A52-E3CC-B8D7-97CA-958E1385890E}"/>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7B64CF38-D092-030B-454D-B51C88973FF4}"/>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C3237689-F450-CF1A-BF49-EDB958C0E182}"/>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04F9DE06-429B-8B7A-71FE-9BB41AB9C9B3}"/>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DA1173ED-7EA6-2C86-CF4C-893364A04DA6}"/>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A23D8093-F3BA-3774-C2F7-9019966549A0}"/>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FB19E4C-7B85-9C24-FDB2-AE0252DBBE87}"/>
              </a:ext>
            </a:extLst>
          </p:cNvPr>
          <p:cNvSpPr txBox="1"/>
          <p:nvPr/>
        </p:nvSpPr>
        <p:spPr>
          <a:xfrm>
            <a:off x="407517" y="1390536"/>
            <a:ext cx="6888677" cy="3539430"/>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"Generation of a Learning Path in E-Learning Environments: Literature Review." ResearchGate, 2021. </a:t>
            </a:r>
            <a:r>
              <a:rPr lang="en-US" dirty="0">
                <a:latin typeface="Barlow" panose="00000500000000000000" pitchFamily="2" charset="0"/>
                <a:hlinkClick r:id="rId3"/>
              </a:rPr>
              <a:t>https://www.researchgate.net/publication/369959738_GENERATION_OF_A_LEARNING_PATH_IN_E-LEARNING_ENVIRONMENTS_LITERATURE_REVIEW</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 "Blended Learning in Higher Education: Trends and Implications." ERIC, 2017. </a:t>
            </a:r>
            <a:r>
              <a:rPr lang="en-US" dirty="0">
                <a:latin typeface="Barlow" panose="00000500000000000000" pitchFamily="2" charset="0"/>
                <a:hlinkClick r:id="rId4"/>
              </a:rPr>
              <a:t>https://files.eric.ed.gov/fulltext/EJ1185780.pdf</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"Deriving a Prototype for the Dynamic Generation of Learning Path in an E-Learning Environment Using Genetic Algorithm." ResearchGate, 2014. </a:t>
            </a:r>
            <a:r>
              <a:rPr lang="en-US" dirty="0">
                <a:latin typeface="Barlow" panose="00000500000000000000" pitchFamily="2" charset="0"/>
                <a:hlinkClick r:id="rId5"/>
              </a:rPr>
              <a:t>https://www.researchgate.net/publication/264835476_Deriving_a_prototype_for_the_dynamic_generation_of_learning_path_in_an_e-learning_environment_using_genetic_algorithm</a:t>
            </a:r>
            <a:r>
              <a:rPr lang="en-US" dirty="0">
                <a:latin typeface="Barlow" panose="00000500000000000000" pitchFamily="2" charset="0"/>
              </a:rPr>
              <a:t>.</a:t>
            </a:r>
          </a:p>
          <a:p>
            <a:pPr marL="285750" indent="-285750">
              <a:buFont typeface="Wingdings" panose="05000000000000000000" pitchFamily="2" charset="2"/>
              <a:buChar char="§"/>
            </a:pPr>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"e-Learning Reference PDF." Scribd, 2019. https://www.scribd.com/document/419554469/e-Learning-Reference-PDF.</a:t>
            </a:r>
          </a:p>
        </p:txBody>
      </p:sp>
    </p:spTree>
    <p:extLst>
      <p:ext uri="{BB962C8B-B14F-4D97-AF65-F5344CB8AC3E}">
        <p14:creationId xmlns:p14="http://schemas.microsoft.com/office/powerpoint/2010/main" val="2798508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4">
          <a:extLst>
            <a:ext uri="{FF2B5EF4-FFF2-40B4-BE49-F238E27FC236}">
              <a16:creationId xmlns:a16="http://schemas.microsoft.com/office/drawing/2014/main" id="{668E1E42-EFFB-1C64-CA30-F153A390FE81}"/>
            </a:ext>
          </a:extLst>
        </p:cNvPr>
        <p:cNvGrpSpPr/>
        <p:nvPr/>
      </p:nvGrpSpPr>
      <p:grpSpPr>
        <a:xfrm>
          <a:off x="0" y="0"/>
          <a:ext cx="0" cy="0"/>
          <a:chOff x="0" y="0"/>
          <a:chExt cx="0" cy="0"/>
        </a:xfrm>
      </p:grpSpPr>
      <p:grpSp>
        <p:nvGrpSpPr>
          <p:cNvPr id="655" name="Google Shape;655;p38">
            <a:extLst>
              <a:ext uri="{FF2B5EF4-FFF2-40B4-BE49-F238E27FC236}">
                <a16:creationId xmlns:a16="http://schemas.microsoft.com/office/drawing/2014/main" id="{66DAF81A-20A4-96CA-81E7-834D3215BF26}"/>
              </a:ext>
            </a:extLst>
          </p:cNvPr>
          <p:cNvGrpSpPr/>
          <p:nvPr/>
        </p:nvGrpSpPr>
        <p:grpSpPr>
          <a:xfrm>
            <a:off x="511158" y="643185"/>
            <a:ext cx="1991753" cy="1419968"/>
            <a:chOff x="7876636" y="3049896"/>
            <a:chExt cx="2269028" cy="1617644"/>
          </a:xfrm>
        </p:grpSpPr>
        <p:sp>
          <p:nvSpPr>
            <p:cNvPr id="656" name="Google Shape;656;p38">
              <a:extLst>
                <a:ext uri="{FF2B5EF4-FFF2-40B4-BE49-F238E27FC236}">
                  <a16:creationId xmlns:a16="http://schemas.microsoft.com/office/drawing/2014/main" id="{EA30BF34-7656-2996-A6BA-3C4D93C9AE00}"/>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38">
              <a:extLst>
                <a:ext uri="{FF2B5EF4-FFF2-40B4-BE49-F238E27FC236}">
                  <a16:creationId xmlns:a16="http://schemas.microsoft.com/office/drawing/2014/main" id="{4A67BFE3-D707-7BA0-F767-19D118526828}"/>
                </a:ext>
              </a:extLst>
            </p:cNvPr>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38">
              <a:extLst>
                <a:ext uri="{FF2B5EF4-FFF2-40B4-BE49-F238E27FC236}">
                  <a16:creationId xmlns:a16="http://schemas.microsoft.com/office/drawing/2014/main" id="{7754D49B-1990-96EC-DC29-97D73694BC2A}"/>
                </a:ext>
              </a:extLst>
            </p:cNvPr>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38">
              <a:extLst>
                <a:ext uri="{FF2B5EF4-FFF2-40B4-BE49-F238E27FC236}">
                  <a16:creationId xmlns:a16="http://schemas.microsoft.com/office/drawing/2014/main" id="{5B03C0FE-6D14-DE16-27A3-6044829274EF}"/>
                </a:ext>
              </a:extLst>
            </p:cNvPr>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38">
              <a:extLst>
                <a:ext uri="{FF2B5EF4-FFF2-40B4-BE49-F238E27FC236}">
                  <a16:creationId xmlns:a16="http://schemas.microsoft.com/office/drawing/2014/main" id="{BFD4FE64-8608-6AE0-A6EC-6A76C03668D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 name="Google Shape;661;p38">
            <a:extLst>
              <a:ext uri="{FF2B5EF4-FFF2-40B4-BE49-F238E27FC236}">
                <a16:creationId xmlns:a16="http://schemas.microsoft.com/office/drawing/2014/main" id="{4B538B1A-556F-DBED-C485-5410D8AD8345}"/>
              </a:ext>
            </a:extLst>
          </p:cNvPr>
          <p:cNvSpPr txBox="1">
            <a:spLocks noGrp="1"/>
          </p:cNvSpPr>
          <p:nvPr>
            <p:ph type="title"/>
          </p:nvPr>
        </p:nvSpPr>
        <p:spPr>
          <a:xfrm>
            <a:off x="688670" y="2932598"/>
            <a:ext cx="4756200" cy="148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Engagement Analytics and Feedback Loop</a:t>
            </a:r>
          </a:p>
        </p:txBody>
      </p:sp>
      <p:sp>
        <p:nvSpPr>
          <p:cNvPr id="662" name="Google Shape;662;p38">
            <a:extLst>
              <a:ext uri="{FF2B5EF4-FFF2-40B4-BE49-F238E27FC236}">
                <a16:creationId xmlns:a16="http://schemas.microsoft.com/office/drawing/2014/main" id="{DD15560B-D963-A545-8BD2-989C774F2AAF}"/>
              </a:ext>
            </a:extLst>
          </p:cNvPr>
          <p:cNvSpPr txBox="1">
            <a:spLocks noGrp="1"/>
          </p:cNvSpPr>
          <p:nvPr>
            <p:ph type="title" idx="2"/>
          </p:nvPr>
        </p:nvSpPr>
        <p:spPr>
          <a:xfrm>
            <a:off x="1052900" y="1077600"/>
            <a:ext cx="1243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63" name="Google Shape;663;p38">
            <a:extLst>
              <a:ext uri="{FF2B5EF4-FFF2-40B4-BE49-F238E27FC236}">
                <a16:creationId xmlns:a16="http://schemas.microsoft.com/office/drawing/2014/main" id="{CB0443A5-FF6B-CAAF-20DB-B2EB7DB3662E}"/>
              </a:ext>
            </a:extLst>
          </p:cNvPr>
          <p:cNvSpPr txBox="1">
            <a:spLocks noGrp="1"/>
          </p:cNvSpPr>
          <p:nvPr>
            <p:ph type="subTitle" idx="1"/>
          </p:nvPr>
        </p:nvSpPr>
        <p:spPr>
          <a:xfrm>
            <a:off x="709193" y="4385882"/>
            <a:ext cx="4756200" cy="6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IT21032974</a:t>
            </a:r>
          </a:p>
          <a:p>
            <a:pPr marL="0" lvl="0" indent="0" algn="l" rtl="0">
              <a:spcBef>
                <a:spcPts val="0"/>
              </a:spcBef>
              <a:spcAft>
                <a:spcPts val="0"/>
              </a:spcAft>
              <a:buNone/>
            </a:pPr>
            <a:r>
              <a:rPr lang="en" b="1" dirty="0"/>
              <a:t>Nishshanka N.A.G.A.A</a:t>
            </a:r>
            <a:endParaRPr b="1" dirty="0"/>
          </a:p>
        </p:txBody>
      </p:sp>
      <p:grpSp>
        <p:nvGrpSpPr>
          <p:cNvPr id="664" name="Google Shape;664;p38">
            <a:extLst>
              <a:ext uri="{FF2B5EF4-FFF2-40B4-BE49-F238E27FC236}">
                <a16:creationId xmlns:a16="http://schemas.microsoft.com/office/drawing/2014/main" id="{5EB44C37-CFC0-DDD1-2351-1B70FA6DC29F}"/>
              </a:ext>
            </a:extLst>
          </p:cNvPr>
          <p:cNvGrpSpPr/>
          <p:nvPr/>
        </p:nvGrpSpPr>
        <p:grpSpPr>
          <a:xfrm>
            <a:off x="5520061" y="852611"/>
            <a:ext cx="3523665" cy="3945312"/>
            <a:chOff x="6992171" y="301623"/>
            <a:chExt cx="3275999" cy="3668010"/>
          </a:xfrm>
        </p:grpSpPr>
        <p:grpSp>
          <p:nvGrpSpPr>
            <p:cNvPr id="665" name="Google Shape;665;p38">
              <a:extLst>
                <a:ext uri="{FF2B5EF4-FFF2-40B4-BE49-F238E27FC236}">
                  <a16:creationId xmlns:a16="http://schemas.microsoft.com/office/drawing/2014/main" id="{632811E9-073E-1D90-1AC5-E544C7A8ACDD}"/>
                </a:ext>
              </a:extLst>
            </p:cNvPr>
            <p:cNvGrpSpPr/>
            <p:nvPr/>
          </p:nvGrpSpPr>
          <p:grpSpPr>
            <a:xfrm rot="-4084063">
              <a:off x="7119087" y="978271"/>
              <a:ext cx="3022167" cy="2314713"/>
              <a:chOff x="5814398" y="539495"/>
              <a:chExt cx="3022252" cy="2314778"/>
            </a:xfrm>
          </p:grpSpPr>
          <p:sp>
            <p:nvSpPr>
              <p:cNvPr id="666" name="Google Shape;666;p38">
                <a:extLst>
                  <a:ext uri="{FF2B5EF4-FFF2-40B4-BE49-F238E27FC236}">
                    <a16:creationId xmlns:a16="http://schemas.microsoft.com/office/drawing/2014/main" id="{3F49BA0F-7BC5-990D-DA34-C01571F4BD17}"/>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38">
                <a:extLst>
                  <a:ext uri="{FF2B5EF4-FFF2-40B4-BE49-F238E27FC236}">
                    <a16:creationId xmlns:a16="http://schemas.microsoft.com/office/drawing/2014/main" id="{22B7CB49-968C-5FF4-C21A-809383FDF9C1}"/>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8" name="Google Shape;668;p38">
              <a:extLst>
                <a:ext uri="{FF2B5EF4-FFF2-40B4-BE49-F238E27FC236}">
                  <a16:creationId xmlns:a16="http://schemas.microsoft.com/office/drawing/2014/main" id="{B5965903-88D9-9109-42FF-BE5E59020BD6}"/>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38">
              <a:extLst>
                <a:ext uri="{FF2B5EF4-FFF2-40B4-BE49-F238E27FC236}">
                  <a16:creationId xmlns:a16="http://schemas.microsoft.com/office/drawing/2014/main" id="{48551E6F-E371-6FE6-C852-C165EDAD0B5D}"/>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38">
              <a:extLst>
                <a:ext uri="{FF2B5EF4-FFF2-40B4-BE49-F238E27FC236}">
                  <a16:creationId xmlns:a16="http://schemas.microsoft.com/office/drawing/2014/main" id="{B666890E-343C-CF6F-1EF9-827E5CA6BADD}"/>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38">
              <a:extLst>
                <a:ext uri="{FF2B5EF4-FFF2-40B4-BE49-F238E27FC236}">
                  <a16:creationId xmlns:a16="http://schemas.microsoft.com/office/drawing/2014/main" id="{7DE826CF-A4D3-7DC8-31A2-D95448BD5304}"/>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38">
              <a:extLst>
                <a:ext uri="{FF2B5EF4-FFF2-40B4-BE49-F238E27FC236}">
                  <a16:creationId xmlns:a16="http://schemas.microsoft.com/office/drawing/2014/main" id="{29A3BAE8-24A4-60A8-F0E1-58F325495AB7}"/>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38">
              <a:extLst>
                <a:ext uri="{FF2B5EF4-FFF2-40B4-BE49-F238E27FC236}">
                  <a16:creationId xmlns:a16="http://schemas.microsoft.com/office/drawing/2014/main" id="{86FEFB10-22A7-F38B-80D3-163D019AC0B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38">
              <a:extLst>
                <a:ext uri="{FF2B5EF4-FFF2-40B4-BE49-F238E27FC236}">
                  <a16:creationId xmlns:a16="http://schemas.microsoft.com/office/drawing/2014/main" id="{7597775C-32A9-A95D-A3BC-FA9396349CAD}"/>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38">
              <a:extLst>
                <a:ext uri="{FF2B5EF4-FFF2-40B4-BE49-F238E27FC236}">
                  <a16:creationId xmlns:a16="http://schemas.microsoft.com/office/drawing/2014/main" id="{04D9AD4C-F335-48CD-0EA0-E3E07623D827}"/>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38">
              <a:extLst>
                <a:ext uri="{FF2B5EF4-FFF2-40B4-BE49-F238E27FC236}">
                  <a16:creationId xmlns:a16="http://schemas.microsoft.com/office/drawing/2014/main" id="{03890A2B-6E41-579D-1762-3858A8789368}"/>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38">
              <a:extLst>
                <a:ext uri="{FF2B5EF4-FFF2-40B4-BE49-F238E27FC236}">
                  <a16:creationId xmlns:a16="http://schemas.microsoft.com/office/drawing/2014/main" id="{CEB583D5-A020-808B-0137-999D90219FCD}"/>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38">
              <a:extLst>
                <a:ext uri="{FF2B5EF4-FFF2-40B4-BE49-F238E27FC236}">
                  <a16:creationId xmlns:a16="http://schemas.microsoft.com/office/drawing/2014/main" id="{57E09E56-E61D-CD6E-6D10-E52405D9A63B}"/>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38">
              <a:extLst>
                <a:ext uri="{FF2B5EF4-FFF2-40B4-BE49-F238E27FC236}">
                  <a16:creationId xmlns:a16="http://schemas.microsoft.com/office/drawing/2014/main" id="{DCDCD9E3-91DA-950D-CE33-F424F5C11B1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0" name="Google Shape;680;p38">
              <a:extLst>
                <a:ext uri="{FF2B5EF4-FFF2-40B4-BE49-F238E27FC236}">
                  <a16:creationId xmlns:a16="http://schemas.microsoft.com/office/drawing/2014/main" id="{C17E9FD0-3BA1-7B68-2B6A-E30AA1DCD29A}"/>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38">
              <a:extLst>
                <a:ext uri="{FF2B5EF4-FFF2-40B4-BE49-F238E27FC236}">
                  <a16:creationId xmlns:a16="http://schemas.microsoft.com/office/drawing/2014/main" id="{77042C41-C596-D93D-D6D2-5C28459C5385}"/>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2" name="Google Shape;682;p38">
              <a:extLst>
                <a:ext uri="{FF2B5EF4-FFF2-40B4-BE49-F238E27FC236}">
                  <a16:creationId xmlns:a16="http://schemas.microsoft.com/office/drawing/2014/main" id="{745E3DE2-742C-2905-8C62-F98BC148B181}"/>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38">
              <a:extLst>
                <a:ext uri="{FF2B5EF4-FFF2-40B4-BE49-F238E27FC236}">
                  <a16:creationId xmlns:a16="http://schemas.microsoft.com/office/drawing/2014/main" id="{B8B933BB-D659-305E-0C83-41ADF89DDA7E}"/>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4" name="Google Shape;684;p38">
              <a:extLst>
                <a:ext uri="{FF2B5EF4-FFF2-40B4-BE49-F238E27FC236}">
                  <a16:creationId xmlns:a16="http://schemas.microsoft.com/office/drawing/2014/main" id="{D7C96D00-B540-04D2-F687-449D9AFAF1AD}"/>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5" name="Google Shape;685;p38">
              <a:extLst>
                <a:ext uri="{FF2B5EF4-FFF2-40B4-BE49-F238E27FC236}">
                  <a16:creationId xmlns:a16="http://schemas.microsoft.com/office/drawing/2014/main" id="{42E8FBAA-2B1C-DEC8-5557-25322213C922}"/>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6" name="Google Shape;686;p38">
              <a:extLst>
                <a:ext uri="{FF2B5EF4-FFF2-40B4-BE49-F238E27FC236}">
                  <a16:creationId xmlns:a16="http://schemas.microsoft.com/office/drawing/2014/main" id="{C5FD7CC8-9B1A-8922-E5E1-91665EA0DCD4}"/>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38">
              <a:extLst>
                <a:ext uri="{FF2B5EF4-FFF2-40B4-BE49-F238E27FC236}">
                  <a16:creationId xmlns:a16="http://schemas.microsoft.com/office/drawing/2014/main" id="{4FF6D825-09EF-6A25-48AA-4AFA710BADC8}"/>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88" name="Google Shape;688;p38">
            <a:extLst>
              <a:ext uri="{FF2B5EF4-FFF2-40B4-BE49-F238E27FC236}">
                <a16:creationId xmlns:a16="http://schemas.microsoft.com/office/drawing/2014/main" id="{B12A8DD0-DD81-D433-BB65-6DBACDCD155B}"/>
              </a:ext>
            </a:extLst>
          </p:cNvPr>
          <p:cNvGrpSpPr/>
          <p:nvPr/>
        </p:nvGrpSpPr>
        <p:grpSpPr>
          <a:xfrm>
            <a:off x="4247611" y="756816"/>
            <a:ext cx="1049089" cy="1077827"/>
            <a:chOff x="4247611" y="756816"/>
            <a:chExt cx="1049089" cy="1077827"/>
          </a:xfrm>
        </p:grpSpPr>
        <p:sp>
          <p:nvSpPr>
            <p:cNvPr id="689" name="Google Shape;689;p38">
              <a:extLst>
                <a:ext uri="{FF2B5EF4-FFF2-40B4-BE49-F238E27FC236}">
                  <a16:creationId xmlns:a16="http://schemas.microsoft.com/office/drawing/2014/main" id="{50BE1E6B-7AA4-8A14-1FCE-A5B5EF9401CA}"/>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38">
              <a:extLst>
                <a:ext uri="{FF2B5EF4-FFF2-40B4-BE49-F238E27FC236}">
                  <a16:creationId xmlns:a16="http://schemas.microsoft.com/office/drawing/2014/main" id="{9C308A68-EDC3-6EE1-91DD-AF4D6B691ED4}"/>
                </a:ext>
              </a:extLst>
            </p:cNvPr>
            <p:cNvSpPr/>
            <p:nvPr/>
          </p:nvSpPr>
          <p:spPr>
            <a:xfrm rot="1546189">
              <a:off x="4526042" y="855988"/>
              <a:ext cx="633600" cy="775441"/>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38">
              <a:extLst>
                <a:ext uri="{FF2B5EF4-FFF2-40B4-BE49-F238E27FC236}">
                  <a16:creationId xmlns:a16="http://schemas.microsoft.com/office/drawing/2014/main" id="{0FF791C6-3CCE-46AB-EABD-5652BBAE1CF9}"/>
                </a:ext>
              </a:extLst>
            </p:cNvPr>
            <p:cNvSpPr/>
            <p:nvPr/>
          </p:nvSpPr>
          <p:spPr>
            <a:xfrm rot="1546189">
              <a:off x="4375904" y="998347"/>
              <a:ext cx="633600" cy="735121"/>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38">
              <a:extLst>
                <a:ext uri="{FF2B5EF4-FFF2-40B4-BE49-F238E27FC236}">
                  <a16:creationId xmlns:a16="http://schemas.microsoft.com/office/drawing/2014/main" id="{9F18C153-F6F5-B0CF-3527-8C927D4D52C5}"/>
                </a:ext>
              </a:extLst>
            </p:cNvPr>
            <p:cNvSpPr/>
            <p:nvPr/>
          </p:nvSpPr>
          <p:spPr>
            <a:xfrm rot="1546189">
              <a:off x="4591486" y="1150523"/>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3" name="Google Shape;693;p38">
              <a:extLst>
                <a:ext uri="{FF2B5EF4-FFF2-40B4-BE49-F238E27FC236}">
                  <a16:creationId xmlns:a16="http://schemas.microsoft.com/office/drawing/2014/main" id="{E5CC5D4E-9244-3688-6FA4-BBC70C1010EF}"/>
                </a:ext>
              </a:extLst>
            </p:cNvPr>
            <p:cNvSpPr/>
            <p:nvPr/>
          </p:nvSpPr>
          <p:spPr>
            <a:xfrm rot="1546189">
              <a:off x="4585689" y="117980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4" name="Google Shape;694;p38">
              <a:extLst>
                <a:ext uri="{FF2B5EF4-FFF2-40B4-BE49-F238E27FC236}">
                  <a16:creationId xmlns:a16="http://schemas.microsoft.com/office/drawing/2014/main" id="{B66D2ED5-B24F-9058-A5D0-B8777AE176D6}"/>
                </a:ext>
              </a:extLst>
            </p:cNvPr>
            <p:cNvSpPr/>
            <p:nvPr/>
          </p:nvSpPr>
          <p:spPr>
            <a:xfrm rot="1546189">
              <a:off x="4577986" y="1262833"/>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764313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A0C5B498-1B4B-A3EC-43F3-A60AB1A44D3D}"/>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1B65134E-6337-F8B6-BBDA-C9D3D936322B}"/>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background</a:t>
            </a:r>
            <a:endParaRPr dirty="0"/>
          </a:p>
        </p:txBody>
      </p:sp>
      <p:sp>
        <p:nvSpPr>
          <p:cNvPr id="707" name="Google Shape;707;p40">
            <a:extLst>
              <a:ext uri="{FF2B5EF4-FFF2-40B4-BE49-F238E27FC236}">
                <a16:creationId xmlns:a16="http://schemas.microsoft.com/office/drawing/2014/main" id="{004C5708-9633-A9A5-7369-98A0D0F98F30}"/>
              </a:ext>
            </a:extLst>
          </p:cNvPr>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a:extLst>
              <a:ext uri="{FF2B5EF4-FFF2-40B4-BE49-F238E27FC236}">
                <a16:creationId xmlns:a16="http://schemas.microsoft.com/office/drawing/2014/main" id="{B83C9A6F-1C19-C138-6A07-790927DDE97D}"/>
              </a:ext>
            </a:extLst>
          </p:cNvPr>
          <p:cNvGrpSpPr/>
          <p:nvPr/>
        </p:nvGrpSpPr>
        <p:grpSpPr>
          <a:xfrm>
            <a:off x="7747511" y="3277300"/>
            <a:ext cx="1366532" cy="1368463"/>
            <a:chOff x="7747511" y="3277300"/>
            <a:chExt cx="1366532" cy="1368463"/>
          </a:xfrm>
        </p:grpSpPr>
        <p:sp>
          <p:nvSpPr>
            <p:cNvPr id="709" name="Google Shape;709;p40">
              <a:extLst>
                <a:ext uri="{FF2B5EF4-FFF2-40B4-BE49-F238E27FC236}">
                  <a16:creationId xmlns:a16="http://schemas.microsoft.com/office/drawing/2014/main" id="{F46A3B10-78DE-045E-4C61-BA4561C785F0}"/>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2BD16DEE-2F70-9516-9554-4C4A4E676486}"/>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B868C6E9-1EF4-208B-A88B-53232532EE64}"/>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454DA250-0943-58F6-1619-A72D642456EE}"/>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931914BF-71A4-B864-860D-E07C92AE7A3A}"/>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24F3B262-C00A-9E34-FBB1-2457BF799ECA}"/>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E20FFAFD-C08E-8F74-E84E-5EC694DA2ACA}"/>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F522803C-305B-16CC-74D8-64ABF51931A5}"/>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28A5CB51-241A-5097-9A07-30204AC2241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CC879985-5E23-594C-2A47-195ABDBEB1FC}"/>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E2E47F68-719B-0277-1A4B-BA5DA4C9ACED}"/>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27B1C069-8509-DBB9-6C40-EA6B2C17B56F}"/>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A51D475D-DF2E-336D-DF43-953F75104DB4}"/>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1;p39">
            <a:extLst>
              <a:ext uri="{FF2B5EF4-FFF2-40B4-BE49-F238E27FC236}">
                <a16:creationId xmlns:a16="http://schemas.microsoft.com/office/drawing/2014/main" id="{7DFC677F-1242-5EFA-5A62-E434B3AF7181}"/>
              </a:ext>
            </a:extLst>
          </p:cNvPr>
          <p:cNvSpPr txBox="1">
            <a:spLocks/>
          </p:cNvSpPr>
          <p:nvPr/>
        </p:nvSpPr>
        <p:spPr>
          <a:xfrm>
            <a:off x="1782150" y="1428889"/>
            <a:ext cx="5579700" cy="146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Barlow" panose="00000500000000000000" pitchFamily="2" charset="0"/>
              </a:rPr>
              <a:t>the integration of engagement analytics and a feedback loop represents a significant step towards enhancing the efficacy and user experience of e-learning platforms. By leveraging facial expression analysis and user feedback, these platforms can move beyond static content delivery to dynamically adapt to users' evolving needs and preferences, ultimately fostering deeper engagement and more effective learning outcomes.</a:t>
            </a:r>
          </a:p>
        </p:txBody>
      </p:sp>
    </p:spTree>
    <p:extLst>
      <p:ext uri="{BB962C8B-B14F-4D97-AF65-F5344CB8AC3E}">
        <p14:creationId xmlns:p14="http://schemas.microsoft.com/office/powerpoint/2010/main" val="85454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C7E2933D-585D-DE35-2838-66EB197C1C19}"/>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CA59A442-711C-CE84-0BBE-442C966C5BEE}"/>
              </a:ext>
            </a:extLst>
          </p:cNvPr>
          <p:cNvGrpSpPr/>
          <p:nvPr/>
        </p:nvGrpSpPr>
        <p:grpSpPr>
          <a:xfrm flipH="1">
            <a:off x="266420" y="3620203"/>
            <a:ext cx="1371880" cy="1418155"/>
            <a:chOff x="6992171" y="301623"/>
            <a:chExt cx="3275999" cy="3668010"/>
          </a:xfrm>
        </p:grpSpPr>
        <p:grpSp>
          <p:nvGrpSpPr>
            <p:cNvPr id="944" name="Google Shape;944;p49">
              <a:extLst>
                <a:ext uri="{FF2B5EF4-FFF2-40B4-BE49-F238E27FC236}">
                  <a16:creationId xmlns:a16="http://schemas.microsoft.com/office/drawing/2014/main" id="{F37DE8B1-5CF6-796B-5C69-17FD0F3E0CB7}"/>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C3F74733-D906-21F6-B701-DAFB72DE7985}"/>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9907E340-3BFB-E80A-F339-A508B1C6F62B}"/>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E707D91D-1DAA-E994-D69B-A2656BF49009}"/>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5399C4EB-03B9-463B-8333-0002471597E0}"/>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B935F106-09A7-62CA-A9F2-345906A9707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C1C9431F-7E7E-4405-0277-DCDC25B81EF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6866D3E3-57D1-237F-4BCF-D41BD517058C}"/>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5A50DD21-230F-D013-B559-1D436960472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F81E70A7-2F9F-3CC6-3976-C0BEB47BE61A}"/>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5AEDC0E5-04C5-25E0-DB40-AAEF13750956}"/>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1547D915-4887-22ED-0122-D11DE954BD84}"/>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7AE00A09-CEBA-9C88-5D19-5133EA78203D}"/>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C0844763-550E-7BFB-A6E0-BC3DCBD6F46C}"/>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D919B697-CAF4-B3EC-BE56-378B771D35C2}"/>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ACAA8EC8-C9D0-BB90-72D5-B104D309E598}"/>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8600C69E-A36C-D373-77AA-B806BFE95AD9}"/>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53D50EA8-6364-B82B-137D-6A856979BAA0}"/>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1C672A73-BA92-9E69-E1A2-900CBB0D3E24}"/>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547C8FF0-F685-9349-8E28-F9DAA766B41F}"/>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8D8149B0-9B59-4B5C-5AA8-BB01B4962C9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89C8458B-1EE2-1059-5FE3-5C26A0505A91}"/>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E5E4B3EE-B14A-8C9D-F959-85DF174EE656}"/>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484A2553-5C7E-E576-F946-BBB8F45AEC24}"/>
              </a:ext>
            </a:extLst>
          </p:cNvPr>
          <p:cNvGrpSpPr/>
          <p:nvPr/>
        </p:nvGrpSpPr>
        <p:grpSpPr>
          <a:xfrm flipH="1">
            <a:off x="7543799" y="3558540"/>
            <a:ext cx="1332284" cy="1370310"/>
            <a:chOff x="427567" y="1744899"/>
            <a:chExt cx="2034617" cy="1978101"/>
          </a:xfrm>
        </p:grpSpPr>
        <p:sp>
          <p:nvSpPr>
            <p:cNvPr id="968" name="Google Shape;968;p49">
              <a:extLst>
                <a:ext uri="{FF2B5EF4-FFF2-40B4-BE49-F238E27FC236}">
                  <a16:creationId xmlns:a16="http://schemas.microsoft.com/office/drawing/2014/main" id="{9A84DF4D-8066-B9B6-691F-3BE075676A0F}"/>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A92B4DD6-47BF-E97E-B714-0B0C28A6FA0D}"/>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4BE8F318-D56B-568F-706A-206D43336DDB}"/>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5C42D1E3-15FB-E9DB-BEAA-BEE23BB98325}"/>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F1CE8509-4620-93D2-14A4-A9D0231748EF}"/>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167A7FF4-9A27-C69A-ADD2-B7CED2896BE6}"/>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274CEC58-8F99-B2F4-274A-D2A97E1A84F7}"/>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F33238BA-51A7-3340-5ECB-54F29CF6C578}"/>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2EDD97CE-1EC4-BDEA-12C7-549397CBA568}"/>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86BA55EE-26A5-83B6-0D11-2E4B5FD65A57}"/>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2AB4D486-D9D8-1D3E-42D9-666132995210}"/>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05C9783F-5D6A-044B-3264-234EB22D0077}"/>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CB51FA68-7D8D-3025-F562-41AFD8E038FB}"/>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C24BA777-22BA-3D83-3666-BEB4E7F0DBCC}"/>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FD0FBDB3-55DF-9FC9-B64C-47B78696A5D1}"/>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DB704303-E00E-C85F-AE9F-460DDCA174A6}"/>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DDD3C18E-A892-F992-8AEC-EF71A9734DEF}"/>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a:t>
            </a:r>
            <a:r>
              <a:rPr lang="en-US" sz="3600" dirty="0">
                <a:cs typeface="Arial"/>
              </a:rPr>
              <a:t> questions</a:t>
            </a:r>
            <a:endParaRPr sz="3600" dirty="0"/>
          </a:p>
        </p:txBody>
      </p:sp>
      <p:sp>
        <p:nvSpPr>
          <p:cNvPr id="3" name="Content Placeholder 2">
            <a:extLst>
              <a:ext uri="{FF2B5EF4-FFF2-40B4-BE49-F238E27FC236}">
                <a16:creationId xmlns:a16="http://schemas.microsoft.com/office/drawing/2014/main" id="{0461AF58-E74C-3F7B-C7E0-51F434B01673}"/>
              </a:ext>
            </a:extLst>
          </p:cNvPr>
          <p:cNvSpPr>
            <a:spLocks noGrp="1"/>
          </p:cNvSpPr>
          <p:nvPr/>
        </p:nvSpPr>
        <p:spPr>
          <a:xfrm>
            <a:off x="923174" y="1257622"/>
            <a:ext cx="7365514" cy="3060713"/>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1000"/>
              </a:spcBef>
              <a:buFont typeface="Arial" panose="020B0604020202020204" pitchFamily="34" charset="0"/>
              <a:buChar char="•"/>
              <a:defRPr sz="1400" b="0" i="0" kern="1200" spc="1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1000"/>
              </a:spcBef>
              <a:buFont typeface="Arial" panose="020B0604020202020204" pitchFamily="34" charset="0"/>
              <a:buChar char="•"/>
              <a:defRPr sz="1200" b="0" i="0" kern="1200" spc="10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100000"/>
              </a:lnSpc>
              <a:spcBef>
                <a:spcPts val="1000"/>
              </a:spcBef>
              <a:buFont typeface="Arial" panose="020B0604020202020204" pitchFamily="34" charset="0"/>
              <a:buChar char="•"/>
              <a:defRPr sz="11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dirty="0">
                <a:latin typeface="Barlow" panose="00000500000000000000" pitchFamily="2" charset="0"/>
                <a:ea typeface="+mn-lt"/>
                <a:cs typeface="+mn-lt"/>
              </a:rPr>
              <a:t>How effectively can facial expression analysis be utilized to assess user engagement and satisfaction within e-learning environments?</a:t>
            </a:r>
          </a:p>
          <a:p>
            <a:pPr marL="342900" indent="-342900">
              <a:buAutoNum type="arabicPeriod"/>
            </a:pPr>
            <a:r>
              <a:rPr lang="en-US" sz="1400" dirty="0">
                <a:latin typeface="Barlow" panose="00000500000000000000" pitchFamily="2" charset="0"/>
                <a:ea typeface="+mn-lt"/>
                <a:cs typeface="+mn-lt"/>
              </a:rPr>
              <a:t>How do different types of learning content (e.g., videos, interactive quizzes, textual materials) influence user engagement and facial expressions?</a:t>
            </a:r>
          </a:p>
          <a:p>
            <a:pPr marL="342900" indent="-342900">
              <a:buAutoNum type="arabicPeriod"/>
            </a:pPr>
            <a:r>
              <a:rPr lang="en-US" sz="1400" dirty="0">
                <a:latin typeface="Barlow" panose="00000500000000000000" pitchFamily="2" charset="0"/>
                <a:ea typeface="+mn-lt"/>
                <a:cs typeface="+mn-lt"/>
              </a:rPr>
              <a:t>What types of feedback are most valuable for informing iterative improvements to e-learning content and delivery methods?</a:t>
            </a:r>
          </a:p>
          <a:p>
            <a:pPr marL="342900" indent="-342900">
              <a:buAutoNum type="arabicPeriod"/>
            </a:pPr>
            <a:r>
              <a:rPr lang="en-US" sz="1400" dirty="0">
                <a:latin typeface="Barlow" panose="00000500000000000000" pitchFamily="2" charset="0"/>
                <a:ea typeface="+mn-lt"/>
                <a:cs typeface="+mn-lt"/>
              </a:rPr>
              <a:t>How does the incorporation of a feedback loop within engagement analytics influence user satisfaction and perceived learning effectiveness?</a:t>
            </a:r>
          </a:p>
          <a:p>
            <a:pPr marL="342900" indent="-342900">
              <a:buAutoNum type="arabicPeriod"/>
            </a:pPr>
            <a:r>
              <a:rPr lang="en-US" sz="1400" dirty="0">
                <a:latin typeface="Barlow" panose="00000500000000000000" pitchFamily="2" charset="0"/>
              </a:rPr>
              <a:t>What are the potential ethical considerations associated with the collection and analysis of facial expression data in e-learning contexts, and how can these concerns be addressed responsibly?</a:t>
            </a:r>
          </a:p>
        </p:txBody>
      </p:sp>
    </p:spTree>
    <p:extLst>
      <p:ext uri="{BB962C8B-B14F-4D97-AF65-F5344CB8AC3E}">
        <p14:creationId xmlns:p14="http://schemas.microsoft.com/office/powerpoint/2010/main" val="2882465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a:extLst>
            <a:ext uri="{FF2B5EF4-FFF2-40B4-BE49-F238E27FC236}">
              <a16:creationId xmlns:a16="http://schemas.microsoft.com/office/drawing/2014/main" id="{076B9DEE-7B38-4FF4-D820-310C6FE29BAF}"/>
            </a:ext>
          </a:extLst>
        </p:cNvPr>
        <p:cNvGrpSpPr/>
        <p:nvPr/>
      </p:nvGrpSpPr>
      <p:grpSpPr>
        <a:xfrm>
          <a:off x="0" y="0"/>
          <a:ext cx="0" cy="0"/>
          <a:chOff x="0" y="0"/>
          <a:chExt cx="0" cy="0"/>
        </a:xfrm>
      </p:grpSpPr>
      <p:grpSp>
        <p:nvGrpSpPr>
          <p:cNvPr id="762" name="Google Shape;762;p42">
            <a:extLst>
              <a:ext uri="{FF2B5EF4-FFF2-40B4-BE49-F238E27FC236}">
                <a16:creationId xmlns:a16="http://schemas.microsoft.com/office/drawing/2014/main" id="{16059924-0C0A-FA88-E774-8A442B1E6AFE}"/>
              </a:ext>
            </a:extLst>
          </p:cNvPr>
          <p:cNvGrpSpPr/>
          <p:nvPr/>
        </p:nvGrpSpPr>
        <p:grpSpPr>
          <a:xfrm>
            <a:off x="320151" y="4564800"/>
            <a:ext cx="515049" cy="453600"/>
            <a:chOff x="8055281" y="3049896"/>
            <a:chExt cx="2090383" cy="1617650"/>
          </a:xfrm>
        </p:grpSpPr>
        <p:sp>
          <p:nvSpPr>
            <p:cNvPr id="763" name="Google Shape;763;p42">
              <a:extLst>
                <a:ext uri="{FF2B5EF4-FFF2-40B4-BE49-F238E27FC236}">
                  <a16:creationId xmlns:a16="http://schemas.microsoft.com/office/drawing/2014/main" id="{D7DCF414-4046-B16C-8D1D-9BB8A660085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2">
              <a:extLst>
                <a:ext uri="{FF2B5EF4-FFF2-40B4-BE49-F238E27FC236}">
                  <a16:creationId xmlns:a16="http://schemas.microsoft.com/office/drawing/2014/main" id="{60FBD1AC-E5B7-AEEF-5B16-1B2491B032A7}"/>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2">
              <a:extLst>
                <a:ext uri="{FF2B5EF4-FFF2-40B4-BE49-F238E27FC236}">
                  <a16:creationId xmlns:a16="http://schemas.microsoft.com/office/drawing/2014/main" id="{8CE2811A-D3F7-9587-A4D7-0F95D97B911C}"/>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6" name="Google Shape;766;p42">
            <a:extLst>
              <a:ext uri="{FF2B5EF4-FFF2-40B4-BE49-F238E27FC236}">
                <a16:creationId xmlns:a16="http://schemas.microsoft.com/office/drawing/2014/main" id="{F4B43340-061E-0C59-3B32-330214041243}"/>
              </a:ext>
            </a:extLst>
          </p:cNvPr>
          <p:cNvSpPr txBox="1">
            <a:spLocks noGrp="1"/>
          </p:cNvSpPr>
          <p:nvPr>
            <p:ph type="title"/>
          </p:nvPr>
        </p:nvSpPr>
        <p:spPr>
          <a:xfrm>
            <a:off x="719999" y="-250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SPECIFIC AND SUB OBJECTIVE</a:t>
            </a:r>
            <a:endParaRPr dirty="0"/>
          </a:p>
        </p:txBody>
      </p:sp>
      <p:grpSp>
        <p:nvGrpSpPr>
          <p:cNvPr id="778" name="Google Shape;778;p42">
            <a:extLst>
              <a:ext uri="{FF2B5EF4-FFF2-40B4-BE49-F238E27FC236}">
                <a16:creationId xmlns:a16="http://schemas.microsoft.com/office/drawing/2014/main" id="{388A19B4-BCC3-E91B-F941-05CAAFE9F328}"/>
              </a:ext>
            </a:extLst>
          </p:cNvPr>
          <p:cNvGrpSpPr/>
          <p:nvPr/>
        </p:nvGrpSpPr>
        <p:grpSpPr>
          <a:xfrm>
            <a:off x="4361594" y="2044966"/>
            <a:ext cx="420811" cy="419659"/>
            <a:chOff x="-2671375" y="3597450"/>
            <a:chExt cx="292250" cy="291450"/>
          </a:xfrm>
        </p:grpSpPr>
        <p:sp>
          <p:nvSpPr>
            <p:cNvPr id="779" name="Google Shape;779;p42">
              <a:extLst>
                <a:ext uri="{FF2B5EF4-FFF2-40B4-BE49-F238E27FC236}">
                  <a16:creationId xmlns:a16="http://schemas.microsoft.com/office/drawing/2014/main" id="{ED891388-B53C-987C-2E0D-8293A89C1F95}"/>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a:extLst>
                <a:ext uri="{FF2B5EF4-FFF2-40B4-BE49-F238E27FC236}">
                  <a16:creationId xmlns:a16="http://schemas.microsoft.com/office/drawing/2014/main" id="{FCF8A0E9-EE27-3739-DA3A-FA60A0D934A3}"/>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BEB98A37-82BA-EA12-731F-8874E7F46D87}"/>
              </a:ext>
            </a:extLst>
          </p:cNvPr>
          <p:cNvSpPr txBox="1"/>
          <p:nvPr/>
        </p:nvSpPr>
        <p:spPr>
          <a:xfrm>
            <a:off x="515711" y="690332"/>
            <a:ext cx="8492493" cy="1384995"/>
          </a:xfrm>
          <a:prstGeom prst="rect">
            <a:avLst/>
          </a:prstGeom>
          <a:noFill/>
        </p:spPr>
        <p:txBody>
          <a:bodyPr wrap="square">
            <a:spAutoFit/>
          </a:bodyPr>
          <a:lstStyle/>
          <a:p>
            <a:r>
              <a:rPr lang="en-US" sz="1400" b="1" dirty="0">
                <a:latin typeface="Barlow" panose="00000500000000000000" pitchFamily="2" charset="0"/>
              </a:rPr>
              <a:t>Main objective : </a:t>
            </a:r>
            <a:r>
              <a:rPr lang="en-US" sz="1400" dirty="0">
                <a:latin typeface="Barlow" panose="00000500000000000000" pitchFamily="2" charset="0"/>
                <a:ea typeface="+mn-lt"/>
                <a:cs typeface="+mn-lt"/>
              </a:rPr>
              <a:t>The main objective of the Engagement Analytics and Feedback Loop component is to enhance the overall effectiveness and user experience of e-learning platforms by leveraging advanced technologies, such as facial expression analysis, to track user engagement, analyze learning patterns, and incorporate user feedback. By implementing this component, the aim is to create a dynamic and adaptive learning environment that responds to individual user needs and preferences, ultimately improving learning outcomes and satisfaction.</a:t>
            </a:r>
            <a:endParaRPr lang="en-US" dirty="0"/>
          </a:p>
        </p:txBody>
      </p:sp>
      <p:sp>
        <p:nvSpPr>
          <p:cNvPr id="16" name="TextBox 15">
            <a:extLst>
              <a:ext uri="{FF2B5EF4-FFF2-40B4-BE49-F238E27FC236}">
                <a16:creationId xmlns:a16="http://schemas.microsoft.com/office/drawing/2014/main" id="{1C4E7C41-7158-8CCF-9792-C3C8570E7594}"/>
              </a:ext>
            </a:extLst>
          </p:cNvPr>
          <p:cNvSpPr txBox="1"/>
          <p:nvPr/>
        </p:nvSpPr>
        <p:spPr>
          <a:xfrm>
            <a:off x="536158" y="2142966"/>
            <a:ext cx="8492493" cy="2908489"/>
          </a:xfrm>
          <a:prstGeom prst="rect">
            <a:avLst/>
          </a:prstGeom>
          <a:noFill/>
        </p:spPr>
        <p:txBody>
          <a:bodyPr wrap="square">
            <a:spAutoFit/>
          </a:bodyPr>
          <a:lstStyle/>
          <a:p>
            <a:r>
              <a:rPr lang="en-US" sz="1500" b="1" dirty="0">
                <a:latin typeface="Barlow" panose="00000500000000000000" pitchFamily="2" charset="0"/>
              </a:rPr>
              <a:t>Sub objectives </a:t>
            </a:r>
            <a:r>
              <a:rPr lang="en-US" sz="1400" b="1" dirty="0">
                <a:latin typeface="Barlow" panose="00000500000000000000" pitchFamily="2" charset="0"/>
              </a:rPr>
              <a:t>: </a:t>
            </a:r>
            <a:r>
              <a:rPr lang="en-US" sz="1400" dirty="0">
                <a:latin typeface="Barlow" panose="00000500000000000000" pitchFamily="2" charset="0"/>
                <a:ea typeface="+mn-lt"/>
                <a:cs typeface="+mn-lt"/>
              </a:rPr>
              <a:t>  </a:t>
            </a:r>
          </a:p>
          <a:p>
            <a:pPr marL="285750" lvl="2" indent="-285750">
              <a:buFont typeface="Arial" panose="020B0604020202020204" pitchFamily="34" charset="0"/>
              <a:buChar char="•"/>
            </a:pPr>
            <a:r>
              <a:rPr lang="en-US" dirty="0">
                <a:latin typeface="Barlow" panose="00000500000000000000" pitchFamily="2" charset="0"/>
                <a:ea typeface="+mn-lt"/>
                <a:cs typeface="+mn-lt"/>
              </a:rPr>
              <a:t>Develop algorithms and systems capable of tracking and analyzing user engagement during e-learning sessions, with a focus on capturing facial expressions as indicators of attentiveness, interest, and satisfaction.</a:t>
            </a:r>
          </a:p>
          <a:p>
            <a:pPr marL="285750" lvl="2" indent="-285750">
              <a:buFont typeface="Arial" panose="020B0604020202020204" pitchFamily="34" charset="0"/>
              <a:buChar char="•"/>
            </a:pPr>
            <a:r>
              <a:rPr lang="en-US" dirty="0">
                <a:latin typeface="Barlow" panose="00000500000000000000" pitchFamily="2" charset="0"/>
                <a:ea typeface="+mn-lt"/>
                <a:cs typeface="+mn-lt"/>
              </a:rPr>
              <a:t> Utilize data analytics techniques to identify patterns in user engagement and interaction with learning content, including trends in facial expressions, time spent on different activities, and progress through learning modules.</a:t>
            </a:r>
          </a:p>
          <a:p>
            <a:pPr marL="285750" lvl="2" indent="-285750">
              <a:buFont typeface="Arial" panose="020B0604020202020204" pitchFamily="34" charset="0"/>
              <a:buChar char="•"/>
            </a:pPr>
            <a:r>
              <a:rPr lang="en-US" dirty="0">
                <a:latin typeface="Barlow" panose="00000500000000000000" pitchFamily="2" charset="0"/>
                <a:ea typeface="+mn-lt"/>
                <a:cs typeface="+mn-lt"/>
              </a:rPr>
              <a:t>Use insights gathered from engagement analytics and user feedback to iteratively improve the e-learning platform, including content recommendations, user interface design, and personalized learning pathways.</a:t>
            </a:r>
          </a:p>
          <a:p>
            <a:pPr marL="285750" lvl="2" indent="-285750">
              <a:buFont typeface="Arial" panose="020B0604020202020204" pitchFamily="34" charset="0"/>
              <a:buChar char="•"/>
            </a:pPr>
            <a:r>
              <a:rPr lang="en-US" dirty="0">
                <a:latin typeface="Barlow" panose="00000500000000000000" pitchFamily="2" charset="0"/>
              </a:rPr>
              <a:t>Prioritize the design and implementation of features that enhance the overall user experience, such as intuitive feedback mechanisms, real-time adjustments based on user engagement, and responsive interfaces.</a:t>
            </a:r>
          </a:p>
        </p:txBody>
      </p:sp>
    </p:spTree>
    <p:extLst>
      <p:ext uri="{BB962C8B-B14F-4D97-AF65-F5344CB8AC3E}">
        <p14:creationId xmlns:p14="http://schemas.microsoft.com/office/powerpoint/2010/main" val="1143488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7EC3B025-884B-3BDF-C9CD-A5A6B270F9FA}"/>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6FCF0532-F68A-94C2-880C-506DD07CCEB1}"/>
              </a:ext>
            </a:extLst>
          </p:cNvPr>
          <p:cNvSpPr txBox="1">
            <a:spLocks noGrp="1"/>
          </p:cNvSpPr>
          <p:nvPr>
            <p:ph type="title"/>
          </p:nvPr>
        </p:nvSpPr>
        <p:spPr>
          <a:xfrm>
            <a:off x="2785324" y="266399"/>
            <a:ext cx="3248275"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cs typeface="Arial"/>
              </a:rPr>
              <a:t>requirements</a:t>
            </a:r>
            <a:endParaRPr dirty="0"/>
          </a:p>
        </p:txBody>
      </p:sp>
      <p:grpSp>
        <p:nvGrpSpPr>
          <p:cNvPr id="1043" name="Google Shape;1043;p52">
            <a:extLst>
              <a:ext uri="{FF2B5EF4-FFF2-40B4-BE49-F238E27FC236}">
                <a16:creationId xmlns:a16="http://schemas.microsoft.com/office/drawing/2014/main" id="{1A2263C6-D893-A4C9-77BD-30BE76694E19}"/>
              </a:ext>
            </a:extLst>
          </p:cNvPr>
          <p:cNvGrpSpPr/>
          <p:nvPr/>
        </p:nvGrpSpPr>
        <p:grpSpPr>
          <a:xfrm>
            <a:off x="7451437" y="310676"/>
            <a:ext cx="974295" cy="691063"/>
            <a:chOff x="4858748" y="1500797"/>
            <a:chExt cx="2978100" cy="2181848"/>
          </a:xfrm>
        </p:grpSpPr>
        <p:sp>
          <p:nvSpPr>
            <p:cNvPr id="1044" name="Google Shape;1044;p52">
              <a:extLst>
                <a:ext uri="{FF2B5EF4-FFF2-40B4-BE49-F238E27FC236}">
                  <a16:creationId xmlns:a16="http://schemas.microsoft.com/office/drawing/2014/main" id="{643341B0-3CC9-ADCE-4E47-F0B1A2EC8697}"/>
                </a:ext>
              </a:extLst>
            </p:cNvPr>
            <p:cNvSpPr/>
            <p:nvPr/>
          </p:nvSpPr>
          <p:spPr>
            <a:xfrm>
              <a:off x="5967381" y="3257610"/>
              <a:ext cx="761100" cy="3519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a:extLst>
                <a:ext uri="{FF2B5EF4-FFF2-40B4-BE49-F238E27FC236}">
                  <a16:creationId xmlns:a16="http://schemas.microsoft.com/office/drawing/2014/main" id="{08A02984-4E9A-3F01-A9E5-F87F4FD70F4F}"/>
                </a:ext>
              </a:extLst>
            </p:cNvPr>
            <p:cNvSpPr/>
            <p:nvPr/>
          </p:nvSpPr>
          <p:spPr>
            <a:xfrm>
              <a:off x="4858748" y="1500797"/>
              <a:ext cx="2978100" cy="1756800"/>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a:extLst>
                <a:ext uri="{FF2B5EF4-FFF2-40B4-BE49-F238E27FC236}">
                  <a16:creationId xmlns:a16="http://schemas.microsoft.com/office/drawing/2014/main" id="{D6A861A7-CD47-45BC-39AE-6866FD8EE243}"/>
                </a:ext>
              </a:extLst>
            </p:cNvPr>
            <p:cNvSpPr/>
            <p:nvPr/>
          </p:nvSpPr>
          <p:spPr>
            <a:xfrm>
              <a:off x="5773996" y="3609445"/>
              <a:ext cx="1134600" cy="73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52">
            <a:extLst>
              <a:ext uri="{FF2B5EF4-FFF2-40B4-BE49-F238E27FC236}">
                <a16:creationId xmlns:a16="http://schemas.microsoft.com/office/drawing/2014/main" id="{7E714A8B-08C5-6433-7BBE-6F2FF8C1B606}"/>
              </a:ext>
            </a:extLst>
          </p:cNvPr>
          <p:cNvGrpSpPr/>
          <p:nvPr/>
        </p:nvGrpSpPr>
        <p:grpSpPr>
          <a:xfrm>
            <a:off x="8158459" y="4163556"/>
            <a:ext cx="985543" cy="986935"/>
            <a:chOff x="7747511" y="3277300"/>
            <a:chExt cx="1366532" cy="1368463"/>
          </a:xfrm>
        </p:grpSpPr>
        <p:sp>
          <p:nvSpPr>
            <p:cNvPr id="1049" name="Google Shape;1049;p52">
              <a:extLst>
                <a:ext uri="{FF2B5EF4-FFF2-40B4-BE49-F238E27FC236}">
                  <a16:creationId xmlns:a16="http://schemas.microsoft.com/office/drawing/2014/main" id="{7DCC176B-D8D6-623D-CCB4-6854DB963FDB}"/>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20184653-A87B-ADBF-EDCD-4D38AA9EF906}"/>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84E4E3A8-D4B4-CF1E-4F5B-88C1CADD683E}"/>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F7355FD1-4466-81DC-FF2C-F8A5BB9CAEE7}"/>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4C66BBCF-BAA9-2E3C-7A5D-1B816A361AEC}"/>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15E97340-B261-C87C-722B-65D4719285C1}"/>
              </a:ext>
            </a:extLst>
          </p:cNvPr>
          <p:cNvSpPr txBox="1"/>
          <p:nvPr/>
        </p:nvSpPr>
        <p:spPr>
          <a:xfrm>
            <a:off x="357117" y="1117594"/>
            <a:ext cx="8104687" cy="3539430"/>
          </a:xfrm>
          <a:prstGeom prst="rect">
            <a:avLst/>
          </a:prstGeom>
          <a:noFill/>
        </p:spPr>
        <p:txBody>
          <a:bodyPr wrap="square">
            <a:spAutoFit/>
          </a:bodyPr>
          <a:lstStyle/>
          <a:p>
            <a:r>
              <a:rPr lang="en-US" b="1" dirty="0">
                <a:latin typeface="Barlow" panose="00000500000000000000" pitchFamily="2" charset="0"/>
              </a:rPr>
              <a:t>Functional requirements</a:t>
            </a:r>
          </a:p>
          <a:p>
            <a:endParaRPr lang="en-US" dirty="0">
              <a:latin typeface="Barlow" panose="00000500000000000000" pitchFamily="2" charset="0"/>
              <a:ea typeface="+mn-lt"/>
              <a:cs typeface="+mn-lt"/>
            </a:endParaRPr>
          </a:p>
          <a:p>
            <a:pPr marL="971550" lvl="1" indent="-285750">
              <a:buFont typeface="Arial"/>
              <a:buChar char="•"/>
            </a:pPr>
            <a:r>
              <a:rPr lang="en-US" dirty="0">
                <a:latin typeface="Barlow" panose="00000500000000000000" pitchFamily="2" charset="0"/>
                <a:ea typeface="+mn-lt"/>
                <a:cs typeface="+mn-lt"/>
              </a:rPr>
              <a:t>The system must be able to capture and analyze facial expressions of users during e-learning sessions.</a:t>
            </a:r>
          </a:p>
          <a:p>
            <a:pPr marL="971550" lvl="1" indent="-285750">
              <a:buFont typeface="Arial"/>
              <a:buChar char="•"/>
            </a:pPr>
            <a:r>
              <a:rPr lang="en-US" dirty="0">
                <a:latin typeface="Barlow" panose="00000500000000000000" pitchFamily="2" charset="0"/>
                <a:ea typeface="+mn-lt"/>
                <a:cs typeface="+mn-lt"/>
              </a:rPr>
              <a:t>It should recognize and interpret key facial cues such as smiles, frowns, raised eyebrows, and eye movements.</a:t>
            </a:r>
          </a:p>
          <a:p>
            <a:pPr marL="971550" lvl="1" indent="-285750">
              <a:buFont typeface="Arial"/>
              <a:buChar char="•"/>
            </a:pPr>
            <a:r>
              <a:rPr lang="en-US" dirty="0">
                <a:latin typeface="Barlow" panose="00000500000000000000" pitchFamily="2" charset="0"/>
                <a:ea typeface="+mn-lt"/>
                <a:cs typeface="+mn-lt"/>
              </a:rPr>
              <a:t>The system should track user interactions with the e-learning platform, including time spent on activities, interactions with content, and frequency of engagement.</a:t>
            </a:r>
          </a:p>
          <a:p>
            <a:pPr marL="971550" lvl="1" indent="-285750">
              <a:buFont typeface="Arial"/>
              <a:buChar char="•"/>
            </a:pPr>
            <a:r>
              <a:rPr lang="en-US" dirty="0">
                <a:latin typeface="Barlow" panose="00000500000000000000" pitchFamily="2" charset="0"/>
                <a:ea typeface="+mn-lt"/>
                <a:cs typeface="+mn-lt"/>
              </a:rPr>
              <a:t>The system should analyze user engagement data to identify effective learning patterns and strategies.</a:t>
            </a:r>
          </a:p>
          <a:p>
            <a:pPr marL="971550" lvl="1" indent="-285750">
              <a:buFont typeface="Arial"/>
              <a:buChar char="•"/>
            </a:pPr>
            <a:r>
              <a:rPr lang="en-US" dirty="0">
                <a:latin typeface="Barlow" panose="00000500000000000000" pitchFamily="2" charset="0"/>
                <a:ea typeface="+mn-lt"/>
                <a:cs typeface="+mn-lt"/>
              </a:rPr>
              <a:t>The platform should provide mechanisms for users to provide feedback on their learning experience.</a:t>
            </a:r>
          </a:p>
          <a:p>
            <a:pPr marL="971550" lvl="1" indent="-285750">
              <a:buFont typeface="Arial"/>
              <a:buChar char="•"/>
            </a:pPr>
            <a:r>
              <a:rPr lang="en-US" dirty="0">
                <a:latin typeface="Barlow" panose="00000500000000000000" pitchFamily="2" charset="0"/>
                <a:ea typeface="+mn-lt"/>
                <a:cs typeface="+mn-lt"/>
              </a:rPr>
              <a:t>The system should analyze user feedback to identify areas for improvement in the e-learning platform.</a:t>
            </a:r>
          </a:p>
          <a:p>
            <a:pPr marL="971550" lvl="1" indent="-285750">
              <a:buFont typeface="Arial"/>
              <a:buChar char="•"/>
            </a:pPr>
            <a:r>
              <a:rPr lang="en-US" dirty="0">
                <a:latin typeface="Barlow" panose="00000500000000000000" pitchFamily="2" charset="0"/>
              </a:rPr>
              <a:t>Based on engagement analytics and user feedback, the system should dynamically adapt content delivery and presentation in real-time.</a:t>
            </a:r>
          </a:p>
        </p:txBody>
      </p:sp>
    </p:spTree>
    <p:extLst>
      <p:ext uri="{BB962C8B-B14F-4D97-AF65-F5344CB8AC3E}">
        <p14:creationId xmlns:p14="http://schemas.microsoft.com/office/powerpoint/2010/main" val="4062947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0">
          <a:extLst>
            <a:ext uri="{FF2B5EF4-FFF2-40B4-BE49-F238E27FC236}">
              <a16:creationId xmlns:a16="http://schemas.microsoft.com/office/drawing/2014/main" id="{B3519007-435F-B39B-0732-9E2C96929D5E}"/>
            </a:ext>
          </a:extLst>
        </p:cNvPr>
        <p:cNvGrpSpPr/>
        <p:nvPr/>
      </p:nvGrpSpPr>
      <p:grpSpPr>
        <a:xfrm>
          <a:off x="0" y="0"/>
          <a:ext cx="0" cy="0"/>
          <a:chOff x="0" y="0"/>
          <a:chExt cx="0" cy="0"/>
        </a:xfrm>
      </p:grpSpPr>
      <p:sp>
        <p:nvSpPr>
          <p:cNvPr id="1041" name="Google Shape;1041;p52">
            <a:extLst>
              <a:ext uri="{FF2B5EF4-FFF2-40B4-BE49-F238E27FC236}">
                <a16:creationId xmlns:a16="http://schemas.microsoft.com/office/drawing/2014/main" id="{77A579ED-CB49-B28D-67C4-879A5879D84F}"/>
              </a:ext>
            </a:extLst>
          </p:cNvPr>
          <p:cNvSpPr txBox="1">
            <a:spLocks noGrp="1"/>
          </p:cNvSpPr>
          <p:nvPr>
            <p:ph type="title"/>
          </p:nvPr>
        </p:nvSpPr>
        <p:spPr>
          <a:xfrm>
            <a:off x="2155862" y="115199"/>
            <a:ext cx="4832276" cy="6910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a typeface="+mj-lt"/>
                <a:cs typeface="+mj-lt"/>
              </a:rPr>
              <a:t>Requirements Contd.</a:t>
            </a:r>
            <a:endParaRPr dirty="0"/>
          </a:p>
        </p:txBody>
      </p:sp>
      <p:grpSp>
        <p:nvGrpSpPr>
          <p:cNvPr id="1048" name="Google Shape;1048;p52">
            <a:extLst>
              <a:ext uri="{FF2B5EF4-FFF2-40B4-BE49-F238E27FC236}">
                <a16:creationId xmlns:a16="http://schemas.microsoft.com/office/drawing/2014/main" id="{12A904F7-427B-9153-CF2C-93F7CFED46CC}"/>
              </a:ext>
            </a:extLst>
          </p:cNvPr>
          <p:cNvGrpSpPr/>
          <p:nvPr/>
        </p:nvGrpSpPr>
        <p:grpSpPr>
          <a:xfrm>
            <a:off x="7920573" y="4099460"/>
            <a:ext cx="1407539" cy="1130340"/>
            <a:chOff x="7747511" y="3277300"/>
            <a:chExt cx="1366532" cy="1368463"/>
          </a:xfrm>
        </p:grpSpPr>
        <p:sp>
          <p:nvSpPr>
            <p:cNvPr id="1049" name="Google Shape;1049;p52">
              <a:extLst>
                <a:ext uri="{FF2B5EF4-FFF2-40B4-BE49-F238E27FC236}">
                  <a16:creationId xmlns:a16="http://schemas.microsoft.com/office/drawing/2014/main" id="{E2AB3E7A-5DB9-B2A5-C99C-7A11FFFDCD52}"/>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0" name="Google Shape;1050;p52">
              <a:extLst>
                <a:ext uri="{FF2B5EF4-FFF2-40B4-BE49-F238E27FC236}">
                  <a16:creationId xmlns:a16="http://schemas.microsoft.com/office/drawing/2014/main" id="{9FAE7DE6-F78A-5762-2E67-61DB390F9674}"/>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52">
              <a:extLst>
                <a:ext uri="{FF2B5EF4-FFF2-40B4-BE49-F238E27FC236}">
                  <a16:creationId xmlns:a16="http://schemas.microsoft.com/office/drawing/2014/main" id="{12972A68-D341-3729-457F-E8249F61F073}"/>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52">
              <a:extLst>
                <a:ext uri="{FF2B5EF4-FFF2-40B4-BE49-F238E27FC236}">
                  <a16:creationId xmlns:a16="http://schemas.microsoft.com/office/drawing/2014/main" id="{990BDD07-5F4A-C5A8-8D63-AC0CE8A8EE2C}"/>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52">
              <a:extLst>
                <a:ext uri="{FF2B5EF4-FFF2-40B4-BE49-F238E27FC236}">
                  <a16:creationId xmlns:a16="http://schemas.microsoft.com/office/drawing/2014/main" id="{A0BD9D11-4174-FE17-6EA5-67BC4235CA11}"/>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690AB090-1810-578F-9E25-F7DE2DA07FAF}"/>
              </a:ext>
            </a:extLst>
          </p:cNvPr>
          <p:cNvSpPr txBox="1"/>
          <p:nvPr/>
        </p:nvSpPr>
        <p:spPr>
          <a:xfrm>
            <a:off x="519656" y="1125200"/>
            <a:ext cx="8104687" cy="3539430"/>
          </a:xfrm>
          <a:prstGeom prst="rect">
            <a:avLst/>
          </a:prstGeom>
          <a:noFill/>
        </p:spPr>
        <p:txBody>
          <a:bodyPr wrap="square">
            <a:spAutoFit/>
          </a:bodyPr>
          <a:lstStyle/>
          <a:p>
            <a:r>
              <a:rPr lang="en-US" b="1" dirty="0">
                <a:latin typeface="Barlow" panose="00000500000000000000" pitchFamily="2" charset="0"/>
              </a:rPr>
              <a:t>User requirements</a:t>
            </a:r>
          </a:p>
          <a:p>
            <a:pPr marL="0" indent="0">
              <a:buNone/>
            </a:pPr>
            <a:endParaRPr lang="en-US" dirty="0">
              <a:latin typeface="Barlow" panose="00000500000000000000" pitchFamily="2" charset="0"/>
            </a:endParaRP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be able to monitor their own engagement levels and progress within the e-learning platform.</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the ability to submit feedback on their learning experience, including suggestions for improvement, difficulties encountered, and overall satisfaction.</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must be informed about the collection and use of their data, particularly when capturing sensitive information such as facial expressions.</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provide clear explanations of how user data will be used and allow users to opt-in or opt-out of data collection if possible.</a:t>
            </a:r>
          </a:p>
          <a:p>
            <a:pPr marL="285750" indent="-285750" algn="just">
              <a:buFont typeface="Arial" panose="020B0604020202020204" pitchFamily="34" charset="0"/>
              <a:buChar char="•"/>
            </a:pPr>
            <a:r>
              <a:rPr lang="en-US" dirty="0">
                <a:latin typeface="Barlow" panose="00000500000000000000" pitchFamily="2" charset="0"/>
                <a:ea typeface="+mn-lt"/>
                <a:cs typeface="+mn-lt"/>
              </a:rPr>
              <a:t>The system should take into account user feedback and engagement data to tailor recommendations to each user's needs.</a:t>
            </a:r>
          </a:p>
          <a:p>
            <a:pPr marL="285750" indent="-285750" algn="just">
              <a:buFont typeface="Arial" panose="020B0604020202020204" pitchFamily="34" charset="0"/>
              <a:buChar char="•"/>
            </a:pPr>
            <a:r>
              <a:rPr lang="en-US" dirty="0">
                <a:latin typeface="Barlow" panose="00000500000000000000" pitchFamily="2" charset="0"/>
                <a:ea typeface="+mn-lt"/>
                <a:cs typeface="+mn-lt"/>
              </a:rPr>
              <a:t>Users should have visibility into how their engagement data and feedback are being used to improve the e-learning platform.</a:t>
            </a:r>
          </a:p>
          <a:p>
            <a:pPr marL="285750" indent="-285750" algn="just">
              <a:buFont typeface="Arial" panose="020B0604020202020204" pitchFamily="34" charset="0"/>
              <a:buChar char="•"/>
            </a:pPr>
            <a:r>
              <a:rPr lang="en-US" dirty="0">
                <a:latin typeface="Barlow" panose="00000500000000000000" pitchFamily="2" charset="0"/>
              </a:rPr>
              <a:t>Users should be able to provide feedback quickly and efficiently without disrupting their learning experience.</a:t>
            </a:r>
          </a:p>
        </p:txBody>
      </p:sp>
    </p:spTree>
    <p:extLst>
      <p:ext uri="{BB962C8B-B14F-4D97-AF65-F5344CB8AC3E}">
        <p14:creationId xmlns:p14="http://schemas.microsoft.com/office/powerpoint/2010/main" val="969196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0">
          <a:extLst>
            <a:ext uri="{FF2B5EF4-FFF2-40B4-BE49-F238E27FC236}">
              <a16:creationId xmlns:a16="http://schemas.microsoft.com/office/drawing/2014/main" id="{D53E1282-1354-C954-AFC4-32F6EEB83B25}"/>
            </a:ext>
          </a:extLst>
        </p:cNvPr>
        <p:cNvGrpSpPr/>
        <p:nvPr/>
      </p:nvGrpSpPr>
      <p:grpSpPr>
        <a:xfrm>
          <a:off x="0" y="0"/>
          <a:ext cx="0" cy="0"/>
          <a:chOff x="0" y="0"/>
          <a:chExt cx="0" cy="0"/>
        </a:xfrm>
      </p:grpSpPr>
      <p:grpSp>
        <p:nvGrpSpPr>
          <p:cNvPr id="943" name="Google Shape;943;p49">
            <a:extLst>
              <a:ext uri="{FF2B5EF4-FFF2-40B4-BE49-F238E27FC236}">
                <a16:creationId xmlns:a16="http://schemas.microsoft.com/office/drawing/2014/main" id="{F624BD8B-4E00-ED17-187D-61D7414F34C9}"/>
              </a:ext>
            </a:extLst>
          </p:cNvPr>
          <p:cNvGrpSpPr/>
          <p:nvPr/>
        </p:nvGrpSpPr>
        <p:grpSpPr>
          <a:xfrm flipH="1">
            <a:off x="-535269" y="3349439"/>
            <a:ext cx="2039637" cy="2283703"/>
            <a:chOff x="6992171" y="301623"/>
            <a:chExt cx="3275999" cy="3668010"/>
          </a:xfrm>
        </p:grpSpPr>
        <p:grpSp>
          <p:nvGrpSpPr>
            <p:cNvPr id="944" name="Google Shape;944;p49">
              <a:extLst>
                <a:ext uri="{FF2B5EF4-FFF2-40B4-BE49-F238E27FC236}">
                  <a16:creationId xmlns:a16="http://schemas.microsoft.com/office/drawing/2014/main" id="{D7A541A8-8588-37A0-1018-B852C322F53B}"/>
                </a:ext>
              </a:extLst>
            </p:cNvPr>
            <p:cNvGrpSpPr/>
            <p:nvPr/>
          </p:nvGrpSpPr>
          <p:grpSpPr>
            <a:xfrm rot="-4084063">
              <a:off x="7119087" y="978271"/>
              <a:ext cx="3022167" cy="2314713"/>
              <a:chOff x="5814398" y="539495"/>
              <a:chExt cx="3022252" cy="2314778"/>
            </a:xfrm>
          </p:grpSpPr>
          <p:sp>
            <p:nvSpPr>
              <p:cNvPr id="945" name="Google Shape;945;p49">
                <a:extLst>
                  <a:ext uri="{FF2B5EF4-FFF2-40B4-BE49-F238E27FC236}">
                    <a16:creationId xmlns:a16="http://schemas.microsoft.com/office/drawing/2014/main" id="{43CB38FE-1567-5B16-186C-8C46D7B5CC37}"/>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49">
                <a:extLst>
                  <a:ext uri="{FF2B5EF4-FFF2-40B4-BE49-F238E27FC236}">
                    <a16:creationId xmlns:a16="http://schemas.microsoft.com/office/drawing/2014/main" id="{7894521F-1FA5-A2DE-85BF-336940D06BFA}"/>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47" name="Google Shape;947;p49">
              <a:extLst>
                <a:ext uri="{FF2B5EF4-FFF2-40B4-BE49-F238E27FC236}">
                  <a16:creationId xmlns:a16="http://schemas.microsoft.com/office/drawing/2014/main" id="{F59B793D-63E0-1F6E-B9FB-D958DB34305E}"/>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49">
              <a:extLst>
                <a:ext uri="{FF2B5EF4-FFF2-40B4-BE49-F238E27FC236}">
                  <a16:creationId xmlns:a16="http://schemas.microsoft.com/office/drawing/2014/main" id="{60BB5ACE-591B-1757-66C0-A05E5BC3D2F2}"/>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49">
              <a:extLst>
                <a:ext uri="{FF2B5EF4-FFF2-40B4-BE49-F238E27FC236}">
                  <a16:creationId xmlns:a16="http://schemas.microsoft.com/office/drawing/2014/main" id="{ECD1DCFE-48D8-99AD-F541-480C2C3BC7BB}"/>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49">
              <a:extLst>
                <a:ext uri="{FF2B5EF4-FFF2-40B4-BE49-F238E27FC236}">
                  <a16:creationId xmlns:a16="http://schemas.microsoft.com/office/drawing/2014/main" id="{3FB2E5EB-E878-C78E-7C99-31E3213290C9}"/>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49">
              <a:extLst>
                <a:ext uri="{FF2B5EF4-FFF2-40B4-BE49-F238E27FC236}">
                  <a16:creationId xmlns:a16="http://schemas.microsoft.com/office/drawing/2014/main" id="{DF85F62F-7B9A-2599-9046-948E92DC4908}"/>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49">
              <a:extLst>
                <a:ext uri="{FF2B5EF4-FFF2-40B4-BE49-F238E27FC236}">
                  <a16:creationId xmlns:a16="http://schemas.microsoft.com/office/drawing/2014/main" id="{D49885F9-CA42-F49C-FC10-94B78E2612CF}"/>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3" name="Google Shape;953;p49">
              <a:extLst>
                <a:ext uri="{FF2B5EF4-FFF2-40B4-BE49-F238E27FC236}">
                  <a16:creationId xmlns:a16="http://schemas.microsoft.com/office/drawing/2014/main" id="{1DB0E6E0-75D4-CCB8-C247-7232298856D9}"/>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4" name="Google Shape;954;p49">
              <a:extLst>
                <a:ext uri="{FF2B5EF4-FFF2-40B4-BE49-F238E27FC236}">
                  <a16:creationId xmlns:a16="http://schemas.microsoft.com/office/drawing/2014/main" id="{D7923DD3-B87A-84EC-4D62-6FBAA14EBC5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49">
              <a:extLst>
                <a:ext uri="{FF2B5EF4-FFF2-40B4-BE49-F238E27FC236}">
                  <a16:creationId xmlns:a16="http://schemas.microsoft.com/office/drawing/2014/main" id="{FEF76282-0DF7-4139-8B4D-20FC0E1A36B1}"/>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49">
              <a:extLst>
                <a:ext uri="{FF2B5EF4-FFF2-40B4-BE49-F238E27FC236}">
                  <a16:creationId xmlns:a16="http://schemas.microsoft.com/office/drawing/2014/main" id="{4151B5E2-E708-517D-5EB5-E8E14410F1EC}"/>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49">
              <a:extLst>
                <a:ext uri="{FF2B5EF4-FFF2-40B4-BE49-F238E27FC236}">
                  <a16:creationId xmlns:a16="http://schemas.microsoft.com/office/drawing/2014/main" id="{300AAA06-C4D2-AFBA-6FD4-FD5DD9A58E14}"/>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8" name="Google Shape;958;p49">
              <a:extLst>
                <a:ext uri="{FF2B5EF4-FFF2-40B4-BE49-F238E27FC236}">
                  <a16:creationId xmlns:a16="http://schemas.microsoft.com/office/drawing/2014/main" id="{4E99D51B-DD2E-462A-0CF3-65C8DADFED5B}"/>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49">
              <a:extLst>
                <a:ext uri="{FF2B5EF4-FFF2-40B4-BE49-F238E27FC236}">
                  <a16:creationId xmlns:a16="http://schemas.microsoft.com/office/drawing/2014/main" id="{97512A44-F664-3CD0-720C-B6BC2DAEAFD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49">
              <a:extLst>
                <a:ext uri="{FF2B5EF4-FFF2-40B4-BE49-F238E27FC236}">
                  <a16:creationId xmlns:a16="http://schemas.microsoft.com/office/drawing/2014/main" id="{010B8F1F-6AA6-99A9-28CB-7D40BF7E2525}"/>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1" name="Google Shape;961;p49">
              <a:extLst>
                <a:ext uri="{FF2B5EF4-FFF2-40B4-BE49-F238E27FC236}">
                  <a16:creationId xmlns:a16="http://schemas.microsoft.com/office/drawing/2014/main" id="{C0295741-F965-66EA-A0A8-B3B28371CA3E}"/>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49">
              <a:extLst>
                <a:ext uri="{FF2B5EF4-FFF2-40B4-BE49-F238E27FC236}">
                  <a16:creationId xmlns:a16="http://schemas.microsoft.com/office/drawing/2014/main" id="{17833D46-D469-267E-47B4-1FE584230842}"/>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49">
              <a:extLst>
                <a:ext uri="{FF2B5EF4-FFF2-40B4-BE49-F238E27FC236}">
                  <a16:creationId xmlns:a16="http://schemas.microsoft.com/office/drawing/2014/main" id="{BD0CAF85-885D-EC0A-6550-E27233B310B9}"/>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49">
              <a:extLst>
                <a:ext uri="{FF2B5EF4-FFF2-40B4-BE49-F238E27FC236}">
                  <a16:creationId xmlns:a16="http://schemas.microsoft.com/office/drawing/2014/main" id="{7597DBF7-D653-C58E-1DC4-89A3ACFF9C7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49">
              <a:extLst>
                <a:ext uri="{FF2B5EF4-FFF2-40B4-BE49-F238E27FC236}">
                  <a16:creationId xmlns:a16="http://schemas.microsoft.com/office/drawing/2014/main" id="{C97EB0F9-449E-AFDA-FCDA-3DBC5916F667}"/>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49">
              <a:extLst>
                <a:ext uri="{FF2B5EF4-FFF2-40B4-BE49-F238E27FC236}">
                  <a16:creationId xmlns:a16="http://schemas.microsoft.com/office/drawing/2014/main" id="{894C4F97-60C8-9D4E-FCC5-F1596C6879E3}"/>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67" name="Google Shape;967;p49">
            <a:extLst>
              <a:ext uri="{FF2B5EF4-FFF2-40B4-BE49-F238E27FC236}">
                <a16:creationId xmlns:a16="http://schemas.microsoft.com/office/drawing/2014/main" id="{3EA324EA-C0C6-09AB-2FDA-8327B3DCF05E}"/>
              </a:ext>
            </a:extLst>
          </p:cNvPr>
          <p:cNvGrpSpPr/>
          <p:nvPr/>
        </p:nvGrpSpPr>
        <p:grpSpPr>
          <a:xfrm flipH="1">
            <a:off x="7355027" y="3349437"/>
            <a:ext cx="2034617" cy="1978101"/>
            <a:chOff x="427567" y="1744899"/>
            <a:chExt cx="2034617" cy="1978101"/>
          </a:xfrm>
        </p:grpSpPr>
        <p:sp>
          <p:nvSpPr>
            <p:cNvPr id="968" name="Google Shape;968;p49">
              <a:extLst>
                <a:ext uri="{FF2B5EF4-FFF2-40B4-BE49-F238E27FC236}">
                  <a16:creationId xmlns:a16="http://schemas.microsoft.com/office/drawing/2014/main" id="{A4ED4EE8-3452-7C3C-04D4-FDC7E92F0242}"/>
                </a:ext>
              </a:extLst>
            </p:cNvPr>
            <p:cNvSpPr/>
            <p:nvPr/>
          </p:nvSpPr>
          <p:spPr>
            <a:xfrm rot="553584" flipH="1">
              <a:off x="553467" y="187673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969" name="Google Shape;969;p49">
              <a:extLst>
                <a:ext uri="{FF2B5EF4-FFF2-40B4-BE49-F238E27FC236}">
                  <a16:creationId xmlns:a16="http://schemas.microsoft.com/office/drawing/2014/main" id="{1676D329-B6C1-3AD8-9B77-77A236435444}"/>
                </a:ext>
              </a:extLst>
            </p:cNvPr>
            <p:cNvSpPr/>
            <p:nvPr/>
          </p:nvSpPr>
          <p:spPr>
            <a:xfrm flipH="1">
              <a:off x="970386" y="219146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0" name="Google Shape;970;p49">
              <a:extLst>
                <a:ext uri="{FF2B5EF4-FFF2-40B4-BE49-F238E27FC236}">
                  <a16:creationId xmlns:a16="http://schemas.microsoft.com/office/drawing/2014/main" id="{B27A047E-8FF0-F551-6506-5DE00B27F666}"/>
                </a:ext>
              </a:extLst>
            </p:cNvPr>
            <p:cNvSpPr/>
            <p:nvPr/>
          </p:nvSpPr>
          <p:spPr>
            <a:xfrm flipH="1">
              <a:off x="988519" y="230253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1" name="Google Shape;971;p49">
              <a:extLst>
                <a:ext uri="{FF2B5EF4-FFF2-40B4-BE49-F238E27FC236}">
                  <a16:creationId xmlns:a16="http://schemas.microsoft.com/office/drawing/2014/main" id="{41B9DBC5-186B-B75C-3E08-9AC16A8C0CDF}"/>
                </a:ext>
              </a:extLst>
            </p:cNvPr>
            <p:cNvSpPr/>
            <p:nvPr/>
          </p:nvSpPr>
          <p:spPr>
            <a:xfrm flipH="1">
              <a:off x="1014963" y="241435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2" name="Google Shape;972;p49">
              <a:extLst>
                <a:ext uri="{FF2B5EF4-FFF2-40B4-BE49-F238E27FC236}">
                  <a16:creationId xmlns:a16="http://schemas.microsoft.com/office/drawing/2014/main" id="{0E23A6A8-DB62-A7D4-C64C-951B1B655156}"/>
                </a:ext>
              </a:extLst>
            </p:cNvPr>
            <p:cNvSpPr/>
            <p:nvPr/>
          </p:nvSpPr>
          <p:spPr>
            <a:xfrm flipH="1">
              <a:off x="1038385" y="252617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3" name="Google Shape;973;p49">
              <a:extLst>
                <a:ext uri="{FF2B5EF4-FFF2-40B4-BE49-F238E27FC236}">
                  <a16:creationId xmlns:a16="http://schemas.microsoft.com/office/drawing/2014/main" id="{C07ADC98-A952-D0A8-C552-67CFF9BF7335}"/>
                </a:ext>
              </a:extLst>
            </p:cNvPr>
            <p:cNvSpPr/>
            <p:nvPr/>
          </p:nvSpPr>
          <p:spPr>
            <a:xfrm flipH="1">
              <a:off x="1074651" y="263724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49">
              <a:extLst>
                <a:ext uri="{FF2B5EF4-FFF2-40B4-BE49-F238E27FC236}">
                  <a16:creationId xmlns:a16="http://schemas.microsoft.com/office/drawing/2014/main" id="{4129D7CE-6465-AF62-4E9D-A3E408DACC6D}"/>
                </a:ext>
              </a:extLst>
            </p:cNvPr>
            <p:cNvSpPr/>
            <p:nvPr/>
          </p:nvSpPr>
          <p:spPr>
            <a:xfrm flipH="1">
              <a:off x="1101095" y="274906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49">
              <a:extLst>
                <a:ext uri="{FF2B5EF4-FFF2-40B4-BE49-F238E27FC236}">
                  <a16:creationId xmlns:a16="http://schemas.microsoft.com/office/drawing/2014/main" id="{53524D6F-4834-B64A-1C8F-1A4D04E00CD7}"/>
                </a:ext>
              </a:extLst>
            </p:cNvPr>
            <p:cNvSpPr/>
            <p:nvPr/>
          </p:nvSpPr>
          <p:spPr>
            <a:xfrm flipH="1">
              <a:off x="1133583" y="286466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49">
              <a:extLst>
                <a:ext uri="{FF2B5EF4-FFF2-40B4-BE49-F238E27FC236}">
                  <a16:creationId xmlns:a16="http://schemas.microsoft.com/office/drawing/2014/main" id="{4CFAB3EC-B4EF-AB20-9218-E7F5BE3A149C}"/>
                </a:ext>
              </a:extLst>
            </p:cNvPr>
            <p:cNvSpPr/>
            <p:nvPr/>
          </p:nvSpPr>
          <p:spPr>
            <a:xfrm flipH="1">
              <a:off x="1157761" y="305657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7" name="Google Shape;977;p49">
            <a:extLst>
              <a:ext uri="{FF2B5EF4-FFF2-40B4-BE49-F238E27FC236}">
                <a16:creationId xmlns:a16="http://schemas.microsoft.com/office/drawing/2014/main" id="{93C749CD-32A2-35FD-EBE3-AAE263BF981A}"/>
              </a:ext>
            </a:extLst>
          </p:cNvPr>
          <p:cNvGrpSpPr/>
          <p:nvPr/>
        </p:nvGrpSpPr>
        <p:grpSpPr>
          <a:xfrm rot="1689319">
            <a:off x="8130685" y="195931"/>
            <a:ext cx="521293" cy="677839"/>
            <a:chOff x="7210340" y="771155"/>
            <a:chExt cx="715680" cy="930600"/>
          </a:xfrm>
        </p:grpSpPr>
        <p:sp>
          <p:nvSpPr>
            <p:cNvPr id="978" name="Google Shape;978;p49">
              <a:extLst>
                <a:ext uri="{FF2B5EF4-FFF2-40B4-BE49-F238E27FC236}">
                  <a16:creationId xmlns:a16="http://schemas.microsoft.com/office/drawing/2014/main" id="{4C192D94-BDD5-7904-0A44-84313B9125B6}"/>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49">
              <a:extLst>
                <a:ext uri="{FF2B5EF4-FFF2-40B4-BE49-F238E27FC236}">
                  <a16:creationId xmlns:a16="http://schemas.microsoft.com/office/drawing/2014/main" id="{E8E106C3-3266-0491-43B2-6EEA60D516C5}"/>
                </a:ext>
              </a:extLst>
            </p:cNvPr>
            <p:cNvSpPr/>
            <p:nvPr/>
          </p:nvSpPr>
          <p:spPr>
            <a:xfrm>
              <a:off x="7292420" y="771155"/>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49">
              <a:extLst>
                <a:ext uri="{FF2B5EF4-FFF2-40B4-BE49-F238E27FC236}">
                  <a16:creationId xmlns:a16="http://schemas.microsoft.com/office/drawing/2014/main" id="{ED563172-70C1-1885-0FFF-58C7838BD165}"/>
                </a:ext>
              </a:extLst>
            </p:cNvPr>
            <p:cNvSpPr/>
            <p:nvPr/>
          </p:nvSpPr>
          <p:spPr>
            <a:xfrm>
              <a:off x="7210340" y="966635"/>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49">
              <a:extLst>
                <a:ext uri="{FF2B5EF4-FFF2-40B4-BE49-F238E27FC236}">
                  <a16:creationId xmlns:a16="http://schemas.microsoft.com/office/drawing/2014/main" id="{CDEF9C32-FFAA-B89F-3CA6-AE96FF5C1CF3}"/>
                </a:ext>
              </a:extLst>
            </p:cNvPr>
            <p:cNvSpPr/>
            <p:nvPr/>
          </p:nvSpPr>
          <p:spPr>
            <a:xfrm>
              <a:off x="7347500" y="1155635"/>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2" name="Google Shape;982;p49">
              <a:extLst>
                <a:ext uri="{FF2B5EF4-FFF2-40B4-BE49-F238E27FC236}">
                  <a16:creationId xmlns:a16="http://schemas.microsoft.com/office/drawing/2014/main" id="{30C3CB5A-48A9-38ED-53B9-EDF6D63F2222}"/>
                </a:ext>
              </a:extLst>
            </p:cNvPr>
            <p:cNvSpPr/>
            <p:nvPr/>
          </p:nvSpPr>
          <p:spPr>
            <a:xfrm>
              <a:off x="7365860" y="113691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49">
              <a:extLst>
                <a:ext uri="{FF2B5EF4-FFF2-40B4-BE49-F238E27FC236}">
                  <a16:creationId xmlns:a16="http://schemas.microsoft.com/office/drawing/2014/main" id="{163F4240-C2F0-4D27-6B23-02D8520C6DA8}"/>
                </a:ext>
              </a:extLst>
            </p:cNvPr>
            <p:cNvSpPr/>
            <p:nvPr/>
          </p:nvSpPr>
          <p:spPr>
            <a:xfrm>
              <a:off x="7395020" y="1215035"/>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Google Shape;706;p40">
            <a:extLst>
              <a:ext uri="{FF2B5EF4-FFF2-40B4-BE49-F238E27FC236}">
                <a16:creationId xmlns:a16="http://schemas.microsoft.com/office/drawing/2014/main" id="{66FC0295-8B48-6C1B-F199-BDD5F88C0893}"/>
              </a:ext>
            </a:extLst>
          </p:cNvPr>
          <p:cNvSpPr txBox="1">
            <a:spLocks noGrp="1"/>
          </p:cNvSpPr>
          <p:nvPr>
            <p:ph type="title"/>
          </p:nvPr>
        </p:nvSpPr>
        <p:spPr>
          <a:xfrm>
            <a:off x="716484" y="23767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500" dirty="0">
                <a:cs typeface="Arial"/>
              </a:rPr>
              <a:t>Research gap</a:t>
            </a:r>
            <a:endParaRPr sz="3500" dirty="0"/>
          </a:p>
        </p:txBody>
      </p:sp>
      <p:pic>
        <p:nvPicPr>
          <p:cNvPr id="6" name="Picture 5" descr="A screenshot of a blue table with black circles and white text&#10;&#10;Description automatically generated">
            <a:extLst>
              <a:ext uri="{FF2B5EF4-FFF2-40B4-BE49-F238E27FC236}">
                <a16:creationId xmlns:a16="http://schemas.microsoft.com/office/drawing/2014/main" id="{9C9C2371-5A69-38B9-07CC-ED6BA6613B81}"/>
              </a:ext>
            </a:extLst>
          </p:cNvPr>
          <p:cNvPicPr>
            <a:picLocks noChangeAspect="1"/>
          </p:cNvPicPr>
          <p:nvPr/>
        </p:nvPicPr>
        <p:blipFill>
          <a:blip r:embed="rId3"/>
          <a:stretch>
            <a:fillRect/>
          </a:stretch>
        </p:blipFill>
        <p:spPr>
          <a:xfrm>
            <a:off x="401440" y="1286513"/>
            <a:ext cx="7983993" cy="3074398"/>
          </a:xfrm>
          <a:prstGeom prst="rect">
            <a:avLst/>
          </a:prstGeom>
        </p:spPr>
      </p:pic>
    </p:spTree>
    <p:extLst>
      <p:ext uri="{BB962C8B-B14F-4D97-AF65-F5344CB8AC3E}">
        <p14:creationId xmlns:p14="http://schemas.microsoft.com/office/powerpoint/2010/main" val="15571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grpSp>
        <p:nvGrpSpPr>
          <p:cNvPr id="569" name="Google Shape;569;p37"/>
          <p:cNvGrpSpPr/>
          <p:nvPr/>
        </p:nvGrpSpPr>
        <p:grpSpPr>
          <a:xfrm>
            <a:off x="7603789" y="3901937"/>
            <a:ext cx="1578079" cy="1642783"/>
            <a:chOff x="-50865" y="1759495"/>
            <a:chExt cx="3075480" cy="3384000"/>
          </a:xfrm>
        </p:grpSpPr>
        <p:sp>
          <p:nvSpPr>
            <p:cNvPr id="570" name="Google Shape;57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1" name="Google Shape;57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57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79" name="Google Shape;579;p37"/>
          <p:cNvGrpSpPr/>
          <p:nvPr/>
        </p:nvGrpSpPr>
        <p:grpSpPr>
          <a:xfrm>
            <a:off x="6248540" y="3901937"/>
            <a:ext cx="1578079" cy="1642783"/>
            <a:chOff x="-50865" y="1759495"/>
            <a:chExt cx="3075480" cy="3384000"/>
          </a:xfrm>
        </p:grpSpPr>
        <p:sp>
          <p:nvSpPr>
            <p:cNvPr id="580" name="Google Shape;58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1" name="Google Shape;58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89" name="Google Shape;589;p37"/>
          <p:cNvGrpSpPr/>
          <p:nvPr/>
        </p:nvGrpSpPr>
        <p:grpSpPr>
          <a:xfrm>
            <a:off x="4893292" y="3901937"/>
            <a:ext cx="1578079" cy="1642783"/>
            <a:chOff x="-50865" y="1759495"/>
            <a:chExt cx="3075480" cy="3384000"/>
          </a:xfrm>
        </p:grpSpPr>
        <p:sp>
          <p:nvSpPr>
            <p:cNvPr id="590" name="Google Shape;59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1" name="Google Shape;59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99" name="Google Shape;599;p37"/>
          <p:cNvGrpSpPr/>
          <p:nvPr/>
        </p:nvGrpSpPr>
        <p:grpSpPr>
          <a:xfrm>
            <a:off x="3547310" y="3901937"/>
            <a:ext cx="1578079" cy="1642783"/>
            <a:chOff x="-50865" y="1759495"/>
            <a:chExt cx="3075480" cy="3384000"/>
          </a:xfrm>
        </p:grpSpPr>
        <p:sp>
          <p:nvSpPr>
            <p:cNvPr id="600" name="Google Shape;60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5" name="Google Shape;60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6" name="Google Shape;60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09" name="Google Shape;609;p37"/>
          <p:cNvGrpSpPr/>
          <p:nvPr/>
        </p:nvGrpSpPr>
        <p:grpSpPr>
          <a:xfrm>
            <a:off x="2197034" y="3901937"/>
            <a:ext cx="1578079" cy="1642783"/>
            <a:chOff x="-50865" y="1759495"/>
            <a:chExt cx="3075480" cy="3384000"/>
          </a:xfrm>
        </p:grpSpPr>
        <p:sp>
          <p:nvSpPr>
            <p:cNvPr id="610" name="Google Shape;61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19" name="Google Shape;619;p37"/>
          <p:cNvGrpSpPr/>
          <p:nvPr/>
        </p:nvGrpSpPr>
        <p:grpSpPr>
          <a:xfrm>
            <a:off x="841786" y="3901937"/>
            <a:ext cx="1578079" cy="1642783"/>
            <a:chOff x="-50865" y="1759495"/>
            <a:chExt cx="3075480" cy="3384000"/>
          </a:xfrm>
        </p:grpSpPr>
        <p:sp>
          <p:nvSpPr>
            <p:cNvPr id="620" name="Google Shape;62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29" name="Google Shape;629;p37"/>
          <p:cNvGrpSpPr/>
          <p:nvPr/>
        </p:nvGrpSpPr>
        <p:grpSpPr>
          <a:xfrm>
            <a:off x="-513462" y="3901937"/>
            <a:ext cx="1578079" cy="1642783"/>
            <a:chOff x="-50865" y="1759495"/>
            <a:chExt cx="3075480" cy="3384000"/>
          </a:xfrm>
        </p:grpSpPr>
        <p:sp>
          <p:nvSpPr>
            <p:cNvPr id="630" name="Google Shape;630;p37"/>
            <p:cNvSpPr/>
            <p:nvPr/>
          </p:nvSpPr>
          <p:spPr>
            <a:xfrm>
              <a:off x="596415" y="1759495"/>
              <a:ext cx="2428200" cy="3384000"/>
            </a:xfrm>
            <a:custGeom>
              <a:avLst/>
              <a:gdLst/>
              <a:ahLst/>
              <a:cxnLst/>
              <a:rect l="l" t="t" r="r" b="b"/>
              <a:pathLst>
                <a:path w="6745" h="9400" extrusionOk="0">
                  <a:moveTo>
                    <a:pt x="2669" y="951"/>
                  </a:moveTo>
                  <a:lnTo>
                    <a:pt x="2669" y="951"/>
                  </a:lnTo>
                  <a:cubicBezTo>
                    <a:pt x="2687" y="827"/>
                    <a:pt x="2627" y="706"/>
                    <a:pt x="2519" y="644"/>
                  </a:cubicBezTo>
                  <a:lnTo>
                    <a:pt x="1421" y="18"/>
                  </a:lnTo>
                  <a:cubicBezTo>
                    <a:pt x="1334" y="-30"/>
                    <a:pt x="1226" y="22"/>
                    <a:pt x="1211" y="120"/>
                  </a:cubicBezTo>
                  <a:cubicBezTo>
                    <a:pt x="1197" y="219"/>
                    <a:pt x="1088" y="272"/>
                    <a:pt x="1001" y="222"/>
                  </a:cubicBezTo>
                  <a:lnTo>
                    <a:pt x="899" y="165"/>
                  </a:lnTo>
                  <a:lnTo>
                    <a:pt x="0" y="6329"/>
                  </a:lnTo>
                  <a:lnTo>
                    <a:pt x="5396" y="9400"/>
                  </a:lnTo>
                  <a:lnTo>
                    <a:pt x="6745" y="3494"/>
                  </a:lnTo>
                  <a:lnTo>
                    <a:pt x="2818" y="1257"/>
                  </a:lnTo>
                  <a:cubicBezTo>
                    <a:pt x="2710" y="1196"/>
                    <a:pt x="2651" y="1074"/>
                    <a:pt x="2669" y="9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37"/>
            <p:cNvSpPr/>
            <p:nvPr/>
          </p:nvSpPr>
          <p:spPr>
            <a:xfrm>
              <a:off x="596415" y="1996015"/>
              <a:ext cx="2104200" cy="3147480"/>
            </a:xfrm>
            <a:custGeom>
              <a:avLst/>
              <a:gdLst/>
              <a:ahLst/>
              <a:cxnLst/>
              <a:rect l="l" t="t" r="r" b="b"/>
              <a:pathLst>
                <a:path w="5845" h="8743" extrusionOk="0">
                  <a:moveTo>
                    <a:pt x="0" y="0"/>
                  </a:moveTo>
                  <a:lnTo>
                    <a:pt x="0" y="5672"/>
                  </a:lnTo>
                  <a:lnTo>
                    <a:pt x="5396" y="8743"/>
                  </a:lnTo>
                  <a:lnTo>
                    <a:pt x="5845" y="3339"/>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37"/>
            <p:cNvSpPr/>
            <p:nvPr/>
          </p:nvSpPr>
          <p:spPr>
            <a:xfrm>
              <a:off x="594615" y="2127775"/>
              <a:ext cx="1973880" cy="2750400"/>
            </a:xfrm>
            <a:custGeom>
              <a:avLst/>
              <a:gdLst/>
              <a:ahLst/>
              <a:cxnLst/>
              <a:rect l="l" t="t" r="r" b="b"/>
              <a:pathLst>
                <a:path w="5483" h="7640" extrusionOk="0">
                  <a:moveTo>
                    <a:pt x="0" y="0"/>
                  </a:moveTo>
                  <a:lnTo>
                    <a:pt x="291" y="3487"/>
                  </a:lnTo>
                  <a:lnTo>
                    <a:pt x="537" y="4881"/>
                  </a:lnTo>
                  <a:lnTo>
                    <a:pt x="5415" y="7640"/>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37"/>
            <p:cNvSpPr/>
            <p:nvPr/>
          </p:nvSpPr>
          <p:spPr>
            <a:xfrm>
              <a:off x="434775" y="2096095"/>
              <a:ext cx="2104200" cy="3047400"/>
            </a:xfrm>
            <a:custGeom>
              <a:avLst/>
              <a:gdLst/>
              <a:ahLst/>
              <a:cxnLst/>
              <a:rect l="l" t="t" r="r" b="b"/>
              <a:pathLst>
                <a:path w="5845" h="8465" extrusionOk="0">
                  <a:moveTo>
                    <a:pt x="449" y="5394"/>
                  </a:moveTo>
                  <a:lnTo>
                    <a:pt x="0" y="0"/>
                  </a:lnTo>
                  <a:lnTo>
                    <a:pt x="5845" y="3345"/>
                  </a:lnTo>
                  <a:lnTo>
                    <a:pt x="5845" y="8465"/>
                  </a:lnTo>
                  <a:lnTo>
                    <a:pt x="449" y="539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37"/>
            <p:cNvSpPr/>
            <p:nvPr/>
          </p:nvSpPr>
          <p:spPr>
            <a:xfrm>
              <a:off x="448815" y="2265295"/>
              <a:ext cx="2081160" cy="2848320"/>
            </a:xfrm>
            <a:custGeom>
              <a:avLst/>
              <a:gdLst/>
              <a:ahLst/>
              <a:cxnLst/>
              <a:rect l="l" t="t" r="r" b="b"/>
              <a:pathLst>
                <a:path w="5781" h="7912" extrusionOk="0">
                  <a:moveTo>
                    <a:pt x="0" y="0"/>
                  </a:moveTo>
                  <a:lnTo>
                    <a:pt x="291" y="3487"/>
                  </a:lnTo>
                  <a:lnTo>
                    <a:pt x="537" y="4881"/>
                  </a:lnTo>
                  <a:lnTo>
                    <a:pt x="5781" y="7912"/>
                  </a:lnTo>
                  <a:lnTo>
                    <a:pt x="5483" y="30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37"/>
            <p:cNvSpPr/>
            <p:nvPr/>
          </p:nvSpPr>
          <p:spPr>
            <a:xfrm>
              <a:off x="272775" y="2206975"/>
              <a:ext cx="2266200" cy="2936520"/>
            </a:xfrm>
            <a:custGeom>
              <a:avLst/>
              <a:gdLst/>
              <a:ahLst/>
              <a:cxnLst/>
              <a:rect l="l" t="t" r="r" b="b"/>
              <a:pathLst>
                <a:path w="6295" h="8157" extrusionOk="0">
                  <a:moveTo>
                    <a:pt x="899" y="5086"/>
                  </a:moveTo>
                  <a:lnTo>
                    <a:pt x="0" y="0"/>
                  </a:lnTo>
                  <a:lnTo>
                    <a:pt x="5845" y="3291"/>
                  </a:lnTo>
                  <a:lnTo>
                    <a:pt x="6295" y="8157"/>
                  </a:lnTo>
                  <a:lnTo>
                    <a:pt x="899" y="50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37"/>
            <p:cNvSpPr/>
            <p:nvPr/>
          </p:nvSpPr>
          <p:spPr>
            <a:xfrm>
              <a:off x="412095" y="2452855"/>
              <a:ext cx="2071800" cy="2641680"/>
            </a:xfrm>
            <a:custGeom>
              <a:avLst/>
              <a:gdLst/>
              <a:ahLst/>
              <a:cxnLst/>
              <a:rect l="l" t="t" r="r" b="b"/>
              <a:pathLst>
                <a:path w="5755" h="7338" extrusionOk="0">
                  <a:moveTo>
                    <a:pt x="805" y="4552"/>
                  </a:moveTo>
                  <a:lnTo>
                    <a:pt x="0" y="0"/>
                  </a:lnTo>
                  <a:lnTo>
                    <a:pt x="5233" y="2945"/>
                  </a:lnTo>
                  <a:lnTo>
                    <a:pt x="5755" y="7338"/>
                  </a:lnTo>
                  <a:lnTo>
                    <a:pt x="805" y="455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37"/>
            <p:cNvSpPr/>
            <p:nvPr/>
          </p:nvSpPr>
          <p:spPr>
            <a:xfrm>
              <a:off x="328935" y="2524135"/>
              <a:ext cx="2198520" cy="2541240"/>
            </a:xfrm>
            <a:custGeom>
              <a:avLst/>
              <a:gdLst/>
              <a:ahLst/>
              <a:cxnLst/>
              <a:rect l="l" t="t" r="r" b="b"/>
              <a:pathLst>
                <a:path w="6107" h="7059" extrusionOk="0">
                  <a:moveTo>
                    <a:pt x="0" y="0"/>
                  </a:moveTo>
                  <a:lnTo>
                    <a:pt x="621" y="3515"/>
                  </a:lnTo>
                  <a:lnTo>
                    <a:pt x="836" y="4066"/>
                  </a:lnTo>
                  <a:lnTo>
                    <a:pt x="6107" y="7059"/>
                  </a:lnTo>
                  <a:lnTo>
                    <a:pt x="4888" y="2790"/>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37"/>
            <p:cNvSpPr/>
            <p:nvPr/>
          </p:nvSpPr>
          <p:spPr>
            <a:xfrm>
              <a:off x="-50865" y="2376175"/>
              <a:ext cx="2589840" cy="2767320"/>
            </a:xfrm>
            <a:custGeom>
              <a:avLst/>
              <a:gdLst/>
              <a:ahLst/>
              <a:cxnLst/>
              <a:rect l="l" t="t" r="r" b="b"/>
              <a:pathLst>
                <a:path w="7194" h="7687" extrusionOk="0">
                  <a:moveTo>
                    <a:pt x="0" y="0"/>
                  </a:moveTo>
                  <a:lnTo>
                    <a:pt x="5850" y="3340"/>
                  </a:lnTo>
                  <a:lnTo>
                    <a:pt x="7194" y="7687"/>
                  </a:lnTo>
                  <a:lnTo>
                    <a:pt x="1798" y="461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39" name="Google Shape;639;p37"/>
          <p:cNvSpPr txBox="1">
            <a:spLocks noGrp="1"/>
          </p:cNvSpPr>
          <p:nvPr>
            <p:ph type="title"/>
          </p:nvPr>
        </p:nvSpPr>
        <p:spPr>
          <a:xfrm>
            <a:off x="347344" y="-75541"/>
            <a:ext cx="4349700" cy="12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Research problem</a:t>
            </a:r>
            <a:endParaRPr sz="3600" dirty="0"/>
          </a:p>
        </p:txBody>
      </p:sp>
      <p:grpSp>
        <p:nvGrpSpPr>
          <p:cNvPr id="641" name="Google Shape;641;p37"/>
          <p:cNvGrpSpPr/>
          <p:nvPr/>
        </p:nvGrpSpPr>
        <p:grpSpPr>
          <a:xfrm>
            <a:off x="7086161" y="-37856"/>
            <a:ext cx="2102215" cy="2049675"/>
            <a:chOff x="5628017" y="617129"/>
            <a:chExt cx="2102215" cy="2049675"/>
          </a:xfrm>
        </p:grpSpPr>
        <p:sp>
          <p:nvSpPr>
            <p:cNvPr id="642" name="Google Shape;642;p37"/>
            <p:cNvSpPr/>
            <p:nvPr/>
          </p:nvSpPr>
          <p:spPr>
            <a:xfrm rot="-724854">
              <a:off x="5787681" y="784718"/>
              <a:ext cx="1782888" cy="1714496"/>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3" name="Google Shape;643;p37"/>
            <p:cNvSpPr/>
            <p:nvPr/>
          </p:nvSpPr>
          <p:spPr>
            <a:xfrm rot="-222813">
              <a:off x="6384490" y="1094046"/>
              <a:ext cx="740465" cy="192675"/>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4" name="Google Shape;644;p37"/>
            <p:cNvSpPr/>
            <p:nvPr/>
          </p:nvSpPr>
          <p:spPr>
            <a:xfrm rot="-222813">
              <a:off x="6373588" y="1206058"/>
              <a:ext cx="740465" cy="192675"/>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5" name="Google Shape;645;p37"/>
            <p:cNvSpPr/>
            <p:nvPr/>
          </p:nvSpPr>
          <p:spPr>
            <a:xfrm rot="-222813">
              <a:off x="6355197" y="1319338"/>
              <a:ext cx="739709" cy="192675"/>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6" name="Google Shape;646;p37"/>
            <p:cNvSpPr/>
            <p:nvPr/>
          </p:nvSpPr>
          <p:spPr>
            <a:xfrm rot="-222813">
              <a:off x="6338311" y="1432471"/>
              <a:ext cx="740465" cy="192675"/>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7" name="Google Shape;647;p37"/>
            <p:cNvSpPr/>
            <p:nvPr/>
          </p:nvSpPr>
          <p:spPr>
            <a:xfrm rot="-222813">
              <a:off x="6309338" y="1545657"/>
              <a:ext cx="740465" cy="193430"/>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8" name="Google Shape;648;p37"/>
            <p:cNvSpPr/>
            <p:nvPr/>
          </p:nvSpPr>
          <p:spPr>
            <a:xfrm rot="-222813">
              <a:off x="6290922" y="1658938"/>
              <a:ext cx="739709" cy="192675"/>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9" name="Google Shape;649;p37"/>
            <p:cNvSpPr/>
            <p:nvPr/>
          </p:nvSpPr>
          <p:spPr>
            <a:xfrm rot="-222813">
              <a:off x="6265233" y="1776428"/>
              <a:ext cx="740465" cy="192675"/>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0" name="Google Shape;650;p37"/>
            <p:cNvSpPr/>
            <p:nvPr/>
          </p:nvSpPr>
          <p:spPr>
            <a:xfrm rot="-222813">
              <a:off x="6563397" y="1959465"/>
              <a:ext cx="427656" cy="111827"/>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4" name="Google Shape;640;p37"/>
          <p:cNvSpPr txBox="1">
            <a:spLocks/>
          </p:cNvSpPr>
          <p:nvPr/>
        </p:nvSpPr>
        <p:spPr>
          <a:xfrm>
            <a:off x="377811" y="1007842"/>
            <a:ext cx="8122666" cy="259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buFont typeface="Arial" panose="020B0604020202020204" pitchFamily="34" charset="0"/>
              <a:buChar char="•"/>
            </a:pPr>
            <a:r>
              <a:rPr lang="en-US" b="1" dirty="0"/>
              <a:t>Lack of Personalization: </a:t>
            </a:r>
            <a:r>
              <a:rPr lang="en-US" dirty="0"/>
              <a:t>Existing e-learning platforms often struggle to provide personalized learning experiences tailored to individual preferences and learning styles.</a:t>
            </a:r>
          </a:p>
          <a:p>
            <a:pPr marL="285750" indent="-285750">
              <a:buFont typeface="Arial" panose="020B0604020202020204" pitchFamily="34" charset="0"/>
              <a:buChar char="•"/>
            </a:pPr>
            <a:r>
              <a:rPr lang="en-US" b="1" dirty="0"/>
              <a:t>Generic Approaches: </a:t>
            </a:r>
            <a:r>
              <a:rPr lang="en-US" dirty="0"/>
              <a:t>Current systems rely on generic content delivery methods that may not optimize user engagement and knowledge retention.</a:t>
            </a:r>
          </a:p>
          <a:p>
            <a:pPr marL="285750" indent="-285750">
              <a:buFont typeface="Arial" panose="020B0604020202020204" pitchFamily="34" charset="0"/>
              <a:buChar char="•"/>
            </a:pPr>
            <a:r>
              <a:rPr lang="en-US" b="1" dirty="0"/>
              <a:t>Limited Adaptability: </a:t>
            </a:r>
            <a:r>
              <a:rPr lang="en-US" dirty="0"/>
              <a:t>Many platforms lack the ability to dynamically adapt to the diverse needs and preferences of individual learners, resulting in challenges in finding relevant materials.</a:t>
            </a:r>
          </a:p>
          <a:p>
            <a:pPr marL="285750" indent="-285750">
              <a:buFont typeface="Arial" panose="020B0604020202020204" pitchFamily="34" charset="0"/>
              <a:buChar char="•"/>
            </a:pPr>
            <a:r>
              <a:rPr lang="en-US" b="1" dirty="0"/>
              <a:t>Gap in Literature: </a:t>
            </a:r>
            <a:r>
              <a:rPr lang="en-US" dirty="0"/>
              <a:t>There exists a notable gap in the literature regarding the development of a straightforward adaptive machine learning model tailored for customizing learning pathways in online education.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647C4C55-3957-14D8-F4F7-4A260560D4BB}"/>
            </a:ext>
          </a:extLst>
        </p:cNvPr>
        <p:cNvGrpSpPr/>
        <p:nvPr/>
      </p:nvGrpSpPr>
      <p:grpSpPr>
        <a:xfrm>
          <a:off x="0" y="0"/>
          <a:ext cx="0" cy="0"/>
          <a:chOff x="0" y="0"/>
          <a:chExt cx="0" cy="0"/>
        </a:xfrm>
      </p:grpSpPr>
      <p:sp>
        <p:nvSpPr>
          <p:cNvPr id="699" name="Google Shape;699;p39">
            <a:extLst>
              <a:ext uri="{FF2B5EF4-FFF2-40B4-BE49-F238E27FC236}">
                <a16:creationId xmlns:a16="http://schemas.microsoft.com/office/drawing/2014/main" id="{B4C33973-F4F2-5B16-79C6-39E27372945A}"/>
              </a:ext>
            </a:extLst>
          </p:cNvPr>
          <p:cNvSpPr txBox="1">
            <a:spLocks noGrp="1"/>
          </p:cNvSpPr>
          <p:nvPr>
            <p:ph type="title"/>
          </p:nvPr>
        </p:nvSpPr>
        <p:spPr>
          <a:xfrm>
            <a:off x="720000" y="293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diagram</a:t>
            </a:r>
          </a:p>
        </p:txBody>
      </p:sp>
      <p:sp>
        <p:nvSpPr>
          <p:cNvPr id="2" name="Google Shape;1045;p52">
            <a:extLst>
              <a:ext uri="{FF2B5EF4-FFF2-40B4-BE49-F238E27FC236}">
                <a16:creationId xmlns:a16="http://schemas.microsoft.com/office/drawing/2014/main" id="{01BF3E91-4087-2BB4-A0D1-98F950441DCE}"/>
              </a:ext>
            </a:extLst>
          </p:cNvPr>
          <p:cNvSpPr/>
          <p:nvPr/>
        </p:nvSpPr>
        <p:spPr>
          <a:xfrm>
            <a:off x="1264920" y="1028699"/>
            <a:ext cx="6316980" cy="3967864"/>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diagram of a diagram&#10;&#10;Description automatically generated">
            <a:extLst>
              <a:ext uri="{FF2B5EF4-FFF2-40B4-BE49-F238E27FC236}">
                <a16:creationId xmlns:a16="http://schemas.microsoft.com/office/drawing/2014/main" id="{ABDFBBB2-3269-2682-02DA-E3E0E91B4FC5}"/>
              </a:ext>
            </a:extLst>
          </p:cNvPr>
          <p:cNvPicPr>
            <a:picLocks noChangeAspect="1"/>
          </p:cNvPicPr>
          <p:nvPr/>
        </p:nvPicPr>
        <p:blipFill>
          <a:blip r:embed="rId3"/>
          <a:stretch>
            <a:fillRect/>
          </a:stretch>
        </p:blipFill>
        <p:spPr>
          <a:xfrm>
            <a:off x="1638299" y="1179314"/>
            <a:ext cx="5654041" cy="3670361"/>
          </a:xfrm>
          <a:prstGeom prst="rect">
            <a:avLst/>
          </a:prstGeom>
        </p:spPr>
      </p:pic>
    </p:spTree>
    <p:extLst>
      <p:ext uri="{BB962C8B-B14F-4D97-AF65-F5344CB8AC3E}">
        <p14:creationId xmlns:p14="http://schemas.microsoft.com/office/powerpoint/2010/main" val="899617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DDA5CE29-55DE-0D03-68DD-CFD0E46F5FBE}"/>
            </a:ext>
          </a:extLst>
        </p:cNvPr>
        <p:cNvGrpSpPr/>
        <p:nvPr/>
      </p:nvGrpSpPr>
      <p:grpSpPr>
        <a:xfrm>
          <a:off x="0" y="0"/>
          <a:ext cx="0" cy="0"/>
          <a:chOff x="0" y="0"/>
          <a:chExt cx="0" cy="0"/>
        </a:xfrm>
      </p:grpSpPr>
      <p:sp>
        <p:nvSpPr>
          <p:cNvPr id="788" name="Google Shape;788;p43">
            <a:extLst>
              <a:ext uri="{FF2B5EF4-FFF2-40B4-BE49-F238E27FC236}">
                <a16:creationId xmlns:a16="http://schemas.microsoft.com/office/drawing/2014/main" id="{89C2A71A-C0DA-A7A5-D0BA-5F861131B521}"/>
              </a:ext>
            </a:extLst>
          </p:cNvPr>
          <p:cNvSpPr txBox="1">
            <a:spLocks noGrp="1"/>
          </p:cNvSpPr>
          <p:nvPr>
            <p:ph type="title"/>
          </p:nvPr>
        </p:nvSpPr>
        <p:spPr>
          <a:xfrm>
            <a:off x="720000" y="3241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cs typeface="Arial"/>
              </a:rPr>
              <a:t>Methodology</a:t>
            </a:r>
            <a:endParaRPr dirty="0"/>
          </a:p>
        </p:txBody>
      </p:sp>
      <p:sp>
        <p:nvSpPr>
          <p:cNvPr id="789" name="Google Shape;789;p43">
            <a:extLst>
              <a:ext uri="{FF2B5EF4-FFF2-40B4-BE49-F238E27FC236}">
                <a16:creationId xmlns:a16="http://schemas.microsoft.com/office/drawing/2014/main" id="{6828A0E8-516F-4E72-5532-574171BCD6A5}"/>
              </a:ext>
            </a:extLst>
          </p:cNvPr>
          <p:cNvSpPr txBox="1">
            <a:spLocks noGrp="1"/>
          </p:cNvSpPr>
          <p:nvPr>
            <p:ph type="subTitle" idx="1"/>
          </p:nvPr>
        </p:nvSpPr>
        <p:spPr>
          <a:xfrm>
            <a:off x="835134" y="1547454"/>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ea typeface="+mn-lt"/>
                <a:cs typeface="+mn-lt"/>
              </a:rPr>
              <a:t>Select appropriate tools or libraries for facial expression analysis, considering factors such as accuracy, real-time processing capabilities, and compatibility with the e-learning platform.</a:t>
            </a:r>
            <a:endParaRPr sz="1200" dirty="0"/>
          </a:p>
        </p:txBody>
      </p:sp>
      <p:sp>
        <p:nvSpPr>
          <p:cNvPr id="790" name="Google Shape;790;p43">
            <a:extLst>
              <a:ext uri="{FF2B5EF4-FFF2-40B4-BE49-F238E27FC236}">
                <a16:creationId xmlns:a16="http://schemas.microsoft.com/office/drawing/2014/main" id="{2C9B6EF8-FA06-7C55-003A-48584A9DC33B}"/>
              </a:ext>
            </a:extLst>
          </p:cNvPr>
          <p:cNvSpPr txBox="1">
            <a:spLocks noGrp="1"/>
          </p:cNvSpPr>
          <p:nvPr>
            <p:ph type="subTitle" idx="2"/>
          </p:nvPr>
        </p:nvSpPr>
        <p:spPr>
          <a:xfrm>
            <a:off x="4738966" y="1540579"/>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cs typeface="Arial"/>
              </a:rPr>
              <a:t>Develop algorithms to analyze engagement data and identify patterns or trends indicative of user engagement levels and learning behaviors.</a:t>
            </a:r>
            <a:endParaRPr sz="1200" dirty="0"/>
          </a:p>
        </p:txBody>
      </p:sp>
      <p:sp>
        <p:nvSpPr>
          <p:cNvPr id="791" name="Google Shape;791;p43">
            <a:extLst>
              <a:ext uri="{FF2B5EF4-FFF2-40B4-BE49-F238E27FC236}">
                <a16:creationId xmlns:a16="http://schemas.microsoft.com/office/drawing/2014/main" id="{EF949D78-8F91-CA07-0828-DBEA5B9F045E}"/>
              </a:ext>
            </a:extLst>
          </p:cNvPr>
          <p:cNvSpPr txBox="1">
            <a:spLocks noGrp="1"/>
          </p:cNvSpPr>
          <p:nvPr>
            <p:ph type="subTitle" idx="3"/>
          </p:nvPr>
        </p:nvSpPr>
        <p:spPr>
          <a:xfrm>
            <a:off x="835204" y="265709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Design and implement user-friendly interfaces for collecting feedback within the e-learning platform, providing options for users to submit feedback in various formats (e.g., text, ratings, surveys).</a:t>
            </a:r>
          </a:p>
        </p:txBody>
      </p:sp>
      <p:sp>
        <p:nvSpPr>
          <p:cNvPr id="792" name="Google Shape;792;p43">
            <a:extLst>
              <a:ext uri="{FF2B5EF4-FFF2-40B4-BE49-F238E27FC236}">
                <a16:creationId xmlns:a16="http://schemas.microsoft.com/office/drawing/2014/main" id="{AE52A5D9-AB4F-9BC7-844F-CB04ADDEEFA6}"/>
              </a:ext>
            </a:extLst>
          </p:cNvPr>
          <p:cNvSpPr txBox="1">
            <a:spLocks noGrp="1"/>
          </p:cNvSpPr>
          <p:nvPr>
            <p:ph type="subTitle" idx="4"/>
          </p:nvPr>
        </p:nvSpPr>
        <p:spPr>
          <a:xfrm>
            <a:off x="4739019" y="2657092"/>
            <a:ext cx="35274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Develop algorithms for analyzing user feedback, categorizing responses, and identifying actionable insights for improving the e-learning platform.</a:t>
            </a:r>
          </a:p>
        </p:txBody>
      </p:sp>
      <p:sp>
        <p:nvSpPr>
          <p:cNvPr id="793" name="Google Shape;793;p43">
            <a:extLst>
              <a:ext uri="{FF2B5EF4-FFF2-40B4-BE49-F238E27FC236}">
                <a16:creationId xmlns:a16="http://schemas.microsoft.com/office/drawing/2014/main" id="{0ECD0665-AE0A-B706-E046-2D965FBEEBBE}"/>
              </a:ext>
            </a:extLst>
          </p:cNvPr>
          <p:cNvSpPr txBox="1">
            <a:spLocks noGrp="1"/>
          </p:cNvSpPr>
          <p:nvPr>
            <p:ph type="subTitle" idx="5"/>
          </p:nvPr>
        </p:nvSpPr>
        <p:spPr>
          <a:xfrm>
            <a:off x="835204" y="1182693"/>
            <a:ext cx="3527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Step 1</a:t>
            </a:r>
            <a:endParaRPr sz="2000" dirty="0"/>
          </a:p>
        </p:txBody>
      </p:sp>
      <p:sp>
        <p:nvSpPr>
          <p:cNvPr id="794" name="Google Shape;794;p43">
            <a:extLst>
              <a:ext uri="{FF2B5EF4-FFF2-40B4-BE49-F238E27FC236}">
                <a16:creationId xmlns:a16="http://schemas.microsoft.com/office/drawing/2014/main" id="{7917A765-C9AA-16DA-F2E5-D8A36F47A812}"/>
              </a:ext>
            </a:extLst>
          </p:cNvPr>
          <p:cNvSpPr txBox="1">
            <a:spLocks noGrp="1"/>
          </p:cNvSpPr>
          <p:nvPr>
            <p:ph type="subTitle" idx="6"/>
          </p:nvPr>
        </p:nvSpPr>
        <p:spPr>
          <a:xfrm>
            <a:off x="835239" y="2262267"/>
            <a:ext cx="3527400" cy="488400"/>
          </a:xfrm>
          <a:prstGeom prst="rect">
            <a:avLst/>
          </a:prstGeom>
        </p:spPr>
        <p:txBody>
          <a:bodyPr spcFirstLastPara="1" wrap="square" lIns="91425" tIns="91425" rIns="91425" bIns="91425" anchor="b" anchorCtr="0">
            <a:noAutofit/>
          </a:bodyPr>
          <a:lstStyle/>
          <a:p>
            <a:pPr marL="0" indent="0"/>
            <a:r>
              <a:rPr lang="en-US" sz="2000" dirty="0"/>
              <a:t>Step 3</a:t>
            </a:r>
          </a:p>
        </p:txBody>
      </p:sp>
      <p:sp>
        <p:nvSpPr>
          <p:cNvPr id="795" name="Google Shape;795;p43">
            <a:extLst>
              <a:ext uri="{FF2B5EF4-FFF2-40B4-BE49-F238E27FC236}">
                <a16:creationId xmlns:a16="http://schemas.microsoft.com/office/drawing/2014/main" id="{6C1014BD-F831-BCF3-34A7-52DEB6869315}"/>
              </a:ext>
            </a:extLst>
          </p:cNvPr>
          <p:cNvSpPr txBox="1">
            <a:spLocks noGrp="1"/>
          </p:cNvSpPr>
          <p:nvPr>
            <p:ph type="subTitle" idx="7"/>
          </p:nvPr>
        </p:nvSpPr>
        <p:spPr>
          <a:xfrm>
            <a:off x="4739001" y="1182693"/>
            <a:ext cx="3527400" cy="488400"/>
          </a:xfrm>
          <a:prstGeom prst="rect">
            <a:avLst/>
          </a:prstGeom>
        </p:spPr>
        <p:txBody>
          <a:bodyPr spcFirstLastPara="1" wrap="square" lIns="91425" tIns="91425" rIns="91425" bIns="91425" anchor="b" anchorCtr="0">
            <a:noAutofit/>
          </a:bodyPr>
          <a:lstStyle/>
          <a:p>
            <a:pPr marL="0" indent="0"/>
            <a:r>
              <a:rPr lang="en-US" sz="2000" dirty="0"/>
              <a:t>Step 2</a:t>
            </a:r>
          </a:p>
        </p:txBody>
      </p:sp>
      <p:sp>
        <p:nvSpPr>
          <p:cNvPr id="796" name="Google Shape;796;p43">
            <a:extLst>
              <a:ext uri="{FF2B5EF4-FFF2-40B4-BE49-F238E27FC236}">
                <a16:creationId xmlns:a16="http://schemas.microsoft.com/office/drawing/2014/main" id="{3CEEA51B-96E9-0126-113E-DD3617C83E4D}"/>
              </a:ext>
            </a:extLst>
          </p:cNvPr>
          <p:cNvSpPr txBox="1">
            <a:spLocks noGrp="1"/>
          </p:cNvSpPr>
          <p:nvPr>
            <p:ph type="subTitle" idx="8"/>
          </p:nvPr>
        </p:nvSpPr>
        <p:spPr>
          <a:xfrm>
            <a:off x="4739036" y="2262267"/>
            <a:ext cx="3527400" cy="488400"/>
          </a:xfrm>
          <a:prstGeom prst="rect">
            <a:avLst/>
          </a:prstGeom>
        </p:spPr>
        <p:txBody>
          <a:bodyPr spcFirstLastPara="1" wrap="square" lIns="91425" tIns="91425" rIns="91425" bIns="91425" anchor="b" anchorCtr="0">
            <a:noAutofit/>
          </a:bodyPr>
          <a:lstStyle/>
          <a:p>
            <a:pPr marL="0" indent="0"/>
            <a:r>
              <a:rPr lang="en-US" sz="2000" dirty="0"/>
              <a:t>Step 4</a:t>
            </a:r>
          </a:p>
        </p:txBody>
      </p:sp>
      <p:sp>
        <p:nvSpPr>
          <p:cNvPr id="2" name="Google Shape;789;p43">
            <a:extLst>
              <a:ext uri="{FF2B5EF4-FFF2-40B4-BE49-F238E27FC236}">
                <a16:creationId xmlns:a16="http://schemas.microsoft.com/office/drawing/2014/main" id="{BB2CFF7B-0278-D94F-D10E-2D9BC0DEB5F7}"/>
              </a:ext>
            </a:extLst>
          </p:cNvPr>
          <p:cNvSpPr txBox="1">
            <a:spLocks/>
          </p:cNvSpPr>
          <p:nvPr/>
        </p:nvSpPr>
        <p:spPr>
          <a:xfrm>
            <a:off x="835134" y="3802580"/>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cs typeface="Arial"/>
              </a:rPr>
              <a:t>Develop algorithms and rules for dynamically adapting content delivery and presentation based on engagement analytics and user feedback.</a:t>
            </a:r>
            <a:endParaRPr lang="en-US" sz="1200" dirty="0"/>
          </a:p>
        </p:txBody>
      </p:sp>
      <p:sp>
        <p:nvSpPr>
          <p:cNvPr id="4" name="Google Shape;793;p43">
            <a:extLst>
              <a:ext uri="{FF2B5EF4-FFF2-40B4-BE49-F238E27FC236}">
                <a16:creationId xmlns:a16="http://schemas.microsoft.com/office/drawing/2014/main" id="{D89F0356-FF8D-1A47-715F-01665CEE244F}"/>
              </a:ext>
            </a:extLst>
          </p:cNvPr>
          <p:cNvSpPr txBox="1">
            <a:spLocks/>
          </p:cNvSpPr>
          <p:nvPr/>
        </p:nvSpPr>
        <p:spPr>
          <a:xfrm>
            <a:off x="835169" y="340775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5</a:t>
            </a:r>
          </a:p>
        </p:txBody>
      </p:sp>
      <p:sp>
        <p:nvSpPr>
          <p:cNvPr id="5" name="Google Shape;795;p43">
            <a:extLst>
              <a:ext uri="{FF2B5EF4-FFF2-40B4-BE49-F238E27FC236}">
                <a16:creationId xmlns:a16="http://schemas.microsoft.com/office/drawing/2014/main" id="{2F95C32C-5C1B-3268-1171-A6D966102425}"/>
              </a:ext>
            </a:extLst>
          </p:cNvPr>
          <p:cNvSpPr txBox="1">
            <a:spLocks/>
          </p:cNvSpPr>
          <p:nvPr/>
        </p:nvSpPr>
        <p:spPr>
          <a:xfrm>
            <a:off x="4738966" y="3407755"/>
            <a:ext cx="3527400" cy="4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Raleway"/>
              <a:buNone/>
              <a:defRPr sz="2200" b="0" i="0" u="none" strike="noStrike" cap="none">
                <a:solidFill>
                  <a:schemeClr val="dk1"/>
                </a:solidFill>
                <a:latin typeface="Raleway SemiBold"/>
                <a:ea typeface="Raleway SemiBold"/>
                <a:cs typeface="Raleway SemiBold"/>
                <a:sym typeface="Raleway SemiBold"/>
              </a:defRPr>
            </a:lvl1pPr>
            <a:lvl2pPr marL="914400" marR="0" lvl="1"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sz="2000" dirty="0"/>
              <a:t>Step 6</a:t>
            </a:r>
          </a:p>
        </p:txBody>
      </p:sp>
      <p:sp>
        <p:nvSpPr>
          <p:cNvPr id="7" name="Google Shape;792;p43">
            <a:extLst>
              <a:ext uri="{FF2B5EF4-FFF2-40B4-BE49-F238E27FC236}">
                <a16:creationId xmlns:a16="http://schemas.microsoft.com/office/drawing/2014/main" id="{804854FC-9425-B3E2-D49C-AA8713CB9C8A}"/>
              </a:ext>
            </a:extLst>
          </p:cNvPr>
          <p:cNvSpPr txBox="1">
            <a:spLocks/>
          </p:cNvSpPr>
          <p:nvPr/>
        </p:nvSpPr>
        <p:spPr>
          <a:xfrm>
            <a:off x="4750189" y="3756743"/>
            <a:ext cx="3527400" cy="79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sz="1200" dirty="0"/>
              <a:t>Validate the effectiveness of the component in improving user engagement, satisfaction, and learning outcomes through controlled experiments or user studies.</a:t>
            </a:r>
          </a:p>
        </p:txBody>
      </p:sp>
    </p:spTree>
    <p:extLst>
      <p:ext uri="{BB962C8B-B14F-4D97-AF65-F5344CB8AC3E}">
        <p14:creationId xmlns:p14="http://schemas.microsoft.com/office/powerpoint/2010/main" val="3805254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7">
          <a:extLst>
            <a:ext uri="{FF2B5EF4-FFF2-40B4-BE49-F238E27FC236}">
              <a16:creationId xmlns:a16="http://schemas.microsoft.com/office/drawing/2014/main" id="{302B24CD-1D7B-0E14-6EAB-4DDA9714F0C3}"/>
            </a:ext>
          </a:extLst>
        </p:cNvPr>
        <p:cNvGrpSpPr/>
        <p:nvPr/>
      </p:nvGrpSpPr>
      <p:grpSpPr>
        <a:xfrm>
          <a:off x="0" y="0"/>
          <a:ext cx="0" cy="0"/>
          <a:chOff x="0" y="0"/>
          <a:chExt cx="0" cy="0"/>
        </a:xfrm>
      </p:grpSpPr>
      <p:sp>
        <p:nvSpPr>
          <p:cNvPr id="818" name="Google Shape;818;p45">
            <a:extLst>
              <a:ext uri="{FF2B5EF4-FFF2-40B4-BE49-F238E27FC236}">
                <a16:creationId xmlns:a16="http://schemas.microsoft.com/office/drawing/2014/main" id="{5DF2F847-D255-BF16-0FC7-EB5A03010DAB}"/>
              </a:ext>
            </a:extLst>
          </p:cNvPr>
          <p:cNvSpPr txBox="1">
            <a:spLocks noGrp="1"/>
          </p:cNvSpPr>
          <p:nvPr>
            <p:ph type="title"/>
          </p:nvPr>
        </p:nvSpPr>
        <p:spPr>
          <a:xfrm>
            <a:off x="1036377" y="152682"/>
            <a:ext cx="7115275" cy="14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ea typeface="+mj-lt"/>
                <a:cs typeface="+mj-lt"/>
              </a:rPr>
              <a:t>Commercialization</a:t>
            </a:r>
            <a:endParaRPr sz="3500" dirty="0"/>
          </a:p>
        </p:txBody>
      </p:sp>
      <p:grpSp>
        <p:nvGrpSpPr>
          <p:cNvPr id="819" name="Google Shape;819;p45">
            <a:extLst>
              <a:ext uri="{FF2B5EF4-FFF2-40B4-BE49-F238E27FC236}">
                <a16:creationId xmlns:a16="http://schemas.microsoft.com/office/drawing/2014/main" id="{09F6F4C6-BAF5-D3E7-C098-3F1CAB21A5FE}"/>
              </a:ext>
            </a:extLst>
          </p:cNvPr>
          <p:cNvGrpSpPr/>
          <p:nvPr/>
        </p:nvGrpSpPr>
        <p:grpSpPr>
          <a:xfrm>
            <a:off x="7837320" y="3933018"/>
            <a:ext cx="948305" cy="970127"/>
            <a:chOff x="6992171" y="301623"/>
            <a:chExt cx="3275999" cy="3668010"/>
          </a:xfrm>
        </p:grpSpPr>
        <p:grpSp>
          <p:nvGrpSpPr>
            <p:cNvPr id="820" name="Google Shape;820;p45">
              <a:extLst>
                <a:ext uri="{FF2B5EF4-FFF2-40B4-BE49-F238E27FC236}">
                  <a16:creationId xmlns:a16="http://schemas.microsoft.com/office/drawing/2014/main" id="{B2AF2059-81EB-5904-A9BB-0574E5048DE7}"/>
                </a:ext>
              </a:extLst>
            </p:cNvPr>
            <p:cNvGrpSpPr/>
            <p:nvPr/>
          </p:nvGrpSpPr>
          <p:grpSpPr>
            <a:xfrm rot="-4084063">
              <a:off x="7119087" y="978271"/>
              <a:ext cx="3022167" cy="2314713"/>
              <a:chOff x="5814398" y="539495"/>
              <a:chExt cx="3022252" cy="2314778"/>
            </a:xfrm>
          </p:grpSpPr>
          <p:sp>
            <p:nvSpPr>
              <p:cNvPr id="821" name="Google Shape;821;p45">
                <a:extLst>
                  <a:ext uri="{FF2B5EF4-FFF2-40B4-BE49-F238E27FC236}">
                    <a16:creationId xmlns:a16="http://schemas.microsoft.com/office/drawing/2014/main" id="{FA5B8CFC-4059-CE51-E802-DCC0400BD9B5}"/>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a:extLst>
                  <a:ext uri="{FF2B5EF4-FFF2-40B4-BE49-F238E27FC236}">
                    <a16:creationId xmlns:a16="http://schemas.microsoft.com/office/drawing/2014/main" id="{DF135E3D-53C2-6DEE-B96D-5C367E6DBCE6}"/>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3" name="Google Shape;823;p45">
              <a:extLst>
                <a:ext uri="{FF2B5EF4-FFF2-40B4-BE49-F238E27FC236}">
                  <a16:creationId xmlns:a16="http://schemas.microsoft.com/office/drawing/2014/main" id="{D5A01CF1-C538-8BB4-2A93-4149ACEB8746}"/>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5">
              <a:extLst>
                <a:ext uri="{FF2B5EF4-FFF2-40B4-BE49-F238E27FC236}">
                  <a16:creationId xmlns:a16="http://schemas.microsoft.com/office/drawing/2014/main" id="{AC6538BB-A3C8-27C5-DA6E-09D83B8AB209}"/>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5">
              <a:extLst>
                <a:ext uri="{FF2B5EF4-FFF2-40B4-BE49-F238E27FC236}">
                  <a16:creationId xmlns:a16="http://schemas.microsoft.com/office/drawing/2014/main" id="{A6F91D37-1CDB-510D-9111-14751F93A9B8}"/>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a:extLst>
                <a:ext uri="{FF2B5EF4-FFF2-40B4-BE49-F238E27FC236}">
                  <a16:creationId xmlns:a16="http://schemas.microsoft.com/office/drawing/2014/main" id="{91EEAEC3-BF63-A2D8-AFFA-6675F34E8A79}"/>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a:extLst>
                <a:ext uri="{FF2B5EF4-FFF2-40B4-BE49-F238E27FC236}">
                  <a16:creationId xmlns:a16="http://schemas.microsoft.com/office/drawing/2014/main" id="{0C908A26-C837-D23F-FB27-4B3FD8F26176}"/>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5">
              <a:extLst>
                <a:ext uri="{FF2B5EF4-FFF2-40B4-BE49-F238E27FC236}">
                  <a16:creationId xmlns:a16="http://schemas.microsoft.com/office/drawing/2014/main" id="{7EB57118-87E1-8C3C-017D-34CAE424BA82}"/>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a:extLst>
                <a:ext uri="{FF2B5EF4-FFF2-40B4-BE49-F238E27FC236}">
                  <a16:creationId xmlns:a16="http://schemas.microsoft.com/office/drawing/2014/main" id="{F75A8A20-6A9A-C734-EBE4-8635D61C4575}"/>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a:extLst>
                <a:ext uri="{FF2B5EF4-FFF2-40B4-BE49-F238E27FC236}">
                  <a16:creationId xmlns:a16="http://schemas.microsoft.com/office/drawing/2014/main" id="{E92FA6F2-C665-02C5-1A60-CA7BD47E1FD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a:extLst>
                <a:ext uri="{FF2B5EF4-FFF2-40B4-BE49-F238E27FC236}">
                  <a16:creationId xmlns:a16="http://schemas.microsoft.com/office/drawing/2014/main" id="{AA542B6A-E04D-39A2-AEF8-3EB72DB34841}"/>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5">
              <a:extLst>
                <a:ext uri="{FF2B5EF4-FFF2-40B4-BE49-F238E27FC236}">
                  <a16:creationId xmlns:a16="http://schemas.microsoft.com/office/drawing/2014/main" id="{15D438FD-0D67-0590-B7ED-1EEFB4DC61C9}"/>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a:extLst>
                <a:ext uri="{FF2B5EF4-FFF2-40B4-BE49-F238E27FC236}">
                  <a16:creationId xmlns:a16="http://schemas.microsoft.com/office/drawing/2014/main" id="{B6301D17-E5AD-ACB8-61F0-F8F9D4D26B5D}"/>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5">
              <a:extLst>
                <a:ext uri="{FF2B5EF4-FFF2-40B4-BE49-F238E27FC236}">
                  <a16:creationId xmlns:a16="http://schemas.microsoft.com/office/drawing/2014/main" id="{BF1CE2F0-AC6C-3416-AEDD-0A76CBC60A78}"/>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45">
              <a:extLst>
                <a:ext uri="{FF2B5EF4-FFF2-40B4-BE49-F238E27FC236}">
                  <a16:creationId xmlns:a16="http://schemas.microsoft.com/office/drawing/2014/main" id="{45B1A7FE-2F65-6089-0414-BBF10CDA931E}"/>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5">
              <a:extLst>
                <a:ext uri="{FF2B5EF4-FFF2-40B4-BE49-F238E27FC236}">
                  <a16:creationId xmlns:a16="http://schemas.microsoft.com/office/drawing/2014/main" id="{EC4FB112-E8E8-4477-30B3-58FAE40EF738}"/>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a:extLst>
                <a:ext uri="{FF2B5EF4-FFF2-40B4-BE49-F238E27FC236}">
                  <a16:creationId xmlns:a16="http://schemas.microsoft.com/office/drawing/2014/main" id="{B8440192-4D7B-5A4A-9D10-852E3103342B}"/>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a:extLst>
                <a:ext uri="{FF2B5EF4-FFF2-40B4-BE49-F238E27FC236}">
                  <a16:creationId xmlns:a16="http://schemas.microsoft.com/office/drawing/2014/main" id="{9983202F-5B8C-07E8-D04B-8DD02E2D80CF}"/>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a:extLst>
                <a:ext uri="{FF2B5EF4-FFF2-40B4-BE49-F238E27FC236}">
                  <a16:creationId xmlns:a16="http://schemas.microsoft.com/office/drawing/2014/main" id="{59C1DE3B-876E-E2C6-11C1-798D67075110}"/>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a:extLst>
                <a:ext uri="{FF2B5EF4-FFF2-40B4-BE49-F238E27FC236}">
                  <a16:creationId xmlns:a16="http://schemas.microsoft.com/office/drawing/2014/main" id="{DDF97AE3-5123-1FCF-D1A2-341CC5CB9610}"/>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a:extLst>
                <a:ext uri="{FF2B5EF4-FFF2-40B4-BE49-F238E27FC236}">
                  <a16:creationId xmlns:a16="http://schemas.microsoft.com/office/drawing/2014/main" id="{AF7A2A27-B2D0-6D5E-03D0-F2E5EFF492FB}"/>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a:extLst>
                <a:ext uri="{FF2B5EF4-FFF2-40B4-BE49-F238E27FC236}">
                  <a16:creationId xmlns:a16="http://schemas.microsoft.com/office/drawing/2014/main" id="{11ECDE27-A513-B8C5-6014-948B9554A362}"/>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43" name="Google Shape;843;p45">
            <a:extLst>
              <a:ext uri="{FF2B5EF4-FFF2-40B4-BE49-F238E27FC236}">
                <a16:creationId xmlns:a16="http://schemas.microsoft.com/office/drawing/2014/main" id="{16E4DA12-5F7C-3049-6945-DB01A51B5D0D}"/>
              </a:ext>
            </a:extLst>
          </p:cNvPr>
          <p:cNvGrpSpPr/>
          <p:nvPr/>
        </p:nvGrpSpPr>
        <p:grpSpPr>
          <a:xfrm rot="4253353" flipH="1">
            <a:off x="515633" y="470630"/>
            <a:ext cx="1365269" cy="1368481"/>
            <a:chOff x="7748794" y="3277300"/>
            <a:chExt cx="1365250" cy="1368463"/>
          </a:xfrm>
        </p:grpSpPr>
        <p:sp>
          <p:nvSpPr>
            <p:cNvPr id="844" name="Google Shape;844;p45">
              <a:extLst>
                <a:ext uri="{FF2B5EF4-FFF2-40B4-BE49-F238E27FC236}">
                  <a16:creationId xmlns:a16="http://schemas.microsoft.com/office/drawing/2014/main" id="{FB1AF122-06CA-42B2-B81F-E18D461F5DB8}"/>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5">
              <a:extLst>
                <a:ext uri="{FF2B5EF4-FFF2-40B4-BE49-F238E27FC236}">
                  <a16:creationId xmlns:a16="http://schemas.microsoft.com/office/drawing/2014/main" id="{2CD070AF-502B-7114-E026-30E94D5AD71C}"/>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5">
              <a:extLst>
                <a:ext uri="{FF2B5EF4-FFF2-40B4-BE49-F238E27FC236}">
                  <a16:creationId xmlns:a16="http://schemas.microsoft.com/office/drawing/2014/main" id="{E80D723F-2C81-9CA8-D6DA-394FE9DABE32}"/>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5">
              <a:extLst>
                <a:ext uri="{FF2B5EF4-FFF2-40B4-BE49-F238E27FC236}">
                  <a16:creationId xmlns:a16="http://schemas.microsoft.com/office/drawing/2014/main" id="{3647972D-1E7A-0152-5F7F-172B66B7BA75}"/>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45">
            <a:extLst>
              <a:ext uri="{FF2B5EF4-FFF2-40B4-BE49-F238E27FC236}">
                <a16:creationId xmlns:a16="http://schemas.microsoft.com/office/drawing/2014/main" id="{3BF9BC4E-6CBA-D825-4F23-687C4A50B2DE}"/>
              </a:ext>
            </a:extLst>
          </p:cNvPr>
          <p:cNvGrpSpPr/>
          <p:nvPr/>
        </p:nvGrpSpPr>
        <p:grpSpPr>
          <a:xfrm>
            <a:off x="720492" y="3454759"/>
            <a:ext cx="955569" cy="970125"/>
            <a:chOff x="4714392" y="1421434"/>
            <a:chExt cx="955569" cy="970125"/>
          </a:xfrm>
        </p:grpSpPr>
        <p:sp>
          <p:nvSpPr>
            <p:cNvPr id="849" name="Google Shape;849;p45">
              <a:extLst>
                <a:ext uri="{FF2B5EF4-FFF2-40B4-BE49-F238E27FC236}">
                  <a16:creationId xmlns:a16="http://schemas.microsoft.com/office/drawing/2014/main" id="{A3F6BC8B-D36E-15F9-CF88-EE2F48A3C579}"/>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5">
              <a:extLst>
                <a:ext uri="{FF2B5EF4-FFF2-40B4-BE49-F238E27FC236}">
                  <a16:creationId xmlns:a16="http://schemas.microsoft.com/office/drawing/2014/main" id="{1D4E4C28-7617-88A7-D764-EA5F0A9145E3}"/>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45">
              <a:extLst>
                <a:ext uri="{FF2B5EF4-FFF2-40B4-BE49-F238E27FC236}">
                  <a16:creationId xmlns:a16="http://schemas.microsoft.com/office/drawing/2014/main" id="{E7B4A401-D30D-2E37-9D0D-F40D04CCD668}"/>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45">
              <a:extLst>
                <a:ext uri="{FF2B5EF4-FFF2-40B4-BE49-F238E27FC236}">
                  <a16:creationId xmlns:a16="http://schemas.microsoft.com/office/drawing/2014/main" id="{A0496D40-61C6-2F15-D66A-CE857F89AF90}"/>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53" name="Google Shape;853;p45">
            <a:extLst>
              <a:ext uri="{FF2B5EF4-FFF2-40B4-BE49-F238E27FC236}">
                <a16:creationId xmlns:a16="http://schemas.microsoft.com/office/drawing/2014/main" id="{87C0A8DC-2DD5-F3D0-6E77-471C253DC413}"/>
              </a:ext>
            </a:extLst>
          </p:cNvPr>
          <p:cNvGrpSpPr/>
          <p:nvPr/>
        </p:nvGrpSpPr>
        <p:grpSpPr>
          <a:xfrm>
            <a:off x="7121640" y="757330"/>
            <a:ext cx="715680" cy="930600"/>
            <a:chOff x="3918690" y="490830"/>
            <a:chExt cx="715680" cy="930600"/>
          </a:xfrm>
        </p:grpSpPr>
        <p:sp>
          <p:nvSpPr>
            <p:cNvPr id="854" name="Google Shape;854;p45">
              <a:extLst>
                <a:ext uri="{FF2B5EF4-FFF2-40B4-BE49-F238E27FC236}">
                  <a16:creationId xmlns:a16="http://schemas.microsoft.com/office/drawing/2014/main" id="{1673EC8C-DAB9-2C5F-11E2-5C986593B1FB}"/>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5">
              <a:extLst>
                <a:ext uri="{FF2B5EF4-FFF2-40B4-BE49-F238E27FC236}">
                  <a16:creationId xmlns:a16="http://schemas.microsoft.com/office/drawing/2014/main" id="{CD4435A6-EA48-0540-4250-E4B259EC6FB7}"/>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45">
              <a:extLst>
                <a:ext uri="{FF2B5EF4-FFF2-40B4-BE49-F238E27FC236}">
                  <a16:creationId xmlns:a16="http://schemas.microsoft.com/office/drawing/2014/main" id="{20FEE3AC-2404-50A1-376A-C8E97314C806}"/>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45">
              <a:extLst>
                <a:ext uri="{FF2B5EF4-FFF2-40B4-BE49-F238E27FC236}">
                  <a16:creationId xmlns:a16="http://schemas.microsoft.com/office/drawing/2014/main" id="{9C30B9DD-E9FE-3A8C-9B79-F702133552E4}"/>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45">
              <a:extLst>
                <a:ext uri="{FF2B5EF4-FFF2-40B4-BE49-F238E27FC236}">
                  <a16:creationId xmlns:a16="http://schemas.microsoft.com/office/drawing/2014/main" id="{07B92546-532B-8061-F39E-77701B90DC79}"/>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45">
              <a:extLst>
                <a:ext uri="{FF2B5EF4-FFF2-40B4-BE49-F238E27FC236}">
                  <a16:creationId xmlns:a16="http://schemas.microsoft.com/office/drawing/2014/main" id="{5E3B113B-9D16-4745-3A48-2CA69DAD9BED}"/>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a:extLst>
              <a:ext uri="{FF2B5EF4-FFF2-40B4-BE49-F238E27FC236}">
                <a16:creationId xmlns:a16="http://schemas.microsoft.com/office/drawing/2014/main" id="{614B944B-F4BF-90A4-D5E4-BD708D4972A8}"/>
              </a:ext>
            </a:extLst>
          </p:cNvPr>
          <p:cNvSpPr txBox="1"/>
          <p:nvPr/>
        </p:nvSpPr>
        <p:spPr>
          <a:xfrm>
            <a:off x="871109" y="1838169"/>
            <a:ext cx="7914517" cy="2462213"/>
          </a:xfrm>
          <a:prstGeom prst="rect">
            <a:avLst/>
          </a:prstGeom>
          <a:noFill/>
        </p:spPr>
        <p:txBody>
          <a:bodyPr wrap="square">
            <a:spAutoFit/>
          </a:bodyPr>
          <a:lstStyle/>
          <a:p>
            <a:pPr marL="285750" indent="-285750">
              <a:buFont typeface="Arial" panose="020B0604020202020204" pitchFamily="34" charset="0"/>
              <a:buChar char="•"/>
            </a:pPr>
            <a:r>
              <a:rPr lang="en-US" dirty="0">
                <a:latin typeface="Barlow" panose="00000500000000000000" pitchFamily="2" charset="0"/>
                <a:ea typeface="+mn-lt"/>
                <a:cs typeface="+mn-lt"/>
              </a:rPr>
              <a:t>Develop a comprehensive go-to-market strategy to reach target customers effectively.</a:t>
            </a:r>
          </a:p>
          <a:p>
            <a:pPr marL="285750" indent="-285750">
              <a:buFont typeface="Arial" panose="020B0604020202020204" pitchFamily="34" charset="0"/>
              <a:buChar char="•"/>
            </a:pPr>
            <a:r>
              <a:rPr lang="en-US" dirty="0">
                <a:latin typeface="Barlow" panose="00000500000000000000" pitchFamily="2" charset="0"/>
                <a:ea typeface="+mn-lt"/>
                <a:cs typeface="+mn-lt"/>
              </a:rPr>
              <a:t>Utilize various channels, including direct sales, partnerships with e-learning platform providers, online marketplaces, and digital marketing campaigns, to promote the component.</a:t>
            </a:r>
          </a:p>
          <a:p>
            <a:pPr marL="285750" indent="-285750">
              <a:buFont typeface="Arial" panose="020B0604020202020204" pitchFamily="34" charset="0"/>
              <a:buChar char="•"/>
            </a:pPr>
            <a:r>
              <a:rPr lang="en-US" dirty="0">
                <a:latin typeface="Barlow" panose="00000500000000000000" pitchFamily="2" charset="0"/>
                <a:ea typeface="+mn-lt"/>
                <a:cs typeface="+mn-lt"/>
              </a:rPr>
              <a:t>Leverage industry events, conferences, and webinars to showcase the capabilities of the component and engage with potential customers and partners.</a:t>
            </a:r>
          </a:p>
          <a:p>
            <a:pPr marL="285750" indent="-285750">
              <a:buFont typeface="Arial" panose="020B0604020202020204" pitchFamily="34" charset="0"/>
              <a:buChar char="•"/>
            </a:pPr>
            <a:r>
              <a:rPr lang="en-US" dirty="0">
                <a:latin typeface="Barlow" panose="00000500000000000000" pitchFamily="2" charset="0"/>
              </a:rPr>
              <a:t>Implement a flexible pricing model that aligns with the value provided by the component and the budget constraints of customers.</a:t>
            </a:r>
          </a:p>
          <a:p>
            <a:pPr marL="285750" indent="-285750">
              <a:buFont typeface="Arial" panose="020B0604020202020204" pitchFamily="34" charset="0"/>
              <a:buChar char="•"/>
            </a:pPr>
            <a:r>
              <a:rPr lang="en-US" dirty="0">
                <a:latin typeface="Barlow" panose="00000500000000000000" pitchFamily="2" charset="0"/>
              </a:rPr>
              <a:t>Offer tiered pricing plans based on features, usage volume, and customer segments (e.g., individual learners, educational institutions, corporate training programs).</a:t>
            </a:r>
          </a:p>
          <a:p>
            <a:pPr marL="285750" indent="-285750">
              <a:buFont typeface="Arial" panose="020B0604020202020204" pitchFamily="34" charset="0"/>
              <a:buChar char="•"/>
            </a:pPr>
            <a:r>
              <a:rPr lang="en-US" dirty="0">
                <a:latin typeface="Barlow" panose="00000500000000000000" pitchFamily="2" charset="0"/>
              </a:rPr>
              <a:t>Provide options for subscription-based pricing, one-time licensing fees, or pay-per-use models to accommodate diverse customer needs.</a:t>
            </a:r>
          </a:p>
        </p:txBody>
      </p:sp>
    </p:spTree>
    <p:extLst>
      <p:ext uri="{BB962C8B-B14F-4D97-AF65-F5344CB8AC3E}">
        <p14:creationId xmlns:p14="http://schemas.microsoft.com/office/powerpoint/2010/main" val="3990408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804EA60C-B76A-4B00-375D-7B094C20EF14}"/>
            </a:ext>
          </a:extLst>
        </p:cNvPr>
        <p:cNvGrpSpPr/>
        <p:nvPr/>
      </p:nvGrpSpPr>
      <p:grpSpPr>
        <a:xfrm>
          <a:off x="0" y="0"/>
          <a:ext cx="0" cy="0"/>
          <a:chOff x="0" y="0"/>
          <a:chExt cx="0" cy="0"/>
        </a:xfrm>
      </p:grpSpPr>
      <p:sp>
        <p:nvSpPr>
          <p:cNvPr id="803" name="Google Shape;803;p44">
            <a:extLst>
              <a:ext uri="{FF2B5EF4-FFF2-40B4-BE49-F238E27FC236}">
                <a16:creationId xmlns:a16="http://schemas.microsoft.com/office/drawing/2014/main" id="{E6315096-E2EF-3F2D-F761-45BEADF552E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a:t>
            </a:r>
          </a:p>
        </p:txBody>
      </p:sp>
      <p:grpSp>
        <p:nvGrpSpPr>
          <p:cNvPr id="26" name="Google Shape;866;p46">
            <a:extLst>
              <a:ext uri="{FF2B5EF4-FFF2-40B4-BE49-F238E27FC236}">
                <a16:creationId xmlns:a16="http://schemas.microsoft.com/office/drawing/2014/main" id="{B8E43920-BF00-B3ED-FF06-169D01B0C361}"/>
              </a:ext>
            </a:extLst>
          </p:cNvPr>
          <p:cNvGrpSpPr/>
          <p:nvPr/>
        </p:nvGrpSpPr>
        <p:grpSpPr>
          <a:xfrm>
            <a:off x="6897599" y="1343900"/>
            <a:ext cx="1878611" cy="2455699"/>
            <a:chOff x="5659911" y="246150"/>
            <a:chExt cx="3484079" cy="4357851"/>
          </a:xfrm>
        </p:grpSpPr>
        <p:sp>
          <p:nvSpPr>
            <p:cNvPr id="27" name="Google Shape;867;p46">
              <a:extLst>
                <a:ext uri="{FF2B5EF4-FFF2-40B4-BE49-F238E27FC236}">
                  <a16:creationId xmlns:a16="http://schemas.microsoft.com/office/drawing/2014/main" id="{3773D7A8-2F3A-C5DE-0567-91F2B6D7C2C5}"/>
                </a:ext>
              </a:extLst>
            </p:cNvPr>
            <p:cNvSpPr/>
            <p:nvPr/>
          </p:nvSpPr>
          <p:spPr>
            <a:xfrm>
              <a:off x="6051762" y="246150"/>
              <a:ext cx="2700000" cy="1341258"/>
            </a:xfrm>
            <a:custGeom>
              <a:avLst/>
              <a:gdLst/>
              <a:ahLst/>
              <a:cxnLst/>
              <a:rect l="l" t="t" r="r" b="b"/>
              <a:pathLst>
                <a:path w="7104" h="3529" extrusionOk="0">
                  <a:moveTo>
                    <a:pt x="6395" y="3529"/>
                  </a:moveTo>
                  <a:lnTo>
                    <a:pt x="710" y="3529"/>
                  </a:lnTo>
                  <a:lnTo>
                    <a:pt x="0" y="0"/>
                  </a:lnTo>
                  <a:lnTo>
                    <a:pt x="7104" y="0"/>
                  </a:lnTo>
                  <a:lnTo>
                    <a:pt x="6395" y="352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868;p46">
              <a:extLst>
                <a:ext uri="{FF2B5EF4-FFF2-40B4-BE49-F238E27FC236}">
                  <a16:creationId xmlns:a16="http://schemas.microsoft.com/office/drawing/2014/main" id="{12F6C2F6-18AF-9797-B2D1-5520E4A5C0B5}"/>
                </a:ext>
              </a:extLst>
            </p:cNvPr>
            <p:cNvSpPr/>
            <p:nvPr/>
          </p:nvSpPr>
          <p:spPr>
            <a:xfrm>
              <a:off x="5856787" y="289858"/>
              <a:ext cx="3090329" cy="2705701"/>
            </a:xfrm>
            <a:custGeom>
              <a:avLst/>
              <a:gdLst/>
              <a:ahLst/>
              <a:cxnLst/>
              <a:rect l="l" t="t" r="r" b="b"/>
              <a:pathLst>
                <a:path w="8131" h="7119" extrusionOk="0">
                  <a:moveTo>
                    <a:pt x="1046" y="0"/>
                  </a:moveTo>
                  <a:lnTo>
                    <a:pt x="0" y="7119"/>
                  </a:lnTo>
                  <a:lnTo>
                    <a:pt x="8131" y="7119"/>
                  </a:lnTo>
                  <a:lnTo>
                    <a:pt x="7084" y="0"/>
                  </a:lnTo>
                  <a:lnTo>
                    <a:pt x="1046"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869;p46">
              <a:extLst>
                <a:ext uri="{FF2B5EF4-FFF2-40B4-BE49-F238E27FC236}">
                  <a16:creationId xmlns:a16="http://schemas.microsoft.com/office/drawing/2014/main" id="{6E5D2A17-CBAF-C987-7A60-395FF3CA0CE4}"/>
                </a:ext>
              </a:extLst>
            </p:cNvPr>
            <p:cNvSpPr/>
            <p:nvPr/>
          </p:nvSpPr>
          <p:spPr>
            <a:xfrm>
              <a:off x="5856406" y="1864096"/>
              <a:ext cx="3090709" cy="1131461"/>
            </a:xfrm>
            <a:custGeom>
              <a:avLst/>
              <a:gdLst/>
              <a:ahLst/>
              <a:cxnLst/>
              <a:rect l="l" t="t" r="r" b="b"/>
              <a:pathLst>
                <a:path w="8132" h="2977" extrusionOk="0">
                  <a:moveTo>
                    <a:pt x="8132" y="2977"/>
                  </a:moveTo>
                  <a:lnTo>
                    <a:pt x="0" y="2977"/>
                  </a:lnTo>
                  <a:lnTo>
                    <a:pt x="438" y="0"/>
                  </a:lnTo>
                  <a:lnTo>
                    <a:pt x="7694" y="0"/>
                  </a:lnTo>
                  <a:lnTo>
                    <a:pt x="8132" y="297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870;p46">
              <a:extLst>
                <a:ext uri="{FF2B5EF4-FFF2-40B4-BE49-F238E27FC236}">
                  <a16:creationId xmlns:a16="http://schemas.microsoft.com/office/drawing/2014/main" id="{FE019BD5-C9BA-2D52-29B4-ABF02123D4E5}"/>
                </a:ext>
              </a:extLst>
            </p:cNvPr>
            <p:cNvSpPr/>
            <p:nvPr/>
          </p:nvSpPr>
          <p:spPr>
            <a:xfrm>
              <a:off x="5970047" y="289858"/>
              <a:ext cx="2863809" cy="2705701"/>
            </a:xfrm>
            <a:custGeom>
              <a:avLst/>
              <a:gdLst/>
              <a:ahLst/>
              <a:cxnLst/>
              <a:rect l="l" t="t" r="r" b="b"/>
              <a:pathLst>
                <a:path w="7535" h="7119" extrusionOk="0">
                  <a:moveTo>
                    <a:pt x="6565" y="0"/>
                  </a:moveTo>
                  <a:lnTo>
                    <a:pt x="970" y="0"/>
                  </a:lnTo>
                  <a:lnTo>
                    <a:pt x="0" y="7119"/>
                  </a:lnTo>
                  <a:lnTo>
                    <a:pt x="7535" y="7119"/>
                  </a:lnTo>
                  <a:lnTo>
                    <a:pt x="6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871;p46">
              <a:extLst>
                <a:ext uri="{FF2B5EF4-FFF2-40B4-BE49-F238E27FC236}">
                  <a16:creationId xmlns:a16="http://schemas.microsoft.com/office/drawing/2014/main" id="{48DF4BFF-6A15-31E6-E3CA-6FCC4309CA1F}"/>
                </a:ext>
              </a:extLst>
            </p:cNvPr>
            <p:cNvSpPr/>
            <p:nvPr/>
          </p:nvSpPr>
          <p:spPr>
            <a:xfrm>
              <a:off x="6523427" y="439604"/>
              <a:ext cx="1757052" cy="934966"/>
            </a:xfrm>
            <a:custGeom>
              <a:avLst/>
              <a:gdLst/>
              <a:ahLst/>
              <a:cxnLst/>
              <a:rect l="l" t="t" r="r" b="b"/>
              <a:pathLst>
                <a:path w="4623" h="2460" extrusionOk="0">
                  <a:moveTo>
                    <a:pt x="4556" y="149"/>
                  </a:moveTo>
                  <a:lnTo>
                    <a:pt x="1519" y="149"/>
                  </a:lnTo>
                  <a:lnTo>
                    <a:pt x="1485" y="71"/>
                  </a:lnTo>
                  <a:cubicBezTo>
                    <a:pt x="1465" y="28"/>
                    <a:pt x="1423" y="0"/>
                    <a:pt x="1376" y="0"/>
                  </a:cubicBezTo>
                  <a:lnTo>
                    <a:pt x="686" y="0"/>
                  </a:lnTo>
                  <a:cubicBezTo>
                    <a:pt x="647" y="0"/>
                    <a:pt x="616" y="31"/>
                    <a:pt x="616" y="69"/>
                  </a:cubicBezTo>
                  <a:lnTo>
                    <a:pt x="616" y="149"/>
                  </a:lnTo>
                  <a:lnTo>
                    <a:pt x="66" y="149"/>
                  </a:lnTo>
                  <a:cubicBezTo>
                    <a:pt x="24" y="149"/>
                    <a:pt x="-7" y="187"/>
                    <a:pt x="1" y="229"/>
                  </a:cubicBezTo>
                  <a:lnTo>
                    <a:pt x="450" y="2460"/>
                  </a:lnTo>
                  <a:lnTo>
                    <a:pt x="4173" y="2460"/>
                  </a:lnTo>
                  <a:lnTo>
                    <a:pt x="4622" y="229"/>
                  </a:lnTo>
                  <a:cubicBezTo>
                    <a:pt x="4630" y="187"/>
                    <a:pt x="4598" y="149"/>
                    <a:pt x="455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872;p46">
              <a:extLst>
                <a:ext uri="{FF2B5EF4-FFF2-40B4-BE49-F238E27FC236}">
                  <a16:creationId xmlns:a16="http://schemas.microsoft.com/office/drawing/2014/main" id="{F27F2F96-AD00-915B-F52A-FC9BCACDE0A9}"/>
                </a:ext>
              </a:extLst>
            </p:cNvPr>
            <p:cNvSpPr/>
            <p:nvPr/>
          </p:nvSpPr>
          <p:spPr>
            <a:xfrm>
              <a:off x="6504804" y="530441"/>
              <a:ext cx="1794299" cy="896959"/>
            </a:xfrm>
            <a:custGeom>
              <a:avLst/>
              <a:gdLst/>
              <a:ahLst/>
              <a:cxnLst/>
              <a:rect l="l" t="t" r="r" b="b"/>
              <a:pathLst>
                <a:path w="4721" h="2360" extrusionOk="0">
                  <a:moveTo>
                    <a:pt x="4720" y="80"/>
                  </a:moveTo>
                  <a:lnTo>
                    <a:pt x="4681" y="273"/>
                  </a:lnTo>
                  <a:lnTo>
                    <a:pt x="4282" y="2255"/>
                  </a:lnTo>
                  <a:cubicBezTo>
                    <a:pt x="4270" y="2316"/>
                    <a:pt x="4217" y="2360"/>
                    <a:pt x="4154" y="2360"/>
                  </a:cubicBezTo>
                  <a:lnTo>
                    <a:pt x="566" y="2360"/>
                  </a:lnTo>
                  <a:cubicBezTo>
                    <a:pt x="504" y="2360"/>
                    <a:pt x="450" y="2316"/>
                    <a:pt x="438" y="2255"/>
                  </a:cubicBezTo>
                  <a:lnTo>
                    <a:pt x="30" y="226"/>
                  </a:lnTo>
                  <a:lnTo>
                    <a:pt x="1" y="80"/>
                  </a:lnTo>
                  <a:cubicBezTo>
                    <a:pt x="-7" y="39"/>
                    <a:pt x="24" y="0"/>
                    <a:pt x="66" y="0"/>
                  </a:cubicBezTo>
                  <a:lnTo>
                    <a:pt x="4654" y="0"/>
                  </a:lnTo>
                  <a:cubicBezTo>
                    <a:pt x="4696" y="0"/>
                    <a:pt x="4728" y="39"/>
                    <a:pt x="4720" y="8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873;p46">
              <a:extLst>
                <a:ext uri="{FF2B5EF4-FFF2-40B4-BE49-F238E27FC236}">
                  <a16:creationId xmlns:a16="http://schemas.microsoft.com/office/drawing/2014/main" id="{8E9C0E90-42DF-49CC-AEB7-6320F422A687}"/>
                </a:ext>
              </a:extLst>
            </p:cNvPr>
            <p:cNvSpPr/>
            <p:nvPr/>
          </p:nvSpPr>
          <p:spPr>
            <a:xfrm>
              <a:off x="6516206" y="616336"/>
              <a:ext cx="1767694" cy="811064"/>
            </a:xfrm>
            <a:custGeom>
              <a:avLst/>
              <a:gdLst/>
              <a:ahLst/>
              <a:cxnLst/>
              <a:rect l="l" t="t" r="r" b="b"/>
              <a:pathLst>
                <a:path w="4651" h="2134" extrusionOk="0">
                  <a:moveTo>
                    <a:pt x="4651" y="47"/>
                  </a:moveTo>
                  <a:lnTo>
                    <a:pt x="4252" y="2029"/>
                  </a:lnTo>
                  <a:cubicBezTo>
                    <a:pt x="4240" y="2090"/>
                    <a:pt x="4187" y="2134"/>
                    <a:pt x="4124" y="2134"/>
                  </a:cubicBezTo>
                  <a:lnTo>
                    <a:pt x="536" y="2134"/>
                  </a:lnTo>
                  <a:cubicBezTo>
                    <a:pt x="474" y="2134"/>
                    <a:pt x="420" y="2090"/>
                    <a:pt x="408" y="2029"/>
                  </a:cubicBezTo>
                  <a:lnTo>
                    <a:pt x="0" y="0"/>
                  </a:lnTo>
                  <a:lnTo>
                    <a:pt x="4651" y="4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874;p46">
              <a:extLst>
                <a:ext uri="{FF2B5EF4-FFF2-40B4-BE49-F238E27FC236}">
                  <a16:creationId xmlns:a16="http://schemas.microsoft.com/office/drawing/2014/main" id="{3C6CFAE7-6139-94AE-20B9-9B69DA0627A8}"/>
                </a:ext>
              </a:extLst>
            </p:cNvPr>
            <p:cNvSpPr/>
            <p:nvPr/>
          </p:nvSpPr>
          <p:spPr>
            <a:xfrm>
              <a:off x="6502143" y="634959"/>
              <a:ext cx="1799240" cy="932306"/>
            </a:xfrm>
            <a:custGeom>
              <a:avLst/>
              <a:gdLst/>
              <a:ahLst/>
              <a:cxnLst/>
              <a:rect l="l" t="t" r="r" b="b"/>
              <a:pathLst>
                <a:path w="4734" h="2453" extrusionOk="0">
                  <a:moveTo>
                    <a:pt x="4666" y="149"/>
                  </a:moveTo>
                  <a:lnTo>
                    <a:pt x="1556" y="149"/>
                  </a:lnTo>
                  <a:lnTo>
                    <a:pt x="1521" y="71"/>
                  </a:lnTo>
                  <a:cubicBezTo>
                    <a:pt x="1501" y="28"/>
                    <a:pt x="1457" y="0"/>
                    <a:pt x="1409" y="0"/>
                  </a:cubicBezTo>
                  <a:lnTo>
                    <a:pt x="703" y="0"/>
                  </a:lnTo>
                  <a:cubicBezTo>
                    <a:pt x="663" y="0"/>
                    <a:pt x="632" y="31"/>
                    <a:pt x="632" y="69"/>
                  </a:cubicBezTo>
                  <a:lnTo>
                    <a:pt x="632" y="149"/>
                  </a:lnTo>
                  <a:lnTo>
                    <a:pt x="69" y="149"/>
                  </a:lnTo>
                  <a:cubicBezTo>
                    <a:pt x="25" y="149"/>
                    <a:pt x="-7" y="187"/>
                    <a:pt x="2" y="228"/>
                  </a:cubicBezTo>
                  <a:lnTo>
                    <a:pt x="461" y="2453"/>
                  </a:lnTo>
                  <a:lnTo>
                    <a:pt x="4274" y="2453"/>
                  </a:lnTo>
                  <a:lnTo>
                    <a:pt x="4733" y="228"/>
                  </a:lnTo>
                  <a:cubicBezTo>
                    <a:pt x="4741" y="187"/>
                    <a:pt x="4709" y="149"/>
                    <a:pt x="4666" y="14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875;p46">
              <a:extLst>
                <a:ext uri="{FF2B5EF4-FFF2-40B4-BE49-F238E27FC236}">
                  <a16:creationId xmlns:a16="http://schemas.microsoft.com/office/drawing/2014/main" id="{79AB03FD-E7E6-4FF7-5BAE-E0A0279A4036}"/>
                </a:ext>
              </a:extLst>
            </p:cNvPr>
            <p:cNvSpPr/>
            <p:nvPr/>
          </p:nvSpPr>
          <p:spPr>
            <a:xfrm>
              <a:off x="6483140" y="728075"/>
              <a:ext cx="1837246" cy="894299"/>
            </a:xfrm>
            <a:custGeom>
              <a:avLst/>
              <a:gdLst/>
              <a:ahLst/>
              <a:cxnLst/>
              <a:rect l="l" t="t" r="r" b="b"/>
              <a:pathLst>
                <a:path w="4834" h="2353" extrusionOk="0">
                  <a:moveTo>
                    <a:pt x="4833" y="80"/>
                  </a:moveTo>
                  <a:lnTo>
                    <a:pt x="4794" y="269"/>
                  </a:lnTo>
                  <a:lnTo>
                    <a:pt x="4385" y="2249"/>
                  </a:lnTo>
                  <a:cubicBezTo>
                    <a:pt x="4373" y="2310"/>
                    <a:pt x="4318" y="2353"/>
                    <a:pt x="4254" y="2353"/>
                  </a:cubicBezTo>
                  <a:lnTo>
                    <a:pt x="580" y="2353"/>
                  </a:lnTo>
                  <a:cubicBezTo>
                    <a:pt x="516" y="2353"/>
                    <a:pt x="462" y="2310"/>
                    <a:pt x="449" y="2249"/>
                  </a:cubicBezTo>
                  <a:lnTo>
                    <a:pt x="39" y="262"/>
                  </a:lnTo>
                  <a:lnTo>
                    <a:pt x="1" y="80"/>
                  </a:lnTo>
                  <a:cubicBezTo>
                    <a:pt x="-7" y="39"/>
                    <a:pt x="25" y="0"/>
                    <a:pt x="68" y="0"/>
                  </a:cubicBezTo>
                  <a:lnTo>
                    <a:pt x="4766" y="0"/>
                  </a:lnTo>
                  <a:cubicBezTo>
                    <a:pt x="4809" y="0"/>
                    <a:pt x="4842" y="39"/>
                    <a:pt x="4833"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876;p46">
              <a:extLst>
                <a:ext uri="{FF2B5EF4-FFF2-40B4-BE49-F238E27FC236}">
                  <a16:creationId xmlns:a16="http://schemas.microsoft.com/office/drawing/2014/main" id="{332F3EF4-55F2-6F8F-36FC-AC6E0DBB2B93}"/>
                </a:ext>
              </a:extLst>
            </p:cNvPr>
            <p:cNvSpPr/>
            <p:nvPr/>
          </p:nvSpPr>
          <p:spPr>
            <a:xfrm>
              <a:off x="6497962" y="827653"/>
              <a:ext cx="1807221" cy="794721"/>
            </a:xfrm>
            <a:custGeom>
              <a:avLst/>
              <a:gdLst/>
              <a:ahLst/>
              <a:cxnLst/>
              <a:rect l="l" t="t" r="r" b="b"/>
              <a:pathLst>
                <a:path w="4755" h="2091" extrusionOk="0">
                  <a:moveTo>
                    <a:pt x="4755" y="7"/>
                  </a:moveTo>
                  <a:lnTo>
                    <a:pt x="4346" y="1987"/>
                  </a:lnTo>
                  <a:cubicBezTo>
                    <a:pt x="4334" y="2048"/>
                    <a:pt x="4279" y="2091"/>
                    <a:pt x="4215" y="2091"/>
                  </a:cubicBezTo>
                  <a:lnTo>
                    <a:pt x="541" y="2091"/>
                  </a:lnTo>
                  <a:cubicBezTo>
                    <a:pt x="477" y="2091"/>
                    <a:pt x="423" y="2048"/>
                    <a:pt x="410" y="1987"/>
                  </a:cubicBezTo>
                  <a:lnTo>
                    <a:pt x="0" y="0"/>
                  </a:lnTo>
                  <a:lnTo>
                    <a:pt x="4755" y="7"/>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877;p46">
              <a:extLst>
                <a:ext uri="{FF2B5EF4-FFF2-40B4-BE49-F238E27FC236}">
                  <a16:creationId xmlns:a16="http://schemas.microsoft.com/office/drawing/2014/main" id="{F78C129C-190B-E9EC-2CA6-BDF8F54DBB09}"/>
                </a:ext>
              </a:extLst>
            </p:cNvPr>
            <p:cNvSpPr/>
            <p:nvPr/>
          </p:nvSpPr>
          <p:spPr>
            <a:xfrm>
              <a:off x="6481239" y="830694"/>
              <a:ext cx="1841047" cy="929265"/>
            </a:xfrm>
            <a:custGeom>
              <a:avLst/>
              <a:gdLst/>
              <a:ahLst/>
              <a:cxnLst/>
              <a:rect l="l" t="t" r="r" b="b"/>
              <a:pathLst>
                <a:path w="4844" h="2445" extrusionOk="0">
                  <a:moveTo>
                    <a:pt x="4775" y="148"/>
                  </a:moveTo>
                  <a:lnTo>
                    <a:pt x="1592" y="148"/>
                  </a:lnTo>
                  <a:lnTo>
                    <a:pt x="1556" y="70"/>
                  </a:lnTo>
                  <a:cubicBezTo>
                    <a:pt x="1536" y="27"/>
                    <a:pt x="1491" y="0"/>
                    <a:pt x="1442" y="0"/>
                  </a:cubicBezTo>
                  <a:lnTo>
                    <a:pt x="719" y="0"/>
                  </a:lnTo>
                  <a:cubicBezTo>
                    <a:pt x="679" y="0"/>
                    <a:pt x="646" y="30"/>
                    <a:pt x="646" y="69"/>
                  </a:cubicBezTo>
                  <a:lnTo>
                    <a:pt x="646" y="148"/>
                  </a:lnTo>
                  <a:lnTo>
                    <a:pt x="70" y="148"/>
                  </a:lnTo>
                  <a:cubicBezTo>
                    <a:pt x="26" y="148"/>
                    <a:pt x="-7" y="186"/>
                    <a:pt x="1" y="227"/>
                  </a:cubicBezTo>
                  <a:lnTo>
                    <a:pt x="471" y="2445"/>
                  </a:lnTo>
                  <a:lnTo>
                    <a:pt x="4373" y="2445"/>
                  </a:lnTo>
                  <a:lnTo>
                    <a:pt x="4843" y="227"/>
                  </a:lnTo>
                  <a:cubicBezTo>
                    <a:pt x="4852" y="186"/>
                    <a:pt x="4819" y="148"/>
                    <a:pt x="4775"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878;p46">
              <a:extLst>
                <a:ext uri="{FF2B5EF4-FFF2-40B4-BE49-F238E27FC236}">
                  <a16:creationId xmlns:a16="http://schemas.microsoft.com/office/drawing/2014/main" id="{DE9A5C6C-BF48-5126-D2AF-16E48041A337}"/>
                </a:ext>
              </a:extLst>
            </p:cNvPr>
            <p:cNvSpPr/>
            <p:nvPr/>
          </p:nvSpPr>
          <p:spPr>
            <a:xfrm>
              <a:off x="6461856" y="926090"/>
              <a:ext cx="1880194" cy="891638"/>
            </a:xfrm>
            <a:custGeom>
              <a:avLst/>
              <a:gdLst/>
              <a:ahLst/>
              <a:cxnLst/>
              <a:rect l="l" t="t" r="r" b="b"/>
              <a:pathLst>
                <a:path w="4947" h="2346" extrusionOk="0">
                  <a:moveTo>
                    <a:pt x="4877" y="0"/>
                  </a:moveTo>
                  <a:lnTo>
                    <a:pt x="69" y="0"/>
                  </a:lnTo>
                  <a:cubicBezTo>
                    <a:pt x="25" y="0"/>
                    <a:pt x="-8" y="38"/>
                    <a:pt x="1" y="79"/>
                  </a:cubicBezTo>
                  <a:lnTo>
                    <a:pt x="459" y="2241"/>
                  </a:lnTo>
                  <a:cubicBezTo>
                    <a:pt x="472" y="2302"/>
                    <a:pt x="528" y="2346"/>
                    <a:pt x="593" y="2346"/>
                  </a:cubicBezTo>
                  <a:lnTo>
                    <a:pt x="4353" y="2346"/>
                  </a:lnTo>
                  <a:cubicBezTo>
                    <a:pt x="4418" y="2346"/>
                    <a:pt x="4475" y="2302"/>
                    <a:pt x="4487" y="2241"/>
                  </a:cubicBezTo>
                  <a:lnTo>
                    <a:pt x="4946" y="79"/>
                  </a:lnTo>
                  <a:cubicBezTo>
                    <a:pt x="4954" y="38"/>
                    <a:pt x="4921" y="0"/>
                    <a:pt x="487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879;p46">
              <a:extLst>
                <a:ext uri="{FF2B5EF4-FFF2-40B4-BE49-F238E27FC236}">
                  <a16:creationId xmlns:a16="http://schemas.microsoft.com/office/drawing/2014/main" id="{6D19B8BD-D5AB-B965-3A6D-8F7C01B647E0}"/>
                </a:ext>
              </a:extLst>
            </p:cNvPr>
            <p:cNvSpPr/>
            <p:nvPr/>
          </p:nvSpPr>
          <p:spPr>
            <a:xfrm>
              <a:off x="6460336" y="985761"/>
              <a:ext cx="1883234" cy="926605"/>
            </a:xfrm>
            <a:custGeom>
              <a:avLst/>
              <a:gdLst/>
              <a:ahLst/>
              <a:cxnLst/>
              <a:rect l="l" t="t" r="r" b="b"/>
              <a:pathLst>
                <a:path w="4955" h="2438" extrusionOk="0">
                  <a:moveTo>
                    <a:pt x="4883" y="148"/>
                  </a:moveTo>
                  <a:lnTo>
                    <a:pt x="1628" y="148"/>
                  </a:lnTo>
                  <a:lnTo>
                    <a:pt x="1591" y="71"/>
                  </a:lnTo>
                  <a:cubicBezTo>
                    <a:pt x="1571" y="28"/>
                    <a:pt x="1525" y="0"/>
                    <a:pt x="1474" y="0"/>
                  </a:cubicBezTo>
                  <a:lnTo>
                    <a:pt x="735" y="0"/>
                  </a:lnTo>
                  <a:cubicBezTo>
                    <a:pt x="694" y="0"/>
                    <a:pt x="660" y="31"/>
                    <a:pt x="660" y="69"/>
                  </a:cubicBezTo>
                  <a:lnTo>
                    <a:pt x="660" y="148"/>
                  </a:lnTo>
                  <a:lnTo>
                    <a:pt x="71" y="148"/>
                  </a:lnTo>
                  <a:cubicBezTo>
                    <a:pt x="26" y="148"/>
                    <a:pt x="-8" y="186"/>
                    <a:pt x="1" y="227"/>
                  </a:cubicBezTo>
                  <a:lnTo>
                    <a:pt x="482" y="2438"/>
                  </a:lnTo>
                  <a:lnTo>
                    <a:pt x="4473" y="2438"/>
                  </a:lnTo>
                  <a:lnTo>
                    <a:pt x="4954" y="227"/>
                  </a:lnTo>
                  <a:cubicBezTo>
                    <a:pt x="4963" y="186"/>
                    <a:pt x="4929" y="148"/>
                    <a:pt x="4883" y="14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880;p46">
              <a:extLst>
                <a:ext uri="{FF2B5EF4-FFF2-40B4-BE49-F238E27FC236}">
                  <a16:creationId xmlns:a16="http://schemas.microsoft.com/office/drawing/2014/main" id="{F674F608-D5D3-D726-9561-1997C79130BF}"/>
                </a:ext>
              </a:extLst>
            </p:cNvPr>
            <p:cNvSpPr/>
            <p:nvPr/>
          </p:nvSpPr>
          <p:spPr>
            <a:xfrm>
              <a:off x="6440192" y="1083438"/>
              <a:ext cx="1923142" cy="888978"/>
            </a:xfrm>
            <a:custGeom>
              <a:avLst/>
              <a:gdLst/>
              <a:ahLst/>
              <a:cxnLst/>
              <a:rect l="l" t="t" r="r" b="b"/>
              <a:pathLst>
                <a:path w="5060" h="2339" extrusionOk="0">
                  <a:moveTo>
                    <a:pt x="4989" y="0"/>
                  </a:moveTo>
                  <a:lnTo>
                    <a:pt x="72" y="0"/>
                  </a:lnTo>
                  <a:cubicBezTo>
                    <a:pt x="26" y="0"/>
                    <a:pt x="-8" y="38"/>
                    <a:pt x="1" y="79"/>
                  </a:cubicBezTo>
                  <a:lnTo>
                    <a:pt x="470" y="2235"/>
                  </a:lnTo>
                  <a:cubicBezTo>
                    <a:pt x="483" y="2295"/>
                    <a:pt x="541" y="2339"/>
                    <a:pt x="607" y="2339"/>
                  </a:cubicBezTo>
                  <a:lnTo>
                    <a:pt x="4453" y="2339"/>
                  </a:lnTo>
                  <a:cubicBezTo>
                    <a:pt x="4520" y="2339"/>
                    <a:pt x="4577" y="2295"/>
                    <a:pt x="4590" y="2235"/>
                  </a:cubicBezTo>
                  <a:lnTo>
                    <a:pt x="5059" y="79"/>
                  </a:lnTo>
                  <a:cubicBezTo>
                    <a:pt x="5068" y="38"/>
                    <a:pt x="5034" y="0"/>
                    <a:pt x="498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881;p46">
              <a:extLst>
                <a:ext uri="{FF2B5EF4-FFF2-40B4-BE49-F238E27FC236}">
                  <a16:creationId xmlns:a16="http://schemas.microsoft.com/office/drawing/2014/main" id="{F36E0329-754D-C3A7-D643-190978130EFE}"/>
                </a:ext>
              </a:extLst>
            </p:cNvPr>
            <p:cNvSpPr/>
            <p:nvPr/>
          </p:nvSpPr>
          <p:spPr>
            <a:xfrm>
              <a:off x="6439052" y="1141208"/>
              <a:ext cx="1925422" cy="923944"/>
            </a:xfrm>
            <a:custGeom>
              <a:avLst/>
              <a:gdLst/>
              <a:ahLst/>
              <a:cxnLst/>
              <a:rect l="l" t="t" r="r" b="b"/>
              <a:pathLst>
                <a:path w="5066" h="2431" extrusionOk="0">
                  <a:moveTo>
                    <a:pt x="4993" y="147"/>
                  </a:moveTo>
                  <a:lnTo>
                    <a:pt x="1665" y="147"/>
                  </a:lnTo>
                  <a:lnTo>
                    <a:pt x="1627" y="70"/>
                  </a:lnTo>
                  <a:cubicBezTo>
                    <a:pt x="1606" y="27"/>
                    <a:pt x="1560" y="0"/>
                    <a:pt x="1508" y="0"/>
                  </a:cubicBezTo>
                  <a:lnTo>
                    <a:pt x="752" y="0"/>
                  </a:lnTo>
                  <a:cubicBezTo>
                    <a:pt x="710" y="0"/>
                    <a:pt x="676" y="31"/>
                    <a:pt x="676" y="68"/>
                  </a:cubicBezTo>
                  <a:lnTo>
                    <a:pt x="676" y="147"/>
                  </a:lnTo>
                  <a:lnTo>
                    <a:pt x="73" y="147"/>
                  </a:lnTo>
                  <a:cubicBezTo>
                    <a:pt x="27" y="147"/>
                    <a:pt x="-8" y="185"/>
                    <a:pt x="2" y="226"/>
                  </a:cubicBezTo>
                  <a:lnTo>
                    <a:pt x="493" y="2431"/>
                  </a:lnTo>
                  <a:lnTo>
                    <a:pt x="4573" y="2431"/>
                  </a:lnTo>
                  <a:lnTo>
                    <a:pt x="5065" y="226"/>
                  </a:lnTo>
                  <a:cubicBezTo>
                    <a:pt x="5074" y="185"/>
                    <a:pt x="5039" y="147"/>
                    <a:pt x="4993" y="14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882;p46">
              <a:extLst>
                <a:ext uri="{FF2B5EF4-FFF2-40B4-BE49-F238E27FC236}">
                  <a16:creationId xmlns:a16="http://schemas.microsoft.com/office/drawing/2014/main" id="{9B799B72-6717-E700-ECC3-95590182BD7F}"/>
                </a:ext>
              </a:extLst>
            </p:cNvPr>
            <p:cNvSpPr/>
            <p:nvPr/>
          </p:nvSpPr>
          <p:spPr>
            <a:xfrm>
              <a:off x="6418908" y="1240786"/>
              <a:ext cx="1966089" cy="886317"/>
            </a:xfrm>
            <a:custGeom>
              <a:avLst/>
              <a:gdLst/>
              <a:ahLst/>
              <a:cxnLst/>
              <a:rect l="l" t="t" r="r" b="b"/>
              <a:pathLst>
                <a:path w="5173" h="2332" extrusionOk="0">
                  <a:moveTo>
                    <a:pt x="5100" y="0"/>
                  </a:moveTo>
                  <a:lnTo>
                    <a:pt x="73" y="0"/>
                  </a:lnTo>
                  <a:cubicBezTo>
                    <a:pt x="27" y="0"/>
                    <a:pt x="-8" y="39"/>
                    <a:pt x="1" y="79"/>
                  </a:cubicBezTo>
                  <a:lnTo>
                    <a:pt x="119" y="608"/>
                  </a:lnTo>
                  <a:lnTo>
                    <a:pt x="480" y="2229"/>
                  </a:lnTo>
                  <a:cubicBezTo>
                    <a:pt x="494" y="2289"/>
                    <a:pt x="552" y="2332"/>
                    <a:pt x="620" y="2332"/>
                  </a:cubicBezTo>
                  <a:lnTo>
                    <a:pt x="4552" y="2332"/>
                  </a:lnTo>
                  <a:cubicBezTo>
                    <a:pt x="4620" y="2332"/>
                    <a:pt x="4679" y="2289"/>
                    <a:pt x="4693" y="2229"/>
                  </a:cubicBezTo>
                  <a:lnTo>
                    <a:pt x="4870" y="1434"/>
                  </a:lnTo>
                  <a:lnTo>
                    <a:pt x="5172" y="79"/>
                  </a:lnTo>
                  <a:cubicBezTo>
                    <a:pt x="5181" y="39"/>
                    <a:pt x="5146" y="0"/>
                    <a:pt x="510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883;p46">
              <a:extLst>
                <a:ext uri="{FF2B5EF4-FFF2-40B4-BE49-F238E27FC236}">
                  <a16:creationId xmlns:a16="http://schemas.microsoft.com/office/drawing/2014/main" id="{A4FC4764-7CD4-6E36-8DF7-1C7992314F3D}"/>
                </a:ext>
              </a:extLst>
            </p:cNvPr>
            <p:cNvSpPr/>
            <p:nvPr/>
          </p:nvSpPr>
          <p:spPr>
            <a:xfrm>
              <a:off x="6464136" y="1471867"/>
              <a:ext cx="1805701" cy="655236"/>
            </a:xfrm>
            <a:custGeom>
              <a:avLst/>
              <a:gdLst/>
              <a:ahLst/>
              <a:cxnLst/>
              <a:rect l="l" t="t" r="r" b="b"/>
              <a:pathLst>
                <a:path w="4751" h="1724" extrusionOk="0">
                  <a:moveTo>
                    <a:pt x="0" y="0"/>
                  </a:moveTo>
                  <a:lnTo>
                    <a:pt x="361" y="1621"/>
                  </a:lnTo>
                  <a:cubicBezTo>
                    <a:pt x="375" y="1681"/>
                    <a:pt x="433" y="1724"/>
                    <a:pt x="501" y="1724"/>
                  </a:cubicBezTo>
                  <a:lnTo>
                    <a:pt x="4433" y="1724"/>
                  </a:lnTo>
                  <a:cubicBezTo>
                    <a:pt x="4501" y="1724"/>
                    <a:pt x="4560" y="1681"/>
                    <a:pt x="4574" y="1621"/>
                  </a:cubicBezTo>
                  <a:lnTo>
                    <a:pt x="4751" y="826"/>
                  </a:lnTo>
                  <a:lnTo>
                    <a:pt x="0"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884;p46">
              <a:extLst>
                <a:ext uri="{FF2B5EF4-FFF2-40B4-BE49-F238E27FC236}">
                  <a16:creationId xmlns:a16="http://schemas.microsoft.com/office/drawing/2014/main" id="{51BD57EA-5273-7D72-B86A-D775D42041A1}"/>
                </a:ext>
              </a:extLst>
            </p:cNvPr>
            <p:cNvSpPr/>
            <p:nvPr/>
          </p:nvSpPr>
          <p:spPr>
            <a:xfrm>
              <a:off x="6337193" y="2092897"/>
              <a:ext cx="2091511" cy="941807"/>
            </a:xfrm>
            <a:custGeom>
              <a:avLst/>
              <a:gdLst/>
              <a:ahLst/>
              <a:cxnLst/>
              <a:rect l="l" t="t" r="r" b="b"/>
              <a:pathLst>
                <a:path w="5503" h="2478" extrusionOk="0">
                  <a:moveTo>
                    <a:pt x="1805" y="167"/>
                  </a:moveTo>
                  <a:lnTo>
                    <a:pt x="1761" y="93"/>
                  </a:lnTo>
                  <a:cubicBezTo>
                    <a:pt x="1736" y="52"/>
                    <a:pt x="1684" y="27"/>
                    <a:pt x="1628" y="29"/>
                  </a:cubicBezTo>
                  <a:lnTo>
                    <a:pt x="807" y="67"/>
                  </a:lnTo>
                  <a:cubicBezTo>
                    <a:pt x="761" y="69"/>
                    <a:pt x="725" y="101"/>
                    <a:pt x="727" y="139"/>
                  </a:cubicBezTo>
                  <a:lnTo>
                    <a:pt x="731" y="216"/>
                  </a:lnTo>
                  <a:lnTo>
                    <a:pt x="76" y="246"/>
                  </a:lnTo>
                  <a:cubicBezTo>
                    <a:pt x="26" y="248"/>
                    <a:pt x="-10" y="288"/>
                    <a:pt x="2" y="328"/>
                  </a:cubicBezTo>
                  <a:lnTo>
                    <a:pt x="636" y="2478"/>
                  </a:lnTo>
                  <a:lnTo>
                    <a:pt x="5068" y="2274"/>
                  </a:lnTo>
                  <a:lnTo>
                    <a:pt x="5502" y="75"/>
                  </a:lnTo>
                  <a:cubicBezTo>
                    <a:pt x="5510" y="34"/>
                    <a:pt x="5471" y="-2"/>
                    <a:pt x="5421" y="0"/>
                  </a:cubicBezTo>
                  <a:lnTo>
                    <a:pt x="1805" y="16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885;p46">
              <a:extLst>
                <a:ext uri="{FF2B5EF4-FFF2-40B4-BE49-F238E27FC236}">
                  <a16:creationId xmlns:a16="http://schemas.microsoft.com/office/drawing/2014/main" id="{CE29C220-AC33-ED09-F848-EE9F0BC8F552}"/>
                </a:ext>
              </a:extLst>
            </p:cNvPr>
            <p:cNvSpPr/>
            <p:nvPr/>
          </p:nvSpPr>
          <p:spPr>
            <a:xfrm>
              <a:off x="6317430" y="2144966"/>
              <a:ext cx="2135979" cy="960051"/>
            </a:xfrm>
            <a:custGeom>
              <a:avLst/>
              <a:gdLst/>
              <a:ahLst/>
              <a:cxnLst/>
              <a:rect l="l" t="t" r="r" b="b"/>
              <a:pathLst>
                <a:path w="5620" h="2526" extrusionOk="0">
                  <a:moveTo>
                    <a:pt x="5619" y="75"/>
                  </a:moveTo>
                  <a:lnTo>
                    <a:pt x="5569" y="328"/>
                  </a:lnTo>
                  <a:lnTo>
                    <a:pt x="5196" y="2219"/>
                  </a:lnTo>
                  <a:cubicBezTo>
                    <a:pt x="5184" y="2280"/>
                    <a:pt x="5122" y="2325"/>
                    <a:pt x="5048" y="2329"/>
                  </a:cubicBezTo>
                  <a:lnTo>
                    <a:pt x="777" y="2525"/>
                  </a:lnTo>
                  <a:cubicBezTo>
                    <a:pt x="703" y="2528"/>
                    <a:pt x="637" y="2488"/>
                    <a:pt x="620" y="2429"/>
                  </a:cubicBezTo>
                  <a:lnTo>
                    <a:pt x="30" y="430"/>
                  </a:lnTo>
                  <a:lnTo>
                    <a:pt x="2" y="333"/>
                  </a:lnTo>
                  <a:cubicBezTo>
                    <a:pt x="-10" y="293"/>
                    <a:pt x="26" y="254"/>
                    <a:pt x="76" y="252"/>
                  </a:cubicBezTo>
                  <a:lnTo>
                    <a:pt x="5538" y="1"/>
                  </a:lnTo>
                  <a:cubicBezTo>
                    <a:pt x="5588" y="-2"/>
                    <a:pt x="5627" y="34"/>
                    <a:pt x="5619" y="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886;p46">
              <a:extLst>
                <a:ext uri="{FF2B5EF4-FFF2-40B4-BE49-F238E27FC236}">
                  <a16:creationId xmlns:a16="http://schemas.microsoft.com/office/drawing/2014/main" id="{0AFBB926-931F-2509-8234-DBBD12E50805}"/>
                </a:ext>
              </a:extLst>
            </p:cNvPr>
            <p:cNvSpPr/>
            <p:nvPr/>
          </p:nvSpPr>
          <p:spPr>
            <a:xfrm>
              <a:off x="6328832" y="2269628"/>
              <a:ext cx="2105194" cy="835388"/>
            </a:xfrm>
            <a:custGeom>
              <a:avLst/>
              <a:gdLst/>
              <a:ahLst/>
              <a:cxnLst/>
              <a:rect l="l" t="t" r="r" b="b"/>
              <a:pathLst>
                <a:path w="5539" h="2198" extrusionOk="0">
                  <a:moveTo>
                    <a:pt x="5539" y="0"/>
                  </a:moveTo>
                  <a:lnTo>
                    <a:pt x="5166" y="1891"/>
                  </a:lnTo>
                  <a:cubicBezTo>
                    <a:pt x="5154" y="1952"/>
                    <a:pt x="5092" y="1997"/>
                    <a:pt x="5018" y="2001"/>
                  </a:cubicBezTo>
                  <a:lnTo>
                    <a:pt x="747" y="2197"/>
                  </a:lnTo>
                  <a:cubicBezTo>
                    <a:pt x="673" y="2200"/>
                    <a:pt x="607" y="2160"/>
                    <a:pt x="590" y="2101"/>
                  </a:cubicBezTo>
                  <a:lnTo>
                    <a:pt x="0" y="102"/>
                  </a:lnTo>
                  <a:lnTo>
                    <a:pt x="5539" y="0"/>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887;p46">
              <a:extLst>
                <a:ext uri="{FF2B5EF4-FFF2-40B4-BE49-F238E27FC236}">
                  <a16:creationId xmlns:a16="http://schemas.microsoft.com/office/drawing/2014/main" id="{65490F52-0947-629C-B01D-CE2988E83293}"/>
                </a:ext>
              </a:extLst>
            </p:cNvPr>
            <p:cNvSpPr/>
            <p:nvPr/>
          </p:nvSpPr>
          <p:spPr>
            <a:xfrm>
              <a:off x="6356577" y="2267347"/>
              <a:ext cx="2133319" cy="993116"/>
            </a:xfrm>
            <a:custGeom>
              <a:avLst/>
              <a:gdLst/>
              <a:ahLst/>
              <a:cxnLst/>
              <a:rect l="l" t="t" r="r" b="b"/>
              <a:pathLst>
                <a:path w="5613" h="2613" extrusionOk="0">
                  <a:moveTo>
                    <a:pt x="1848" y="199"/>
                  </a:moveTo>
                  <a:lnTo>
                    <a:pt x="1811" y="121"/>
                  </a:lnTo>
                  <a:cubicBezTo>
                    <a:pt x="1790" y="78"/>
                    <a:pt x="1739" y="48"/>
                    <a:pt x="1682" y="45"/>
                  </a:cubicBezTo>
                  <a:lnTo>
                    <a:pt x="844" y="1"/>
                  </a:lnTo>
                  <a:cubicBezTo>
                    <a:pt x="798" y="-1"/>
                    <a:pt x="758" y="27"/>
                    <a:pt x="757" y="65"/>
                  </a:cubicBezTo>
                  <a:lnTo>
                    <a:pt x="752" y="142"/>
                  </a:lnTo>
                  <a:lnTo>
                    <a:pt x="85" y="107"/>
                  </a:lnTo>
                  <a:cubicBezTo>
                    <a:pt x="34" y="104"/>
                    <a:pt x="-7" y="140"/>
                    <a:pt x="1" y="180"/>
                  </a:cubicBezTo>
                  <a:lnTo>
                    <a:pt x="433" y="2377"/>
                  </a:lnTo>
                  <a:lnTo>
                    <a:pt x="4953" y="2613"/>
                  </a:lnTo>
                  <a:lnTo>
                    <a:pt x="5611" y="474"/>
                  </a:lnTo>
                  <a:cubicBezTo>
                    <a:pt x="5623" y="434"/>
                    <a:pt x="5587" y="394"/>
                    <a:pt x="5535" y="392"/>
                  </a:cubicBezTo>
                  <a:lnTo>
                    <a:pt x="1848" y="19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888;p46">
              <a:extLst>
                <a:ext uri="{FF2B5EF4-FFF2-40B4-BE49-F238E27FC236}">
                  <a16:creationId xmlns:a16="http://schemas.microsoft.com/office/drawing/2014/main" id="{1E89BA5C-DACB-8B3B-6E1F-36ABAC0598B0}"/>
                </a:ext>
              </a:extLst>
            </p:cNvPr>
            <p:cNvSpPr/>
            <p:nvPr/>
          </p:nvSpPr>
          <p:spPr>
            <a:xfrm>
              <a:off x="6331112" y="2361984"/>
              <a:ext cx="2178547" cy="970692"/>
            </a:xfrm>
            <a:custGeom>
              <a:avLst/>
              <a:gdLst/>
              <a:ahLst/>
              <a:cxnLst/>
              <a:rect l="l" t="t" r="r" b="b"/>
              <a:pathLst>
                <a:path w="5732" h="2554" extrusionOk="0">
                  <a:moveTo>
                    <a:pt x="5730" y="374"/>
                  </a:moveTo>
                  <a:lnTo>
                    <a:pt x="5623" y="722"/>
                  </a:lnTo>
                  <a:lnTo>
                    <a:pt x="5088" y="2459"/>
                  </a:lnTo>
                  <a:cubicBezTo>
                    <a:pt x="5070" y="2517"/>
                    <a:pt x="5003" y="2557"/>
                    <a:pt x="4928" y="2553"/>
                  </a:cubicBezTo>
                  <a:lnTo>
                    <a:pt x="572" y="2325"/>
                  </a:lnTo>
                  <a:cubicBezTo>
                    <a:pt x="496" y="2321"/>
                    <a:pt x="434" y="2275"/>
                    <a:pt x="422" y="2215"/>
                  </a:cubicBezTo>
                  <a:lnTo>
                    <a:pt x="53" y="337"/>
                  </a:lnTo>
                  <a:lnTo>
                    <a:pt x="1" y="74"/>
                  </a:lnTo>
                  <a:cubicBezTo>
                    <a:pt x="-7" y="33"/>
                    <a:pt x="34" y="-2"/>
                    <a:pt x="85" y="1"/>
                  </a:cubicBezTo>
                  <a:lnTo>
                    <a:pt x="5654" y="292"/>
                  </a:lnTo>
                  <a:cubicBezTo>
                    <a:pt x="5705" y="295"/>
                    <a:pt x="5742" y="334"/>
                    <a:pt x="5730" y="3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889;p46">
              <a:extLst>
                <a:ext uri="{FF2B5EF4-FFF2-40B4-BE49-F238E27FC236}">
                  <a16:creationId xmlns:a16="http://schemas.microsoft.com/office/drawing/2014/main" id="{04DF9F5B-549B-F553-D8B9-20970F0CF649}"/>
                </a:ext>
              </a:extLst>
            </p:cNvPr>
            <p:cNvSpPr/>
            <p:nvPr/>
          </p:nvSpPr>
          <p:spPr>
            <a:xfrm>
              <a:off x="6351256" y="2490067"/>
              <a:ext cx="2116976" cy="842610"/>
            </a:xfrm>
            <a:custGeom>
              <a:avLst/>
              <a:gdLst/>
              <a:ahLst/>
              <a:cxnLst/>
              <a:rect l="l" t="t" r="r" b="b"/>
              <a:pathLst>
                <a:path w="5570" h="2217" extrusionOk="0">
                  <a:moveTo>
                    <a:pt x="5570" y="385"/>
                  </a:moveTo>
                  <a:lnTo>
                    <a:pt x="5035" y="2122"/>
                  </a:lnTo>
                  <a:cubicBezTo>
                    <a:pt x="5017" y="2180"/>
                    <a:pt x="4950" y="2220"/>
                    <a:pt x="4875" y="2216"/>
                  </a:cubicBezTo>
                  <a:lnTo>
                    <a:pt x="519" y="1988"/>
                  </a:lnTo>
                  <a:cubicBezTo>
                    <a:pt x="443" y="1984"/>
                    <a:pt x="381" y="1938"/>
                    <a:pt x="369" y="1878"/>
                  </a:cubicBezTo>
                  <a:lnTo>
                    <a:pt x="0" y="0"/>
                  </a:lnTo>
                  <a:lnTo>
                    <a:pt x="5570" y="38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890;p46">
              <a:extLst>
                <a:ext uri="{FF2B5EF4-FFF2-40B4-BE49-F238E27FC236}">
                  <a16:creationId xmlns:a16="http://schemas.microsoft.com/office/drawing/2014/main" id="{AEB79908-18BF-BA10-0D0D-8AEB58981FCA}"/>
                </a:ext>
              </a:extLst>
            </p:cNvPr>
            <p:cNvSpPr/>
            <p:nvPr/>
          </p:nvSpPr>
          <p:spPr>
            <a:xfrm>
              <a:off x="6312489" y="2501849"/>
              <a:ext cx="2178547" cy="906841"/>
            </a:xfrm>
            <a:custGeom>
              <a:avLst/>
              <a:gdLst/>
              <a:ahLst/>
              <a:cxnLst/>
              <a:rect l="l" t="t" r="r" b="b"/>
              <a:pathLst>
                <a:path w="5732" h="2386" extrusionOk="0">
                  <a:moveTo>
                    <a:pt x="1884" y="145"/>
                  </a:moveTo>
                  <a:lnTo>
                    <a:pt x="1842" y="69"/>
                  </a:lnTo>
                  <a:cubicBezTo>
                    <a:pt x="1818" y="27"/>
                    <a:pt x="1765" y="0"/>
                    <a:pt x="1706" y="0"/>
                  </a:cubicBezTo>
                  <a:lnTo>
                    <a:pt x="851" y="0"/>
                  </a:lnTo>
                  <a:cubicBezTo>
                    <a:pt x="804" y="0"/>
                    <a:pt x="765" y="30"/>
                    <a:pt x="765" y="68"/>
                  </a:cubicBezTo>
                  <a:lnTo>
                    <a:pt x="765" y="145"/>
                  </a:lnTo>
                  <a:lnTo>
                    <a:pt x="84" y="145"/>
                  </a:lnTo>
                  <a:cubicBezTo>
                    <a:pt x="31" y="145"/>
                    <a:pt x="-8" y="182"/>
                    <a:pt x="2" y="222"/>
                  </a:cubicBezTo>
                  <a:lnTo>
                    <a:pt x="558" y="2386"/>
                  </a:lnTo>
                  <a:lnTo>
                    <a:pt x="5174" y="2386"/>
                  </a:lnTo>
                  <a:lnTo>
                    <a:pt x="5730" y="222"/>
                  </a:lnTo>
                  <a:cubicBezTo>
                    <a:pt x="5740" y="182"/>
                    <a:pt x="5701" y="145"/>
                    <a:pt x="5649" y="145"/>
                  </a:cubicBezTo>
                  <a:lnTo>
                    <a:pt x="1884" y="14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891;p46">
              <a:extLst>
                <a:ext uri="{FF2B5EF4-FFF2-40B4-BE49-F238E27FC236}">
                  <a16:creationId xmlns:a16="http://schemas.microsoft.com/office/drawing/2014/main" id="{00ED0F06-C2B8-8D06-CD9E-269F71273739}"/>
                </a:ext>
              </a:extLst>
            </p:cNvPr>
            <p:cNvSpPr/>
            <p:nvPr/>
          </p:nvSpPr>
          <p:spPr>
            <a:xfrm>
              <a:off x="6289685" y="2614729"/>
              <a:ext cx="2224535" cy="869975"/>
            </a:xfrm>
            <a:custGeom>
              <a:avLst/>
              <a:gdLst/>
              <a:ahLst/>
              <a:cxnLst/>
              <a:rect l="l" t="t" r="r" b="b"/>
              <a:pathLst>
                <a:path w="5853" h="2289" extrusionOk="0">
                  <a:moveTo>
                    <a:pt x="5150" y="2289"/>
                  </a:moveTo>
                  <a:lnTo>
                    <a:pt x="702" y="2289"/>
                  </a:lnTo>
                  <a:cubicBezTo>
                    <a:pt x="625" y="2289"/>
                    <a:pt x="559" y="2246"/>
                    <a:pt x="544" y="2187"/>
                  </a:cubicBezTo>
                  <a:lnTo>
                    <a:pt x="2" y="78"/>
                  </a:lnTo>
                  <a:cubicBezTo>
                    <a:pt x="-9" y="37"/>
                    <a:pt x="30" y="0"/>
                    <a:pt x="83" y="0"/>
                  </a:cubicBezTo>
                  <a:lnTo>
                    <a:pt x="5770" y="0"/>
                  </a:lnTo>
                  <a:cubicBezTo>
                    <a:pt x="5822" y="0"/>
                    <a:pt x="5861" y="37"/>
                    <a:pt x="5851" y="78"/>
                  </a:cubicBezTo>
                  <a:lnTo>
                    <a:pt x="5309" y="2187"/>
                  </a:lnTo>
                  <a:cubicBezTo>
                    <a:pt x="5294" y="2246"/>
                    <a:pt x="5227" y="2289"/>
                    <a:pt x="5150" y="22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892;p46">
              <a:extLst>
                <a:ext uri="{FF2B5EF4-FFF2-40B4-BE49-F238E27FC236}">
                  <a16:creationId xmlns:a16="http://schemas.microsoft.com/office/drawing/2014/main" id="{C5D9C344-4A27-8317-3A4F-635763ECCF07}"/>
                </a:ext>
              </a:extLst>
            </p:cNvPr>
            <p:cNvSpPr/>
            <p:nvPr/>
          </p:nvSpPr>
          <p:spPr>
            <a:xfrm>
              <a:off x="6291585" y="2697583"/>
              <a:ext cx="2220354" cy="903801"/>
            </a:xfrm>
            <a:custGeom>
              <a:avLst/>
              <a:gdLst/>
              <a:ahLst/>
              <a:cxnLst/>
              <a:rect l="l" t="t" r="r" b="b"/>
              <a:pathLst>
                <a:path w="5842" h="2378" extrusionOk="0">
                  <a:moveTo>
                    <a:pt x="1920" y="144"/>
                  </a:moveTo>
                  <a:lnTo>
                    <a:pt x="1877" y="68"/>
                  </a:lnTo>
                  <a:cubicBezTo>
                    <a:pt x="1853" y="27"/>
                    <a:pt x="1799" y="0"/>
                    <a:pt x="1739" y="0"/>
                  </a:cubicBezTo>
                  <a:lnTo>
                    <a:pt x="867" y="0"/>
                  </a:lnTo>
                  <a:cubicBezTo>
                    <a:pt x="819" y="0"/>
                    <a:pt x="779" y="30"/>
                    <a:pt x="779" y="67"/>
                  </a:cubicBezTo>
                  <a:lnTo>
                    <a:pt x="779" y="144"/>
                  </a:lnTo>
                  <a:lnTo>
                    <a:pt x="85" y="144"/>
                  </a:lnTo>
                  <a:cubicBezTo>
                    <a:pt x="31" y="144"/>
                    <a:pt x="-9" y="181"/>
                    <a:pt x="2" y="221"/>
                  </a:cubicBezTo>
                  <a:lnTo>
                    <a:pt x="569" y="2378"/>
                  </a:lnTo>
                  <a:lnTo>
                    <a:pt x="5274" y="2378"/>
                  </a:lnTo>
                  <a:lnTo>
                    <a:pt x="5840" y="221"/>
                  </a:lnTo>
                  <a:cubicBezTo>
                    <a:pt x="5851" y="181"/>
                    <a:pt x="5811" y="144"/>
                    <a:pt x="5758" y="144"/>
                  </a:cubicBezTo>
                  <a:lnTo>
                    <a:pt x="1920" y="1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893;p46">
              <a:extLst>
                <a:ext uri="{FF2B5EF4-FFF2-40B4-BE49-F238E27FC236}">
                  <a16:creationId xmlns:a16="http://schemas.microsoft.com/office/drawing/2014/main" id="{DCB7EE1F-55E0-63CE-0407-E096AF9958A0}"/>
                </a:ext>
              </a:extLst>
            </p:cNvPr>
            <p:cNvSpPr/>
            <p:nvPr/>
          </p:nvSpPr>
          <p:spPr>
            <a:xfrm>
              <a:off x="6268021" y="2811984"/>
              <a:ext cx="2267483" cy="867694"/>
            </a:xfrm>
            <a:custGeom>
              <a:avLst/>
              <a:gdLst/>
              <a:ahLst/>
              <a:cxnLst/>
              <a:rect l="l" t="t" r="r" b="b"/>
              <a:pathLst>
                <a:path w="5966" h="2283" extrusionOk="0">
                  <a:moveTo>
                    <a:pt x="5250" y="2283"/>
                  </a:moveTo>
                  <a:lnTo>
                    <a:pt x="716" y="2283"/>
                  </a:lnTo>
                  <a:cubicBezTo>
                    <a:pt x="638" y="2283"/>
                    <a:pt x="570" y="2241"/>
                    <a:pt x="555" y="2182"/>
                  </a:cubicBezTo>
                  <a:lnTo>
                    <a:pt x="2" y="77"/>
                  </a:lnTo>
                  <a:cubicBezTo>
                    <a:pt x="-8" y="37"/>
                    <a:pt x="31" y="0"/>
                    <a:pt x="85" y="0"/>
                  </a:cubicBezTo>
                  <a:lnTo>
                    <a:pt x="5882" y="0"/>
                  </a:lnTo>
                  <a:cubicBezTo>
                    <a:pt x="5935" y="0"/>
                    <a:pt x="5975" y="37"/>
                    <a:pt x="5964" y="77"/>
                  </a:cubicBezTo>
                  <a:lnTo>
                    <a:pt x="5412" y="2182"/>
                  </a:lnTo>
                  <a:cubicBezTo>
                    <a:pt x="5396" y="2241"/>
                    <a:pt x="5329" y="2283"/>
                    <a:pt x="5250" y="22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894;p46">
              <a:extLst>
                <a:ext uri="{FF2B5EF4-FFF2-40B4-BE49-F238E27FC236}">
                  <a16:creationId xmlns:a16="http://schemas.microsoft.com/office/drawing/2014/main" id="{CF70F2AD-9A7C-8417-54CC-33B942F17510}"/>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rgbClr val="5BE3A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895;p46">
              <a:extLst>
                <a:ext uri="{FF2B5EF4-FFF2-40B4-BE49-F238E27FC236}">
                  <a16:creationId xmlns:a16="http://schemas.microsoft.com/office/drawing/2014/main" id="{C996FEF8-64C7-B055-89A7-BEB620B90F53}"/>
                </a:ext>
              </a:extLst>
            </p:cNvPr>
            <p:cNvSpPr/>
            <p:nvPr/>
          </p:nvSpPr>
          <p:spPr>
            <a:xfrm>
              <a:off x="5659911" y="3099694"/>
              <a:ext cx="3484079" cy="1504307"/>
            </a:xfrm>
            <a:custGeom>
              <a:avLst/>
              <a:gdLst/>
              <a:ahLst/>
              <a:cxnLst/>
              <a:rect l="l" t="t" r="r" b="b"/>
              <a:pathLst>
                <a:path w="9167" h="3958" extrusionOk="0">
                  <a:moveTo>
                    <a:pt x="7771" y="3958"/>
                  </a:moveTo>
                  <a:lnTo>
                    <a:pt x="1395" y="3958"/>
                  </a:lnTo>
                  <a:lnTo>
                    <a:pt x="0" y="0"/>
                  </a:lnTo>
                  <a:lnTo>
                    <a:pt x="9167" y="0"/>
                  </a:lnTo>
                  <a:lnTo>
                    <a:pt x="7771" y="395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896;p46">
              <a:extLst>
                <a:ext uri="{FF2B5EF4-FFF2-40B4-BE49-F238E27FC236}">
                  <a16:creationId xmlns:a16="http://schemas.microsoft.com/office/drawing/2014/main" id="{10783C00-D7CD-B851-BF48-08DD6936FBCE}"/>
                </a:ext>
              </a:extLst>
            </p:cNvPr>
            <p:cNvSpPr/>
            <p:nvPr/>
          </p:nvSpPr>
          <p:spPr>
            <a:xfrm>
              <a:off x="5659911" y="2901680"/>
              <a:ext cx="3484079" cy="198015"/>
            </a:xfrm>
            <a:custGeom>
              <a:avLst/>
              <a:gdLst/>
              <a:ahLst/>
              <a:cxnLst/>
              <a:rect l="l" t="t" r="r" b="b"/>
              <a:pathLst>
                <a:path w="9167" h="521" extrusionOk="0">
                  <a:moveTo>
                    <a:pt x="9046" y="0"/>
                  </a:moveTo>
                  <a:lnTo>
                    <a:pt x="121" y="0"/>
                  </a:lnTo>
                  <a:lnTo>
                    <a:pt x="0" y="521"/>
                  </a:lnTo>
                  <a:lnTo>
                    <a:pt x="9167" y="521"/>
                  </a:lnTo>
                  <a:lnTo>
                    <a:pt x="90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897;p46">
              <a:extLst>
                <a:ext uri="{FF2B5EF4-FFF2-40B4-BE49-F238E27FC236}">
                  <a16:creationId xmlns:a16="http://schemas.microsoft.com/office/drawing/2014/main" id="{C95BFA5E-30AA-EB56-5F19-45BC7C65258A}"/>
                </a:ext>
              </a:extLst>
            </p:cNvPr>
            <p:cNvSpPr/>
            <p:nvPr/>
          </p:nvSpPr>
          <p:spPr>
            <a:xfrm>
              <a:off x="6526848" y="3788756"/>
              <a:ext cx="1750211" cy="321157"/>
            </a:xfrm>
            <a:custGeom>
              <a:avLst/>
              <a:gdLst/>
              <a:ahLst/>
              <a:cxnLst/>
              <a:rect l="l" t="t" r="r" b="b"/>
              <a:pathLst>
                <a:path w="4605" h="845" extrusionOk="0">
                  <a:moveTo>
                    <a:pt x="89" y="0"/>
                  </a:moveTo>
                  <a:lnTo>
                    <a:pt x="0" y="845"/>
                  </a:lnTo>
                  <a:lnTo>
                    <a:pt x="4605" y="845"/>
                  </a:lnTo>
                  <a:lnTo>
                    <a:pt x="4515" y="0"/>
                  </a:lnTo>
                  <a:lnTo>
                    <a:pt x="4312" y="0"/>
                  </a:lnTo>
                  <a:lnTo>
                    <a:pt x="4370" y="603"/>
                  </a:lnTo>
                  <a:lnTo>
                    <a:pt x="235" y="603"/>
                  </a:lnTo>
                  <a:lnTo>
                    <a:pt x="292" y="0"/>
                  </a:lnTo>
                  <a:lnTo>
                    <a:pt x="89"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898;p46">
              <a:extLst>
                <a:ext uri="{FF2B5EF4-FFF2-40B4-BE49-F238E27FC236}">
                  <a16:creationId xmlns:a16="http://schemas.microsoft.com/office/drawing/2014/main" id="{B1772A8C-6D0A-430F-0058-584190FB08C7}"/>
                </a:ext>
              </a:extLst>
            </p:cNvPr>
            <p:cNvSpPr/>
            <p:nvPr/>
          </p:nvSpPr>
          <p:spPr>
            <a:xfrm>
              <a:off x="6526848" y="4109913"/>
              <a:ext cx="1750211" cy="73733"/>
            </a:xfrm>
            <a:custGeom>
              <a:avLst/>
              <a:gdLst/>
              <a:ahLst/>
              <a:cxnLst/>
              <a:rect l="l" t="t" r="r" b="b"/>
              <a:pathLst>
                <a:path w="4605" h="194" extrusionOk="0">
                  <a:moveTo>
                    <a:pt x="4570" y="194"/>
                  </a:moveTo>
                  <a:lnTo>
                    <a:pt x="35" y="194"/>
                  </a:lnTo>
                  <a:lnTo>
                    <a:pt x="0" y="0"/>
                  </a:lnTo>
                  <a:lnTo>
                    <a:pt x="4605" y="0"/>
                  </a:lnTo>
                  <a:lnTo>
                    <a:pt x="4570" y="194"/>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899;p46">
              <a:extLst>
                <a:ext uri="{FF2B5EF4-FFF2-40B4-BE49-F238E27FC236}">
                  <a16:creationId xmlns:a16="http://schemas.microsoft.com/office/drawing/2014/main" id="{32274728-EF69-3692-8E44-4F0EB6C42D99}"/>
                </a:ext>
              </a:extLst>
            </p:cNvPr>
            <p:cNvSpPr/>
            <p:nvPr/>
          </p:nvSpPr>
          <p:spPr>
            <a:xfrm>
              <a:off x="6616164"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900;p46">
              <a:extLst>
                <a:ext uri="{FF2B5EF4-FFF2-40B4-BE49-F238E27FC236}">
                  <a16:creationId xmlns:a16="http://schemas.microsoft.com/office/drawing/2014/main" id="{E57F0ACB-03F6-A74D-80DD-BE7594B21358}"/>
                </a:ext>
              </a:extLst>
            </p:cNvPr>
            <p:cNvSpPr/>
            <p:nvPr/>
          </p:nvSpPr>
          <p:spPr>
            <a:xfrm>
              <a:off x="6784154" y="3355100"/>
              <a:ext cx="1235219" cy="272508"/>
            </a:xfrm>
            <a:custGeom>
              <a:avLst/>
              <a:gdLst/>
              <a:ahLst/>
              <a:cxnLst/>
              <a:rect l="l" t="t" r="r" b="b"/>
              <a:pathLst>
                <a:path w="3250" h="717" extrusionOk="0">
                  <a:moveTo>
                    <a:pt x="3109" y="717"/>
                  </a:moveTo>
                  <a:lnTo>
                    <a:pt x="142" y="717"/>
                  </a:lnTo>
                  <a:lnTo>
                    <a:pt x="0" y="0"/>
                  </a:lnTo>
                  <a:lnTo>
                    <a:pt x="3250" y="0"/>
                  </a:lnTo>
                  <a:lnTo>
                    <a:pt x="3109" y="7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901;p46">
              <a:extLst>
                <a:ext uri="{FF2B5EF4-FFF2-40B4-BE49-F238E27FC236}">
                  <a16:creationId xmlns:a16="http://schemas.microsoft.com/office/drawing/2014/main" id="{6A7DF16F-1DD0-722B-355F-34CC2DC04DE7}"/>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902;p46">
              <a:extLst>
                <a:ext uri="{FF2B5EF4-FFF2-40B4-BE49-F238E27FC236}">
                  <a16:creationId xmlns:a16="http://schemas.microsoft.com/office/drawing/2014/main" id="{1BEF9DDA-99BA-71B2-98E4-0633C0BB86FD}"/>
                </a:ext>
              </a:extLst>
            </p:cNvPr>
            <p:cNvSpPr/>
            <p:nvPr/>
          </p:nvSpPr>
          <p:spPr>
            <a:xfrm>
              <a:off x="6817220" y="888464"/>
              <a:ext cx="1998395" cy="1129941"/>
            </a:xfrm>
            <a:custGeom>
              <a:avLst/>
              <a:gdLst/>
              <a:ahLst/>
              <a:cxnLst/>
              <a:rect l="l" t="t" r="r" b="b"/>
              <a:pathLst>
                <a:path w="5258" h="2973" extrusionOk="0">
                  <a:moveTo>
                    <a:pt x="1737" y="272"/>
                  </a:moveTo>
                  <a:lnTo>
                    <a:pt x="1708" y="189"/>
                  </a:lnTo>
                  <a:cubicBezTo>
                    <a:pt x="1692" y="143"/>
                    <a:pt x="1647" y="109"/>
                    <a:pt x="1593" y="102"/>
                  </a:cubicBezTo>
                  <a:lnTo>
                    <a:pt x="808" y="1"/>
                  </a:lnTo>
                  <a:cubicBezTo>
                    <a:pt x="765" y="-5"/>
                    <a:pt x="725" y="22"/>
                    <a:pt x="721" y="60"/>
                  </a:cubicBezTo>
                  <a:lnTo>
                    <a:pt x="710" y="139"/>
                  </a:lnTo>
                  <a:lnTo>
                    <a:pt x="85" y="59"/>
                  </a:lnTo>
                  <a:cubicBezTo>
                    <a:pt x="37" y="53"/>
                    <a:pt x="-4" y="87"/>
                    <a:pt x="0" y="129"/>
                  </a:cubicBezTo>
                  <a:lnTo>
                    <a:pt x="223" y="2427"/>
                  </a:lnTo>
                  <a:lnTo>
                    <a:pt x="4457" y="2973"/>
                  </a:lnTo>
                  <a:lnTo>
                    <a:pt x="5255" y="806"/>
                  </a:lnTo>
                  <a:cubicBezTo>
                    <a:pt x="5269" y="766"/>
                    <a:pt x="5238" y="723"/>
                    <a:pt x="5190" y="717"/>
                  </a:cubicBezTo>
                  <a:lnTo>
                    <a:pt x="1737" y="27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903;p46">
              <a:extLst>
                <a:ext uri="{FF2B5EF4-FFF2-40B4-BE49-F238E27FC236}">
                  <a16:creationId xmlns:a16="http://schemas.microsoft.com/office/drawing/2014/main" id="{0767ADEB-22CA-8EF4-1882-6CAA59F8028D}"/>
                </a:ext>
              </a:extLst>
            </p:cNvPr>
            <p:cNvSpPr/>
            <p:nvPr/>
          </p:nvSpPr>
          <p:spPr>
            <a:xfrm>
              <a:off x="6790235" y="954595"/>
              <a:ext cx="2040582" cy="1125760"/>
            </a:xfrm>
            <a:custGeom>
              <a:avLst/>
              <a:gdLst/>
              <a:ahLst/>
              <a:cxnLst/>
              <a:rect l="l" t="t" r="r" b="b"/>
              <a:pathLst>
                <a:path w="5369" h="2962" extrusionOk="0">
                  <a:moveTo>
                    <a:pt x="5366" y="763"/>
                  </a:moveTo>
                  <a:lnTo>
                    <a:pt x="4644" y="2724"/>
                  </a:lnTo>
                  <a:lnTo>
                    <a:pt x="4588" y="2875"/>
                  </a:lnTo>
                  <a:cubicBezTo>
                    <a:pt x="4566" y="2934"/>
                    <a:pt x="4499" y="2970"/>
                    <a:pt x="4429" y="2961"/>
                  </a:cubicBezTo>
                  <a:lnTo>
                    <a:pt x="348" y="2435"/>
                  </a:lnTo>
                  <a:cubicBezTo>
                    <a:pt x="278" y="2426"/>
                    <a:pt x="222" y="2374"/>
                    <a:pt x="216" y="2312"/>
                  </a:cubicBezTo>
                  <a:lnTo>
                    <a:pt x="0" y="71"/>
                  </a:lnTo>
                  <a:cubicBezTo>
                    <a:pt x="-4" y="29"/>
                    <a:pt x="37" y="-5"/>
                    <a:pt x="85" y="1"/>
                  </a:cubicBezTo>
                  <a:lnTo>
                    <a:pt x="3557" y="449"/>
                  </a:lnTo>
                  <a:lnTo>
                    <a:pt x="5301" y="673"/>
                  </a:lnTo>
                  <a:cubicBezTo>
                    <a:pt x="5349" y="680"/>
                    <a:pt x="5380" y="723"/>
                    <a:pt x="5366" y="76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904;p46">
              <a:extLst>
                <a:ext uri="{FF2B5EF4-FFF2-40B4-BE49-F238E27FC236}">
                  <a16:creationId xmlns:a16="http://schemas.microsoft.com/office/drawing/2014/main" id="{CE66FECB-59AB-554F-F50D-0472F907BFC3}"/>
                </a:ext>
              </a:extLst>
            </p:cNvPr>
            <p:cNvSpPr/>
            <p:nvPr/>
          </p:nvSpPr>
          <p:spPr>
            <a:xfrm>
              <a:off x="7081748" y="1211141"/>
              <a:ext cx="234502" cy="551858"/>
            </a:xfrm>
            <a:custGeom>
              <a:avLst/>
              <a:gdLst/>
              <a:ahLst/>
              <a:cxnLst/>
              <a:rect l="l" t="t" r="r" b="b"/>
              <a:pathLst>
                <a:path w="617" h="1452" extrusionOk="0">
                  <a:moveTo>
                    <a:pt x="0" y="0"/>
                  </a:moveTo>
                  <a:lnTo>
                    <a:pt x="56" y="1386"/>
                  </a:lnTo>
                  <a:lnTo>
                    <a:pt x="558" y="1452"/>
                  </a:lnTo>
                  <a:lnTo>
                    <a:pt x="617" y="70"/>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905;p46">
              <a:extLst>
                <a:ext uri="{FF2B5EF4-FFF2-40B4-BE49-F238E27FC236}">
                  <a16:creationId xmlns:a16="http://schemas.microsoft.com/office/drawing/2014/main" id="{D8DE481D-1D8D-DEB7-2E10-ED246727F8FA}"/>
                </a:ext>
              </a:extLst>
            </p:cNvPr>
            <p:cNvSpPr/>
            <p:nvPr/>
          </p:nvSpPr>
          <p:spPr>
            <a:xfrm flipH="1">
              <a:off x="8153430" y="3788756"/>
              <a:ext cx="32686" cy="229181"/>
            </a:xfrm>
            <a:custGeom>
              <a:avLst/>
              <a:gdLst/>
              <a:ahLst/>
              <a:cxnLst/>
              <a:rect l="l" t="t" r="r" b="b"/>
              <a:pathLst>
                <a:path w="86" h="603" extrusionOk="0">
                  <a:moveTo>
                    <a:pt x="57" y="0"/>
                  </a:moveTo>
                  <a:lnTo>
                    <a:pt x="86" y="224"/>
                  </a:lnTo>
                  <a:lnTo>
                    <a:pt x="57" y="603"/>
                  </a:lnTo>
                  <a:lnTo>
                    <a:pt x="0" y="603"/>
                  </a:lnTo>
                  <a:lnTo>
                    <a:pt x="57"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0" name="Google Shape;906;p46">
            <a:extLst>
              <a:ext uri="{FF2B5EF4-FFF2-40B4-BE49-F238E27FC236}">
                <a16:creationId xmlns:a16="http://schemas.microsoft.com/office/drawing/2014/main" id="{704EE400-25A1-B2D7-854A-FE914DA203B0}"/>
              </a:ext>
            </a:extLst>
          </p:cNvPr>
          <p:cNvGrpSpPr/>
          <p:nvPr/>
        </p:nvGrpSpPr>
        <p:grpSpPr>
          <a:xfrm>
            <a:off x="4977412" y="3455489"/>
            <a:ext cx="1031917" cy="1050297"/>
            <a:chOff x="7185742" y="335649"/>
            <a:chExt cx="2034617" cy="1978101"/>
          </a:xfrm>
        </p:grpSpPr>
        <p:sp>
          <p:nvSpPr>
            <p:cNvPr id="771" name="Google Shape;907;p46">
              <a:extLst>
                <a:ext uri="{FF2B5EF4-FFF2-40B4-BE49-F238E27FC236}">
                  <a16:creationId xmlns:a16="http://schemas.microsoft.com/office/drawing/2014/main" id="{ADE29FF2-B149-F4B6-3605-C5CF7798C590}"/>
                </a:ext>
              </a:extLst>
            </p:cNvPr>
            <p:cNvSpPr/>
            <p:nvPr/>
          </p:nvSpPr>
          <p:spPr>
            <a:xfrm rot="-553584">
              <a:off x="7311642" y="467486"/>
              <a:ext cx="1782816" cy="1714429"/>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908;p46">
              <a:extLst>
                <a:ext uri="{FF2B5EF4-FFF2-40B4-BE49-F238E27FC236}">
                  <a16:creationId xmlns:a16="http://schemas.microsoft.com/office/drawing/2014/main" id="{7F280AD3-F2F5-9255-5C56-FCFB7B815E5B}"/>
                </a:ext>
              </a:extLst>
            </p:cNvPr>
            <p:cNvSpPr/>
            <p:nvPr/>
          </p:nvSpPr>
          <p:spPr>
            <a:xfrm>
              <a:off x="7937107" y="782215"/>
              <a:ext cx="740434" cy="192667"/>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909;p46">
              <a:extLst>
                <a:ext uri="{FF2B5EF4-FFF2-40B4-BE49-F238E27FC236}">
                  <a16:creationId xmlns:a16="http://schemas.microsoft.com/office/drawing/2014/main" id="{DEA6A8C8-771B-B746-8D68-C51D19C43CF7}"/>
                </a:ext>
              </a:extLst>
            </p:cNvPr>
            <p:cNvSpPr/>
            <p:nvPr/>
          </p:nvSpPr>
          <p:spPr>
            <a:xfrm>
              <a:off x="7918973" y="893281"/>
              <a:ext cx="740434" cy="192667"/>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4" name="Google Shape;910;p46">
              <a:extLst>
                <a:ext uri="{FF2B5EF4-FFF2-40B4-BE49-F238E27FC236}">
                  <a16:creationId xmlns:a16="http://schemas.microsoft.com/office/drawing/2014/main" id="{9ADF1D06-DB8F-FBDF-BC09-0C72ADD41F50}"/>
                </a:ext>
              </a:extLst>
            </p:cNvPr>
            <p:cNvSpPr/>
            <p:nvPr/>
          </p:nvSpPr>
          <p:spPr>
            <a:xfrm>
              <a:off x="7893285" y="1005103"/>
              <a:ext cx="739679" cy="192667"/>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5" name="Google Shape;911;p46">
              <a:extLst>
                <a:ext uri="{FF2B5EF4-FFF2-40B4-BE49-F238E27FC236}">
                  <a16:creationId xmlns:a16="http://schemas.microsoft.com/office/drawing/2014/main" id="{CD7FDB83-266D-381B-04CA-4CA6F8E6406A}"/>
                </a:ext>
              </a:extLst>
            </p:cNvPr>
            <p:cNvSpPr/>
            <p:nvPr/>
          </p:nvSpPr>
          <p:spPr>
            <a:xfrm>
              <a:off x="7869108" y="1116925"/>
              <a:ext cx="740434" cy="192667"/>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6" name="Google Shape;912;p46">
              <a:extLst>
                <a:ext uri="{FF2B5EF4-FFF2-40B4-BE49-F238E27FC236}">
                  <a16:creationId xmlns:a16="http://schemas.microsoft.com/office/drawing/2014/main" id="{791E00BA-0858-D4FD-115A-AB66B1071845}"/>
                </a:ext>
              </a:extLst>
            </p:cNvPr>
            <p:cNvSpPr/>
            <p:nvPr/>
          </p:nvSpPr>
          <p:spPr>
            <a:xfrm>
              <a:off x="7832841" y="1227991"/>
              <a:ext cx="740434" cy="193422"/>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7" name="Google Shape;913;p46">
              <a:extLst>
                <a:ext uri="{FF2B5EF4-FFF2-40B4-BE49-F238E27FC236}">
                  <a16:creationId xmlns:a16="http://schemas.microsoft.com/office/drawing/2014/main" id="{F9416350-C3DC-ABA6-E341-3DAFA1AEDF0B}"/>
                </a:ext>
              </a:extLst>
            </p:cNvPr>
            <p:cNvSpPr/>
            <p:nvPr/>
          </p:nvSpPr>
          <p:spPr>
            <a:xfrm>
              <a:off x="7807153" y="1339813"/>
              <a:ext cx="739679" cy="192667"/>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8" name="Google Shape;914;p46">
              <a:extLst>
                <a:ext uri="{FF2B5EF4-FFF2-40B4-BE49-F238E27FC236}">
                  <a16:creationId xmlns:a16="http://schemas.microsoft.com/office/drawing/2014/main" id="{4B1652A9-7713-1F0D-DF81-CBD179BF55B3}"/>
                </a:ext>
              </a:extLst>
            </p:cNvPr>
            <p:cNvSpPr/>
            <p:nvPr/>
          </p:nvSpPr>
          <p:spPr>
            <a:xfrm>
              <a:off x="7773909" y="1455413"/>
              <a:ext cx="740434" cy="192667"/>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9" name="Google Shape;915;p46">
              <a:extLst>
                <a:ext uri="{FF2B5EF4-FFF2-40B4-BE49-F238E27FC236}">
                  <a16:creationId xmlns:a16="http://schemas.microsoft.com/office/drawing/2014/main" id="{CB1C61F4-C2C4-053D-7454-26EB21296A3F}"/>
                </a:ext>
              </a:extLst>
            </p:cNvPr>
            <p:cNvSpPr/>
            <p:nvPr/>
          </p:nvSpPr>
          <p:spPr>
            <a:xfrm>
              <a:off x="8062527" y="1647324"/>
              <a:ext cx="427638" cy="111822"/>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780" name="Google Shape;916;p46">
            <a:extLst>
              <a:ext uri="{FF2B5EF4-FFF2-40B4-BE49-F238E27FC236}">
                <a16:creationId xmlns:a16="http://schemas.microsoft.com/office/drawing/2014/main" id="{AC2F5117-F0AA-809A-5861-E8046D01FB86}"/>
              </a:ext>
            </a:extLst>
          </p:cNvPr>
          <p:cNvSpPr/>
          <p:nvPr/>
        </p:nvSpPr>
        <p:spPr>
          <a:xfrm rot="19891073" flipH="1">
            <a:off x="5963438" y="4100298"/>
            <a:ext cx="395473" cy="50583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B82651C7-F524-786D-5A88-D4278A2D676D}"/>
              </a:ext>
            </a:extLst>
          </p:cNvPr>
          <p:cNvSpPr txBox="1"/>
          <p:nvPr/>
        </p:nvSpPr>
        <p:spPr>
          <a:xfrm>
            <a:off x="409974" y="1272785"/>
            <a:ext cx="6888677" cy="3539430"/>
          </a:xfrm>
          <a:prstGeom prst="rect">
            <a:avLst/>
          </a:prstGeom>
          <a:noFill/>
        </p:spPr>
        <p:txBody>
          <a:bodyPr wrap="square">
            <a:spAutoFit/>
          </a:bodyPr>
          <a:lstStyle/>
          <a:p>
            <a:pPr marL="285750" indent="-285750">
              <a:buFont typeface="Wingdings" panose="05000000000000000000" pitchFamily="2" charset="2"/>
              <a:buChar char="§"/>
            </a:pPr>
            <a:r>
              <a:rPr lang="en-US" dirty="0">
                <a:latin typeface="Barlow" panose="00000500000000000000" pitchFamily="2" charset="0"/>
              </a:rPr>
              <a:t>Ayo, C. K., </a:t>
            </a:r>
            <a:r>
              <a:rPr lang="en-US" dirty="0" err="1">
                <a:latin typeface="Barlow" panose="00000500000000000000" pitchFamily="2" charset="0"/>
              </a:rPr>
              <a:t>Adewumi</a:t>
            </a:r>
            <a:r>
              <a:rPr lang="en-US" dirty="0">
                <a:latin typeface="Barlow" panose="00000500000000000000" pitchFamily="2" charset="0"/>
              </a:rPr>
              <a:t>, A. O., &amp; Ayo, O. O. (2023). Investigating the Impact of Learning Management Systems on Student Engagement: A Study of Nigerian Universities. Sustainability, 15(10), 7849. </a:t>
            </a:r>
            <a:r>
              <a:rPr lang="en-US" dirty="0">
                <a:latin typeface="Barlow" panose="00000500000000000000" pitchFamily="2" charset="0"/>
                <a:hlinkClick r:id="rId3"/>
              </a:rPr>
              <a:t>https://doi.org/10.3390/su15107849</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a:latin typeface="Barlow" panose="00000500000000000000" pitchFamily="2" charset="0"/>
              </a:rPr>
              <a:t>Smit, I., </a:t>
            </a:r>
            <a:r>
              <a:rPr lang="en-US" dirty="0" err="1">
                <a:latin typeface="Barlow" panose="00000500000000000000" pitchFamily="2" charset="0"/>
              </a:rPr>
              <a:t>Pooe</a:t>
            </a:r>
            <a:r>
              <a:rPr lang="en-US" dirty="0">
                <a:latin typeface="Barlow" panose="00000500000000000000" pitchFamily="2" charset="0"/>
              </a:rPr>
              <a:t>, D. R., &amp; </a:t>
            </a:r>
            <a:r>
              <a:rPr lang="en-US" dirty="0" err="1">
                <a:latin typeface="Barlow" panose="00000500000000000000" pitchFamily="2" charset="0"/>
              </a:rPr>
              <a:t>Sosibo</a:t>
            </a:r>
            <a:r>
              <a:rPr lang="en-US" dirty="0">
                <a:latin typeface="Barlow" panose="00000500000000000000" pitchFamily="2" charset="0"/>
              </a:rPr>
              <a:t>, S. M. (2022). Exploring Students' Engagement Towards the Learning Management System (LMS) Using Learning Analytics. Frontiers in Education, 7, 851019. </a:t>
            </a:r>
            <a:r>
              <a:rPr lang="en-US" dirty="0">
                <a:latin typeface="Barlow" panose="00000500000000000000" pitchFamily="2" charset="0"/>
                <a:hlinkClick r:id="rId4"/>
              </a:rPr>
              <a:t>https://doi.org/10.3389/feduc.2022.851019</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err="1">
                <a:latin typeface="Barlow" panose="00000500000000000000" pitchFamily="2" charset="0"/>
              </a:rPr>
              <a:t>Khamees</a:t>
            </a:r>
            <a:r>
              <a:rPr lang="en-US" dirty="0">
                <a:latin typeface="Barlow" panose="00000500000000000000" pitchFamily="2" charset="0"/>
              </a:rPr>
              <a:t>, M., &amp; Al-</a:t>
            </a:r>
            <a:r>
              <a:rPr lang="en-US" dirty="0" err="1">
                <a:latin typeface="Barlow" panose="00000500000000000000" pitchFamily="2" charset="0"/>
              </a:rPr>
              <a:t>Kabi</a:t>
            </a:r>
            <a:r>
              <a:rPr lang="en-US" dirty="0">
                <a:latin typeface="Barlow" panose="00000500000000000000" pitchFamily="2" charset="0"/>
              </a:rPr>
              <a:t>, M. N. (2021). The Impact of Social Presence on Learner Engagement in Online Learning: The Mediating Role of Instructor Immediacy. International Journal of Learning, Teaching and Educational Research, 20(10), 74–91. </a:t>
            </a:r>
            <a:r>
              <a:rPr lang="en-US" dirty="0">
                <a:latin typeface="Barlow" panose="00000500000000000000" pitchFamily="2" charset="0"/>
                <a:hlinkClick r:id="rId5"/>
              </a:rPr>
              <a:t>https://files.eric.ed.gov/fulltext/EJ1296879.pdf</a:t>
            </a:r>
            <a:endParaRPr lang="en-US" dirty="0">
              <a:latin typeface="Barlow" panose="00000500000000000000" pitchFamily="2" charset="0"/>
            </a:endParaRPr>
          </a:p>
          <a:p>
            <a:endParaRPr lang="en-US" dirty="0">
              <a:latin typeface="Barlow" panose="00000500000000000000" pitchFamily="2" charset="0"/>
            </a:endParaRPr>
          </a:p>
          <a:p>
            <a:pPr marL="285750" indent="-285750">
              <a:buFont typeface="Wingdings" panose="05000000000000000000" pitchFamily="2" charset="2"/>
              <a:buChar char="§"/>
            </a:pPr>
            <a:r>
              <a:rPr lang="en-US" dirty="0" err="1">
                <a:latin typeface="Barlow" panose="00000500000000000000" pitchFamily="2" charset="0"/>
              </a:rPr>
              <a:t>Gurevych</a:t>
            </a:r>
            <a:r>
              <a:rPr lang="en-US" dirty="0">
                <a:latin typeface="Barlow" panose="00000500000000000000" pitchFamily="2" charset="0"/>
              </a:rPr>
              <a:t>, I., </a:t>
            </a:r>
            <a:r>
              <a:rPr lang="en-US" dirty="0" err="1">
                <a:latin typeface="Barlow" panose="00000500000000000000" pitchFamily="2" charset="0"/>
              </a:rPr>
              <a:t>Zesch</a:t>
            </a:r>
            <a:r>
              <a:rPr lang="en-US" dirty="0">
                <a:latin typeface="Barlow" panose="00000500000000000000" pitchFamily="2" charset="0"/>
              </a:rPr>
              <a:t>, T., &amp; Meyer, C. M. (2021). Applying Learning Analytics in Online Environments: Measuring Learners' Engagement Unobtrusively. IEEE Transactions on Learning Technologies, 1–1. https://doi.org/10.1109/TLT.2021.3137816</a:t>
            </a:r>
          </a:p>
        </p:txBody>
      </p:sp>
    </p:spTree>
    <p:extLst>
      <p:ext uri="{BB962C8B-B14F-4D97-AF65-F5344CB8AC3E}">
        <p14:creationId xmlns:p14="http://schemas.microsoft.com/office/powerpoint/2010/main" val="372007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E4D54C2F-F290-62E5-D040-8AD98A768148}"/>
            </a:ext>
          </a:extLst>
        </p:cNvPr>
        <p:cNvGrpSpPr/>
        <p:nvPr/>
      </p:nvGrpSpPr>
      <p:grpSpPr>
        <a:xfrm>
          <a:off x="0" y="0"/>
          <a:ext cx="0" cy="0"/>
          <a:chOff x="0" y="0"/>
          <a:chExt cx="0" cy="0"/>
        </a:xfrm>
      </p:grpSpPr>
      <p:sp>
        <p:nvSpPr>
          <p:cNvPr id="706" name="Google Shape;706;p40">
            <a:extLst>
              <a:ext uri="{FF2B5EF4-FFF2-40B4-BE49-F238E27FC236}">
                <a16:creationId xmlns:a16="http://schemas.microsoft.com/office/drawing/2014/main" id="{F6984DC9-7D1D-D89E-2C7B-68768F55D531}"/>
              </a:ext>
            </a:extLst>
          </p:cNvPr>
          <p:cNvSpPr txBox="1">
            <a:spLocks noGrp="1"/>
          </p:cNvSpPr>
          <p:nvPr>
            <p:ph type="title"/>
          </p:nvPr>
        </p:nvSpPr>
        <p:spPr>
          <a:xfrm>
            <a:off x="657375" y="-7496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 Breakdown Structure (WBS)</a:t>
            </a:r>
            <a:endParaRPr dirty="0"/>
          </a:p>
        </p:txBody>
      </p:sp>
      <p:grpSp>
        <p:nvGrpSpPr>
          <p:cNvPr id="708" name="Google Shape;708;p40">
            <a:extLst>
              <a:ext uri="{FF2B5EF4-FFF2-40B4-BE49-F238E27FC236}">
                <a16:creationId xmlns:a16="http://schemas.microsoft.com/office/drawing/2014/main" id="{F8D27AC8-A2B5-BAC0-09AE-188450D8C077}"/>
              </a:ext>
            </a:extLst>
          </p:cNvPr>
          <p:cNvGrpSpPr/>
          <p:nvPr/>
        </p:nvGrpSpPr>
        <p:grpSpPr>
          <a:xfrm>
            <a:off x="8049911" y="3775037"/>
            <a:ext cx="1366532" cy="1368463"/>
            <a:chOff x="7747511" y="3277300"/>
            <a:chExt cx="1366532" cy="1368463"/>
          </a:xfrm>
        </p:grpSpPr>
        <p:sp>
          <p:nvSpPr>
            <p:cNvPr id="709" name="Google Shape;709;p40">
              <a:extLst>
                <a:ext uri="{FF2B5EF4-FFF2-40B4-BE49-F238E27FC236}">
                  <a16:creationId xmlns:a16="http://schemas.microsoft.com/office/drawing/2014/main" id="{36CD8631-AC17-FF6C-3335-1E173F81A917}"/>
                </a:ext>
              </a:extLst>
            </p:cNvPr>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a:extLst>
                <a:ext uri="{FF2B5EF4-FFF2-40B4-BE49-F238E27FC236}">
                  <a16:creationId xmlns:a16="http://schemas.microsoft.com/office/drawing/2014/main" id="{058D2A56-D1B5-EEB5-CE25-760C963E6FC7}"/>
                </a:ext>
              </a:extLst>
            </p:cNvPr>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a:extLst>
                <a:ext uri="{FF2B5EF4-FFF2-40B4-BE49-F238E27FC236}">
                  <a16:creationId xmlns:a16="http://schemas.microsoft.com/office/drawing/2014/main" id="{E49D1B0B-B10E-F489-E228-FC6CBFA663AB}"/>
                </a:ext>
              </a:extLst>
            </p:cNvPr>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a:extLst>
                <a:ext uri="{FF2B5EF4-FFF2-40B4-BE49-F238E27FC236}">
                  <a16:creationId xmlns:a16="http://schemas.microsoft.com/office/drawing/2014/main" id="{5ADEB23C-B51D-C647-AF28-90DD247B99AC}"/>
                </a:ext>
              </a:extLst>
            </p:cNvPr>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a:extLst>
                <a:ext uri="{FF2B5EF4-FFF2-40B4-BE49-F238E27FC236}">
                  <a16:creationId xmlns:a16="http://schemas.microsoft.com/office/drawing/2014/main" id="{503F7CBF-6830-4CFF-D588-8AB61ADEC41B}"/>
                </a:ext>
              </a:extLst>
            </p:cNvPr>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a:extLst>
              <a:ext uri="{FF2B5EF4-FFF2-40B4-BE49-F238E27FC236}">
                <a16:creationId xmlns:a16="http://schemas.microsoft.com/office/drawing/2014/main" id="{7D3A9049-7A04-1903-16BD-37415F171FC8}"/>
              </a:ext>
            </a:extLst>
          </p:cNvPr>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a:extLst>
              <a:ext uri="{FF2B5EF4-FFF2-40B4-BE49-F238E27FC236}">
                <a16:creationId xmlns:a16="http://schemas.microsoft.com/office/drawing/2014/main" id="{D54D5B12-E014-B13F-6727-D012EAF39B6B}"/>
              </a:ext>
            </a:extLst>
          </p:cNvPr>
          <p:cNvGrpSpPr/>
          <p:nvPr/>
        </p:nvGrpSpPr>
        <p:grpSpPr>
          <a:xfrm rot="-854431" flipH="1">
            <a:off x="435326" y="1425301"/>
            <a:ext cx="715701" cy="930627"/>
            <a:chOff x="3918690" y="490830"/>
            <a:chExt cx="715680" cy="930600"/>
          </a:xfrm>
        </p:grpSpPr>
        <p:sp>
          <p:nvSpPr>
            <p:cNvPr id="716" name="Google Shape;716;p40">
              <a:extLst>
                <a:ext uri="{FF2B5EF4-FFF2-40B4-BE49-F238E27FC236}">
                  <a16:creationId xmlns:a16="http://schemas.microsoft.com/office/drawing/2014/main" id="{29E1AD7E-B526-3803-5398-D47EDE0F4570}"/>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a:extLst>
                <a:ext uri="{FF2B5EF4-FFF2-40B4-BE49-F238E27FC236}">
                  <a16:creationId xmlns:a16="http://schemas.microsoft.com/office/drawing/2014/main" id="{AA93C971-E80C-B70E-9DEF-E74BBCFA3B7E}"/>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a:extLst>
                <a:ext uri="{FF2B5EF4-FFF2-40B4-BE49-F238E27FC236}">
                  <a16:creationId xmlns:a16="http://schemas.microsoft.com/office/drawing/2014/main" id="{EFD75EF0-C01D-F082-12B9-0E131943B186}"/>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a:extLst>
                <a:ext uri="{FF2B5EF4-FFF2-40B4-BE49-F238E27FC236}">
                  <a16:creationId xmlns:a16="http://schemas.microsoft.com/office/drawing/2014/main" id="{D2E0A8A4-BD40-44AB-A669-D59069E42452}"/>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a:extLst>
                <a:ext uri="{FF2B5EF4-FFF2-40B4-BE49-F238E27FC236}">
                  <a16:creationId xmlns:a16="http://schemas.microsoft.com/office/drawing/2014/main" id="{E91860BF-DB50-B8AE-A4B4-3A2B0FFE1D46}"/>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a:extLst>
                <a:ext uri="{FF2B5EF4-FFF2-40B4-BE49-F238E27FC236}">
                  <a16:creationId xmlns:a16="http://schemas.microsoft.com/office/drawing/2014/main" id="{CF256AF7-0649-73C8-9CA4-768502460100}"/>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5" name="Picture 4" descr="A screenshot of a computer&#10;&#10;Description automatically generated">
            <a:extLst>
              <a:ext uri="{FF2B5EF4-FFF2-40B4-BE49-F238E27FC236}">
                <a16:creationId xmlns:a16="http://schemas.microsoft.com/office/drawing/2014/main" id="{8157AB7A-B579-3323-52B5-F14CE63F25ED}"/>
              </a:ext>
            </a:extLst>
          </p:cNvPr>
          <p:cNvPicPr>
            <a:picLocks noChangeAspect="1"/>
          </p:cNvPicPr>
          <p:nvPr/>
        </p:nvPicPr>
        <p:blipFill>
          <a:blip r:embed="rId3"/>
          <a:stretch>
            <a:fillRect/>
          </a:stretch>
        </p:blipFill>
        <p:spPr>
          <a:xfrm>
            <a:off x="1145813" y="550320"/>
            <a:ext cx="6991471" cy="4627837"/>
          </a:xfrm>
          <a:prstGeom prst="rect">
            <a:avLst/>
          </a:prstGeom>
        </p:spPr>
      </p:pic>
    </p:spTree>
    <p:extLst>
      <p:ext uri="{BB962C8B-B14F-4D97-AF65-F5344CB8AC3E}">
        <p14:creationId xmlns:p14="http://schemas.microsoft.com/office/powerpoint/2010/main" val="2603254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0">
          <a:extLst>
            <a:ext uri="{FF2B5EF4-FFF2-40B4-BE49-F238E27FC236}">
              <a16:creationId xmlns:a16="http://schemas.microsoft.com/office/drawing/2014/main" id="{52B02FB5-D1C2-8354-83AA-25EB4F7B923E}"/>
            </a:ext>
          </a:extLst>
        </p:cNvPr>
        <p:cNvGrpSpPr/>
        <p:nvPr/>
      </p:nvGrpSpPr>
      <p:grpSpPr>
        <a:xfrm>
          <a:off x="0" y="0"/>
          <a:ext cx="0" cy="0"/>
          <a:chOff x="0" y="0"/>
          <a:chExt cx="0" cy="0"/>
        </a:xfrm>
      </p:grpSpPr>
      <p:grpSp>
        <p:nvGrpSpPr>
          <p:cNvPr id="4" name="Google Shape;1416;p67">
            <a:extLst>
              <a:ext uri="{FF2B5EF4-FFF2-40B4-BE49-F238E27FC236}">
                <a16:creationId xmlns:a16="http://schemas.microsoft.com/office/drawing/2014/main" id="{B152E0DF-5578-1C78-2D4D-F3558CA16C08}"/>
              </a:ext>
            </a:extLst>
          </p:cNvPr>
          <p:cNvGrpSpPr/>
          <p:nvPr/>
        </p:nvGrpSpPr>
        <p:grpSpPr>
          <a:xfrm>
            <a:off x="3031543" y="2286094"/>
            <a:ext cx="865419" cy="669707"/>
            <a:chOff x="8055281" y="3049896"/>
            <a:chExt cx="2090383" cy="1617650"/>
          </a:xfrm>
        </p:grpSpPr>
        <p:sp>
          <p:nvSpPr>
            <p:cNvPr id="5" name="Google Shape;1417;p67">
              <a:extLst>
                <a:ext uri="{FF2B5EF4-FFF2-40B4-BE49-F238E27FC236}">
                  <a16:creationId xmlns:a16="http://schemas.microsoft.com/office/drawing/2014/main" id="{3E894D3F-155C-4C1B-5293-0DECFBCF9944}"/>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1418;p67">
              <a:extLst>
                <a:ext uri="{FF2B5EF4-FFF2-40B4-BE49-F238E27FC236}">
                  <a16:creationId xmlns:a16="http://schemas.microsoft.com/office/drawing/2014/main" id="{5CD1AC3A-2BBC-2871-D076-E25B43BBCB20}"/>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1419;p67">
              <a:extLst>
                <a:ext uri="{FF2B5EF4-FFF2-40B4-BE49-F238E27FC236}">
                  <a16:creationId xmlns:a16="http://schemas.microsoft.com/office/drawing/2014/main" id="{DAB74A04-B231-952E-7115-43E783FF84CF}"/>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 name="Google Shape;1420;p67">
            <a:extLst>
              <a:ext uri="{FF2B5EF4-FFF2-40B4-BE49-F238E27FC236}">
                <a16:creationId xmlns:a16="http://schemas.microsoft.com/office/drawing/2014/main" id="{97D71BFA-9397-F584-FD54-19BF25281DF4}"/>
              </a:ext>
            </a:extLst>
          </p:cNvPr>
          <p:cNvGrpSpPr/>
          <p:nvPr/>
        </p:nvGrpSpPr>
        <p:grpSpPr>
          <a:xfrm>
            <a:off x="4094030" y="2286094"/>
            <a:ext cx="865419" cy="669707"/>
            <a:chOff x="8055281" y="3049896"/>
            <a:chExt cx="2090383" cy="1617650"/>
          </a:xfrm>
        </p:grpSpPr>
        <p:sp>
          <p:nvSpPr>
            <p:cNvPr id="9" name="Google Shape;1421;p67">
              <a:extLst>
                <a:ext uri="{FF2B5EF4-FFF2-40B4-BE49-F238E27FC236}">
                  <a16:creationId xmlns:a16="http://schemas.microsoft.com/office/drawing/2014/main" id="{B3866E04-F1D4-90EC-6871-A5CA8E5499D5}"/>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1422;p67">
              <a:extLst>
                <a:ext uri="{FF2B5EF4-FFF2-40B4-BE49-F238E27FC236}">
                  <a16:creationId xmlns:a16="http://schemas.microsoft.com/office/drawing/2014/main" id="{BFC7A8FD-7D45-F866-F8A7-92BA4BCFBFB6}"/>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423;p67">
              <a:extLst>
                <a:ext uri="{FF2B5EF4-FFF2-40B4-BE49-F238E27FC236}">
                  <a16:creationId xmlns:a16="http://schemas.microsoft.com/office/drawing/2014/main" id="{D9E0BA20-B716-3281-7EBB-3ECD1641FBB7}"/>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 name="Google Shape;1424;p67">
            <a:extLst>
              <a:ext uri="{FF2B5EF4-FFF2-40B4-BE49-F238E27FC236}">
                <a16:creationId xmlns:a16="http://schemas.microsoft.com/office/drawing/2014/main" id="{13A84FE4-D288-500E-60CA-4B8177859258}"/>
              </a:ext>
            </a:extLst>
          </p:cNvPr>
          <p:cNvGrpSpPr/>
          <p:nvPr/>
        </p:nvGrpSpPr>
        <p:grpSpPr>
          <a:xfrm>
            <a:off x="5145847" y="2286094"/>
            <a:ext cx="865419" cy="669707"/>
            <a:chOff x="8055281" y="3049896"/>
            <a:chExt cx="2090383" cy="1617650"/>
          </a:xfrm>
        </p:grpSpPr>
        <p:sp>
          <p:nvSpPr>
            <p:cNvPr id="13" name="Google Shape;1425;p67">
              <a:extLst>
                <a:ext uri="{FF2B5EF4-FFF2-40B4-BE49-F238E27FC236}">
                  <a16:creationId xmlns:a16="http://schemas.microsoft.com/office/drawing/2014/main" id="{77E7B9CC-D805-46A0-F041-1FA629AF05FF}"/>
                </a:ext>
              </a:extLst>
            </p:cNvPr>
            <p:cNvSpPr/>
            <p:nvPr/>
          </p:nvSpPr>
          <p:spPr>
            <a:xfrm flipH="1">
              <a:off x="8055281" y="3469402"/>
              <a:ext cx="1153072"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426;p67">
              <a:extLst>
                <a:ext uri="{FF2B5EF4-FFF2-40B4-BE49-F238E27FC236}">
                  <a16:creationId xmlns:a16="http://schemas.microsoft.com/office/drawing/2014/main" id="{1B889E4C-BF8B-DD07-044F-5C81C1AA6625}"/>
                </a:ext>
              </a:extLst>
            </p:cNvPr>
            <p:cNvSpPr/>
            <p:nvPr/>
          </p:nvSpPr>
          <p:spPr>
            <a:xfrm flipH="1">
              <a:off x="8055282" y="3469402"/>
              <a:ext cx="1199674"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427;p67">
              <a:extLst>
                <a:ext uri="{FF2B5EF4-FFF2-40B4-BE49-F238E27FC236}">
                  <a16:creationId xmlns:a16="http://schemas.microsoft.com/office/drawing/2014/main" id="{F1C3299B-E4D1-0871-72DA-509831E7FCFD}"/>
                </a:ext>
              </a:extLst>
            </p:cNvPr>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 name="Google Shape;1428;p67">
            <a:extLst>
              <a:ext uri="{FF2B5EF4-FFF2-40B4-BE49-F238E27FC236}">
                <a16:creationId xmlns:a16="http://schemas.microsoft.com/office/drawing/2014/main" id="{97B65E29-BDF1-2CC0-D8B4-E7B1850E825A}"/>
              </a:ext>
            </a:extLst>
          </p:cNvPr>
          <p:cNvSpPr txBox="1">
            <a:spLocks noGrp="1"/>
          </p:cNvSpPr>
          <p:nvPr>
            <p:ph type="title"/>
          </p:nvPr>
        </p:nvSpPr>
        <p:spPr>
          <a:xfrm>
            <a:off x="2252973" y="513525"/>
            <a:ext cx="4609200" cy="122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Thank You!</a:t>
            </a:r>
            <a:endParaRPr sz="4800" dirty="0"/>
          </a:p>
        </p:txBody>
      </p:sp>
      <p:sp>
        <p:nvSpPr>
          <p:cNvPr id="17" name="Google Shape;1429;p67">
            <a:extLst>
              <a:ext uri="{FF2B5EF4-FFF2-40B4-BE49-F238E27FC236}">
                <a16:creationId xmlns:a16="http://schemas.microsoft.com/office/drawing/2014/main" id="{A52DB914-5610-6F7C-9ABF-BAF5E412C0CA}"/>
              </a:ext>
            </a:extLst>
          </p:cNvPr>
          <p:cNvSpPr txBox="1">
            <a:spLocks noGrp="1"/>
          </p:cNvSpPr>
          <p:nvPr>
            <p:ph type="subTitle" idx="1"/>
          </p:nvPr>
        </p:nvSpPr>
        <p:spPr>
          <a:xfrm>
            <a:off x="2475813" y="3345273"/>
            <a:ext cx="4227000" cy="6673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Raleway SemiBold"/>
                <a:ea typeface="Raleway SemiBold"/>
                <a:cs typeface="Raleway SemiBold"/>
                <a:sym typeface="Raleway SemiBold"/>
              </a:rPr>
              <a:t>Do you have any questions?</a:t>
            </a:r>
            <a:endParaRPr sz="1600" dirty="0">
              <a:latin typeface="Raleway SemiBold"/>
              <a:ea typeface="Raleway SemiBold"/>
              <a:cs typeface="Raleway SemiBold"/>
              <a:sym typeface="Raleway SemiBold"/>
            </a:endParaRPr>
          </a:p>
        </p:txBody>
      </p:sp>
      <p:grpSp>
        <p:nvGrpSpPr>
          <p:cNvPr id="18" name="Google Shape;1443;p67">
            <a:extLst>
              <a:ext uri="{FF2B5EF4-FFF2-40B4-BE49-F238E27FC236}">
                <a16:creationId xmlns:a16="http://schemas.microsoft.com/office/drawing/2014/main" id="{3DE41951-2A3D-E4CB-2D0A-16F973460DAD}"/>
              </a:ext>
            </a:extLst>
          </p:cNvPr>
          <p:cNvGrpSpPr/>
          <p:nvPr/>
        </p:nvGrpSpPr>
        <p:grpSpPr>
          <a:xfrm>
            <a:off x="961842" y="1150798"/>
            <a:ext cx="1083271" cy="1202411"/>
            <a:chOff x="1019229" y="1789474"/>
            <a:chExt cx="1083271" cy="1202411"/>
          </a:xfrm>
        </p:grpSpPr>
        <p:sp>
          <p:nvSpPr>
            <p:cNvPr id="19" name="Google Shape;1444;p67">
              <a:extLst>
                <a:ext uri="{FF2B5EF4-FFF2-40B4-BE49-F238E27FC236}">
                  <a16:creationId xmlns:a16="http://schemas.microsoft.com/office/drawing/2014/main" id="{A14CA7DD-0ED3-0119-AD3B-8CC490929F46}"/>
                </a:ext>
              </a:extLst>
            </p:cNvPr>
            <p:cNvSpPr/>
            <p:nvPr/>
          </p:nvSpPr>
          <p:spPr>
            <a:xfrm rot="-724869">
              <a:off x="1078230" y="1851404"/>
              <a:ext cx="658827" cy="633561"/>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 name="Google Shape;1445;p67">
              <a:extLst>
                <a:ext uri="{FF2B5EF4-FFF2-40B4-BE49-F238E27FC236}">
                  <a16:creationId xmlns:a16="http://schemas.microsoft.com/office/drawing/2014/main" id="{A25EBCE0-0CFF-13A5-8C21-47485F6D9A0A}"/>
                </a:ext>
              </a:extLst>
            </p:cNvPr>
            <p:cNvGrpSpPr/>
            <p:nvPr/>
          </p:nvGrpSpPr>
          <p:grpSpPr>
            <a:xfrm>
              <a:off x="1064847" y="1980165"/>
              <a:ext cx="1037653" cy="1011719"/>
              <a:chOff x="5628017" y="617129"/>
              <a:chExt cx="2102215" cy="2049675"/>
            </a:xfrm>
          </p:grpSpPr>
          <p:sp>
            <p:nvSpPr>
              <p:cNvPr id="21" name="Google Shape;1446;p67">
                <a:extLst>
                  <a:ext uri="{FF2B5EF4-FFF2-40B4-BE49-F238E27FC236}">
                    <a16:creationId xmlns:a16="http://schemas.microsoft.com/office/drawing/2014/main" id="{407661E0-32AD-3C79-21C3-F1A8F14AB922}"/>
                  </a:ext>
                </a:extLst>
              </p:cNvPr>
              <p:cNvSpPr/>
              <p:nvPr/>
            </p:nvSpPr>
            <p:spPr>
              <a:xfrm rot="-724854">
                <a:off x="5787681" y="784718"/>
                <a:ext cx="1782888" cy="1714496"/>
              </a:xfrm>
              <a:custGeom>
                <a:avLst/>
                <a:gdLst/>
                <a:ahLst/>
                <a:cxnLst/>
                <a:rect l="l" t="t" r="r" b="b"/>
                <a:pathLst>
                  <a:path w="2372" h="2281" extrusionOk="0">
                    <a:moveTo>
                      <a:pt x="1338" y="2281"/>
                    </a:moveTo>
                    <a:lnTo>
                      <a:pt x="0" y="1701"/>
                    </a:lnTo>
                    <a:cubicBezTo>
                      <a:pt x="141" y="1585"/>
                      <a:pt x="251" y="1436"/>
                      <a:pt x="321" y="1268"/>
                    </a:cubicBezTo>
                    <a:lnTo>
                      <a:pt x="712" y="330"/>
                    </a:lnTo>
                    <a:cubicBezTo>
                      <a:pt x="787" y="156"/>
                      <a:pt x="944" y="32"/>
                      <a:pt x="1131" y="0"/>
                    </a:cubicBezTo>
                    <a:lnTo>
                      <a:pt x="2372" y="538"/>
                    </a:lnTo>
                    <a:cubicBezTo>
                      <a:pt x="2237" y="616"/>
                      <a:pt x="2132" y="735"/>
                      <a:pt x="2070" y="877"/>
                    </a:cubicBezTo>
                    <a:lnTo>
                      <a:pt x="1625" y="1905"/>
                    </a:lnTo>
                    <a:cubicBezTo>
                      <a:pt x="1561" y="2052"/>
                      <a:pt x="1463" y="2181"/>
                      <a:pt x="1338" y="228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22" name="Google Shape;1447;p67">
                <a:extLst>
                  <a:ext uri="{FF2B5EF4-FFF2-40B4-BE49-F238E27FC236}">
                    <a16:creationId xmlns:a16="http://schemas.microsoft.com/office/drawing/2014/main" id="{F0122355-0252-DEE0-8B6A-7E2E671D7096}"/>
                  </a:ext>
                </a:extLst>
              </p:cNvPr>
              <p:cNvSpPr/>
              <p:nvPr/>
            </p:nvSpPr>
            <p:spPr>
              <a:xfrm rot="-222813">
                <a:off x="6384490" y="1094046"/>
                <a:ext cx="740465" cy="192675"/>
              </a:xfrm>
              <a:custGeom>
                <a:avLst/>
                <a:gdLst/>
                <a:ahLst/>
                <a:cxnLst/>
                <a:rect l="l" t="t" r="r" b="b"/>
                <a:pathLst>
                  <a:path w="980" h="255" extrusionOk="0">
                    <a:moveTo>
                      <a:pt x="980" y="255"/>
                    </a:moveTo>
                    <a:cubicBezTo>
                      <a:pt x="980" y="256"/>
                      <a:pt x="966" y="254"/>
                      <a:pt x="940" y="249"/>
                    </a:cubicBezTo>
                    <a:cubicBezTo>
                      <a:pt x="915" y="244"/>
                      <a:pt x="879" y="236"/>
                      <a:pt x="834" y="226"/>
                    </a:cubicBezTo>
                    <a:cubicBezTo>
                      <a:pt x="745" y="206"/>
                      <a:pt x="622" y="177"/>
                      <a:pt x="486" y="142"/>
                    </a:cubicBezTo>
                    <a:cubicBezTo>
                      <a:pt x="351" y="108"/>
                      <a:pt x="229" y="74"/>
                      <a:pt x="141" y="47"/>
                    </a:cubicBezTo>
                    <a:cubicBezTo>
                      <a:pt x="97" y="34"/>
                      <a:pt x="62" y="23"/>
                      <a:pt x="38" y="15"/>
                    </a:cubicBezTo>
                    <a:cubicBezTo>
                      <a:pt x="13" y="7"/>
                      <a:pt x="0" y="2"/>
                      <a:pt x="0" y="1"/>
                    </a:cubicBezTo>
                    <a:cubicBezTo>
                      <a:pt x="1" y="-1"/>
                      <a:pt x="15" y="2"/>
                      <a:pt x="40" y="8"/>
                    </a:cubicBezTo>
                    <a:cubicBezTo>
                      <a:pt x="68" y="15"/>
                      <a:pt x="103" y="24"/>
                      <a:pt x="145" y="35"/>
                    </a:cubicBezTo>
                    <a:cubicBezTo>
                      <a:pt x="237" y="59"/>
                      <a:pt x="358" y="90"/>
                      <a:pt x="491" y="125"/>
                    </a:cubicBezTo>
                    <a:cubicBezTo>
                      <a:pt x="624" y="159"/>
                      <a:pt x="745" y="190"/>
                      <a:pt x="837" y="214"/>
                    </a:cubicBezTo>
                    <a:cubicBezTo>
                      <a:pt x="879" y="225"/>
                      <a:pt x="914"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1448;p67">
                <a:extLst>
                  <a:ext uri="{FF2B5EF4-FFF2-40B4-BE49-F238E27FC236}">
                    <a16:creationId xmlns:a16="http://schemas.microsoft.com/office/drawing/2014/main" id="{984CBFEB-005E-1773-BC34-9C9CDD9A79AC}"/>
                  </a:ext>
                </a:extLst>
              </p:cNvPr>
              <p:cNvSpPr/>
              <p:nvPr/>
            </p:nvSpPr>
            <p:spPr>
              <a:xfrm rot="-222813">
                <a:off x="6373588" y="1206058"/>
                <a:ext cx="740465" cy="192675"/>
              </a:xfrm>
              <a:custGeom>
                <a:avLst/>
                <a:gdLst/>
                <a:ahLst/>
                <a:cxnLst/>
                <a:rect l="l" t="t" r="r" b="b"/>
                <a:pathLst>
                  <a:path w="980" h="255" extrusionOk="0">
                    <a:moveTo>
                      <a:pt x="980" y="255"/>
                    </a:moveTo>
                    <a:cubicBezTo>
                      <a:pt x="979" y="257"/>
                      <a:pt x="965" y="255"/>
                      <a:pt x="940" y="250"/>
                    </a:cubicBezTo>
                    <a:cubicBezTo>
                      <a:pt x="915" y="245"/>
                      <a:pt x="879" y="237"/>
                      <a:pt x="834" y="227"/>
                    </a:cubicBezTo>
                    <a:cubicBezTo>
                      <a:pt x="745" y="207"/>
                      <a:pt x="621" y="178"/>
                      <a:pt x="486" y="143"/>
                    </a:cubicBezTo>
                    <a:cubicBezTo>
                      <a:pt x="350" y="109"/>
                      <a:pt x="229" y="74"/>
                      <a:pt x="141" y="48"/>
                    </a:cubicBezTo>
                    <a:cubicBezTo>
                      <a:pt x="97" y="35"/>
                      <a:pt x="61" y="24"/>
                      <a:pt x="37" y="16"/>
                    </a:cubicBezTo>
                    <a:cubicBezTo>
                      <a:pt x="13" y="7"/>
                      <a:pt x="0" y="2"/>
                      <a:pt x="0" y="1"/>
                    </a:cubicBezTo>
                    <a:cubicBezTo>
                      <a:pt x="0" y="0"/>
                      <a:pt x="14" y="3"/>
                      <a:pt x="39" y="9"/>
                    </a:cubicBezTo>
                    <a:cubicBezTo>
                      <a:pt x="68" y="16"/>
                      <a:pt x="103" y="25"/>
                      <a:pt x="144" y="36"/>
                    </a:cubicBezTo>
                    <a:cubicBezTo>
                      <a:pt x="237" y="60"/>
                      <a:pt x="357" y="91"/>
                      <a:pt x="491" y="125"/>
                    </a:cubicBezTo>
                    <a:cubicBezTo>
                      <a:pt x="624" y="159"/>
                      <a:pt x="744" y="190"/>
                      <a:pt x="837" y="214"/>
                    </a:cubicBezTo>
                    <a:cubicBezTo>
                      <a:pt x="878" y="225"/>
                      <a:pt x="913" y="235"/>
                      <a:pt x="942" y="243"/>
                    </a:cubicBezTo>
                    <a:cubicBezTo>
                      <a:pt x="966" y="250"/>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449;p67">
                <a:extLst>
                  <a:ext uri="{FF2B5EF4-FFF2-40B4-BE49-F238E27FC236}">
                    <a16:creationId xmlns:a16="http://schemas.microsoft.com/office/drawing/2014/main" id="{CFDEE409-AF97-30B8-0CFF-3D30BFE567E1}"/>
                  </a:ext>
                </a:extLst>
              </p:cNvPr>
              <p:cNvSpPr/>
              <p:nvPr/>
            </p:nvSpPr>
            <p:spPr>
              <a:xfrm rot="-222813">
                <a:off x="6355197" y="1319338"/>
                <a:ext cx="739709" cy="192675"/>
              </a:xfrm>
              <a:custGeom>
                <a:avLst/>
                <a:gdLst/>
                <a:ahLst/>
                <a:cxnLst/>
                <a:rect l="l" t="t" r="r" b="b"/>
                <a:pathLst>
                  <a:path w="979" h="255" extrusionOk="0">
                    <a:moveTo>
                      <a:pt x="979" y="255"/>
                    </a:moveTo>
                    <a:cubicBezTo>
                      <a:pt x="979" y="256"/>
                      <a:pt x="965" y="254"/>
                      <a:pt x="940" y="249"/>
                    </a:cubicBezTo>
                    <a:cubicBezTo>
                      <a:pt x="915" y="244"/>
                      <a:pt x="878" y="236"/>
                      <a:pt x="834" y="226"/>
                    </a:cubicBezTo>
                    <a:cubicBezTo>
                      <a:pt x="744" y="206"/>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90"/>
                      <a:pt x="837" y="214"/>
                    </a:cubicBezTo>
                    <a:cubicBezTo>
                      <a:pt x="878" y="225"/>
                      <a:pt x="913" y="235"/>
                      <a:pt x="942" y="242"/>
                    </a:cubicBezTo>
                    <a:cubicBezTo>
                      <a:pt x="966" y="249"/>
                      <a:pt x="980" y="254"/>
                      <a:pt x="979"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1450;p67">
                <a:extLst>
                  <a:ext uri="{FF2B5EF4-FFF2-40B4-BE49-F238E27FC236}">
                    <a16:creationId xmlns:a16="http://schemas.microsoft.com/office/drawing/2014/main" id="{9A5C57A4-E2F4-C5DD-4241-EA31AA592691}"/>
                  </a:ext>
                </a:extLst>
              </p:cNvPr>
              <p:cNvSpPr/>
              <p:nvPr/>
            </p:nvSpPr>
            <p:spPr>
              <a:xfrm rot="-222813">
                <a:off x="6338311" y="1432471"/>
                <a:ext cx="740465" cy="192675"/>
              </a:xfrm>
              <a:custGeom>
                <a:avLst/>
                <a:gdLst/>
                <a:ahLst/>
                <a:cxnLst/>
                <a:rect l="l" t="t" r="r" b="b"/>
                <a:pathLst>
                  <a:path w="980" h="255" extrusionOk="0">
                    <a:moveTo>
                      <a:pt x="980" y="255"/>
                    </a:moveTo>
                    <a:cubicBezTo>
                      <a:pt x="979" y="256"/>
                      <a:pt x="965" y="254"/>
                      <a:pt x="940" y="249"/>
                    </a:cubicBezTo>
                    <a:cubicBezTo>
                      <a:pt x="915" y="244"/>
                      <a:pt x="879" y="236"/>
                      <a:pt x="834" y="226"/>
                    </a:cubicBezTo>
                    <a:cubicBezTo>
                      <a:pt x="745" y="206"/>
                      <a:pt x="622" y="177"/>
                      <a:pt x="486" y="142"/>
                    </a:cubicBezTo>
                    <a:cubicBezTo>
                      <a:pt x="351" y="108"/>
                      <a:pt x="229" y="74"/>
                      <a:pt x="141" y="47"/>
                    </a:cubicBezTo>
                    <a:cubicBezTo>
                      <a:pt x="97" y="34"/>
                      <a:pt x="62" y="23"/>
                      <a:pt x="37" y="15"/>
                    </a:cubicBezTo>
                    <a:cubicBezTo>
                      <a:pt x="13" y="7"/>
                      <a:pt x="0" y="2"/>
                      <a:pt x="0" y="1"/>
                    </a:cubicBezTo>
                    <a:cubicBezTo>
                      <a:pt x="0" y="-1"/>
                      <a:pt x="14" y="2"/>
                      <a:pt x="39" y="8"/>
                    </a:cubicBezTo>
                    <a:cubicBezTo>
                      <a:pt x="68" y="15"/>
                      <a:pt x="103" y="24"/>
                      <a:pt x="144" y="35"/>
                    </a:cubicBezTo>
                    <a:cubicBezTo>
                      <a:pt x="237" y="59"/>
                      <a:pt x="358" y="90"/>
                      <a:pt x="491" y="125"/>
                    </a:cubicBezTo>
                    <a:cubicBezTo>
                      <a:pt x="624" y="159"/>
                      <a:pt x="744" y="190"/>
                      <a:pt x="837" y="214"/>
                    </a:cubicBezTo>
                    <a:cubicBezTo>
                      <a:pt x="878" y="225"/>
                      <a:pt x="913" y="234"/>
                      <a:pt x="942" y="242"/>
                    </a:cubicBezTo>
                    <a:cubicBezTo>
                      <a:pt x="967" y="249"/>
                      <a:pt x="980" y="254"/>
                      <a:pt x="980" y="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1" name="Google Shape;1451;p67">
                <a:extLst>
                  <a:ext uri="{FF2B5EF4-FFF2-40B4-BE49-F238E27FC236}">
                    <a16:creationId xmlns:a16="http://schemas.microsoft.com/office/drawing/2014/main" id="{39FECA3B-FFE2-9048-DC7D-9FD618CF4AC8}"/>
                  </a:ext>
                </a:extLst>
              </p:cNvPr>
              <p:cNvSpPr/>
              <p:nvPr/>
            </p:nvSpPr>
            <p:spPr>
              <a:xfrm rot="-222813">
                <a:off x="6309338" y="1545657"/>
                <a:ext cx="740465" cy="193430"/>
              </a:xfrm>
              <a:custGeom>
                <a:avLst/>
                <a:gdLst/>
                <a:ahLst/>
                <a:cxnLst/>
                <a:rect l="l" t="t" r="r" b="b"/>
                <a:pathLst>
                  <a:path w="980" h="256" extrusionOk="0">
                    <a:moveTo>
                      <a:pt x="980" y="256"/>
                    </a:moveTo>
                    <a:cubicBezTo>
                      <a:pt x="980" y="257"/>
                      <a:pt x="966" y="255"/>
                      <a:pt x="940" y="250"/>
                    </a:cubicBezTo>
                    <a:cubicBezTo>
                      <a:pt x="915" y="245"/>
                      <a:pt x="879" y="237"/>
                      <a:pt x="834" y="227"/>
                    </a:cubicBezTo>
                    <a:cubicBezTo>
                      <a:pt x="745" y="207"/>
                      <a:pt x="622" y="178"/>
                      <a:pt x="486" y="143"/>
                    </a:cubicBezTo>
                    <a:cubicBezTo>
                      <a:pt x="351" y="109"/>
                      <a:pt x="229" y="74"/>
                      <a:pt x="141" y="48"/>
                    </a:cubicBezTo>
                    <a:cubicBezTo>
                      <a:pt x="97" y="35"/>
                      <a:pt x="62" y="24"/>
                      <a:pt x="38" y="16"/>
                    </a:cubicBezTo>
                    <a:cubicBezTo>
                      <a:pt x="13" y="8"/>
                      <a:pt x="0" y="2"/>
                      <a:pt x="0" y="1"/>
                    </a:cubicBezTo>
                    <a:cubicBezTo>
                      <a:pt x="1" y="0"/>
                      <a:pt x="15" y="3"/>
                      <a:pt x="40" y="9"/>
                    </a:cubicBezTo>
                    <a:cubicBezTo>
                      <a:pt x="68" y="16"/>
                      <a:pt x="103" y="25"/>
                      <a:pt x="145" y="36"/>
                    </a:cubicBezTo>
                    <a:cubicBezTo>
                      <a:pt x="237" y="60"/>
                      <a:pt x="358" y="91"/>
                      <a:pt x="491" y="125"/>
                    </a:cubicBezTo>
                    <a:cubicBezTo>
                      <a:pt x="624" y="159"/>
                      <a:pt x="745" y="190"/>
                      <a:pt x="837" y="214"/>
                    </a:cubicBezTo>
                    <a:cubicBezTo>
                      <a:pt x="879" y="225"/>
                      <a:pt x="914" y="235"/>
                      <a:pt x="942" y="243"/>
                    </a:cubicBezTo>
                    <a:cubicBezTo>
                      <a:pt x="967" y="250"/>
                      <a:pt x="980" y="254"/>
                      <a:pt x="980" y="2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2" name="Google Shape;1452;p67">
                <a:extLst>
                  <a:ext uri="{FF2B5EF4-FFF2-40B4-BE49-F238E27FC236}">
                    <a16:creationId xmlns:a16="http://schemas.microsoft.com/office/drawing/2014/main" id="{1350A0B7-C110-72EB-62FF-A089C25D5EBE}"/>
                  </a:ext>
                </a:extLst>
              </p:cNvPr>
              <p:cNvSpPr/>
              <p:nvPr/>
            </p:nvSpPr>
            <p:spPr>
              <a:xfrm rot="-222813">
                <a:off x="6290922" y="1658938"/>
                <a:ext cx="739709" cy="192675"/>
              </a:xfrm>
              <a:custGeom>
                <a:avLst/>
                <a:gdLst/>
                <a:ahLst/>
                <a:cxnLst/>
                <a:rect l="l" t="t" r="r" b="b"/>
                <a:pathLst>
                  <a:path w="979" h="255" extrusionOk="0">
                    <a:moveTo>
                      <a:pt x="979" y="254"/>
                    </a:moveTo>
                    <a:cubicBezTo>
                      <a:pt x="979" y="255"/>
                      <a:pt x="965" y="253"/>
                      <a:pt x="940" y="248"/>
                    </a:cubicBezTo>
                    <a:cubicBezTo>
                      <a:pt x="915" y="243"/>
                      <a:pt x="879" y="236"/>
                      <a:pt x="834" y="225"/>
                    </a:cubicBezTo>
                    <a:cubicBezTo>
                      <a:pt x="745" y="205"/>
                      <a:pt x="621" y="177"/>
                      <a:pt x="486" y="143"/>
                    </a:cubicBezTo>
                    <a:cubicBezTo>
                      <a:pt x="350" y="108"/>
                      <a:pt x="228" y="74"/>
                      <a:pt x="141" y="48"/>
                    </a:cubicBezTo>
                    <a:cubicBezTo>
                      <a:pt x="97" y="35"/>
                      <a:pt x="61" y="23"/>
                      <a:pt x="37" y="15"/>
                    </a:cubicBezTo>
                    <a:cubicBezTo>
                      <a:pt x="13" y="7"/>
                      <a:pt x="-1" y="2"/>
                      <a:pt x="0" y="1"/>
                    </a:cubicBezTo>
                    <a:cubicBezTo>
                      <a:pt x="0" y="0"/>
                      <a:pt x="14" y="2"/>
                      <a:pt x="39" y="8"/>
                    </a:cubicBezTo>
                    <a:cubicBezTo>
                      <a:pt x="68" y="16"/>
                      <a:pt x="103" y="25"/>
                      <a:pt x="144" y="35"/>
                    </a:cubicBezTo>
                    <a:cubicBezTo>
                      <a:pt x="237" y="59"/>
                      <a:pt x="357" y="90"/>
                      <a:pt x="490" y="125"/>
                    </a:cubicBezTo>
                    <a:cubicBezTo>
                      <a:pt x="624" y="159"/>
                      <a:pt x="744" y="189"/>
                      <a:pt x="837" y="213"/>
                    </a:cubicBezTo>
                    <a:cubicBezTo>
                      <a:pt x="878" y="224"/>
                      <a:pt x="913" y="234"/>
                      <a:pt x="942" y="241"/>
                    </a:cubicBezTo>
                    <a:cubicBezTo>
                      <a:pt x="966" y="248"/>
                      <a:pt x="980" y="253"/>
                      <a:pt x="979"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3" name="Google Shape;1453;p67">
                <a:extLst>
                  <a:ext uri="{FF2B5EF4-FFF2-40B4-BE49-F238E27FC236}">
                    <a16:creationId xmlns:a16="http://schemas.microsoft.com/office/drawing/2014/main" id="{A4EF9870-0094-9108-75E0-192076867AB1}"/>
                  </a:ext>
                </a:extLst>
              </p:cNvPr>
              <p:cNvSpPr/>
              <p:nvPr/>
            </p:nvSpPr>
            <p:spPr>
              <a:xfrm rot="-222813">
                <a:off x="6265233" y="1776428"/>
                <a:ext cx="740465" cy="192675"/>
              </a:xfrm>
              <a:custGeom>
                <a:avLst/>
                <a:gdLst/>
                <a:ahLst/>
                <a:cxnLst/>
                <a:rect l="l" t="t" r="r" b="b"/>
                <a:pathLst>
                  <a:path w="980" h="255" extrusionOk="0">
                    <a:moveTo>
                      <a:pt x="980" y="254"/>
                    </a:moveTo>
                    <a:cubicBezTo>
                      <a:pt x="979" y="256"/>
                      <a:pt x="965" y="253"/>
                      <a:pt x="940" y="248"/>
                    </a:cubicBezTo>
                    <a:cubicBezTo>
                      <a:pt x="915" y="244"/>
                      <a:pt x="879" y="236"/>
                      <a:pt x="834" y="226"/>
                    </a:cubicBezTo>
                    <a:cubicBezTo>
                      <a:pt x="745" y="206"/>
                      <a:pt x="622" y="177"/>
                      <a:pt x="486" y="142"/>
                    </a:cubicBezTo>
                    <a:cubicBezTo>
                      <a:pt x="351" y="107"/>
                      <a:pt x="229" y="73"/>
                      <a:pt x="141" y="47"/>
                    </a:cubicBezTo>
                    <a:cubicBezTo>
                      <a:pt x="97" y="34"/>
                      <a:pt x="62" y="24"/>
                      <a:pt x="37" y="16"/>
                    </a:cubicBezTo>
                    <a:cubicBezTo>
                      <a:pt x="13" y="7"/>
                      <a:pt x="0" y="2"/>
                      <a:pt x="0" y="1"/>
                    </a:cubicBezTo>
                    <a:cubicBezTo>
                      <a:pt x="0" y="0"/>
                      <a:pt x="14" y="3"/>
                      <a:pt x="39" y="9"/>
                    </a:cubicBezTo>
                    <a:cubicBezTo>
                      <a:pt x="68" y="16"/>
                      <a:pt x="103" y="25"/>
                      <a:pt x="144" y="34"/>
                    </a:cubicBezTo>
                    <a:cubicBezTo>
                      <a:pt x="237" y="58"/>
                      <a:pt x="358" y="90"/>
                      <a:pt x="491" y="124"/>
                    </a:cubicBezTo>
                    <a:cubicBezTo>
                      <a:pt x="624" y="158"/>
                      <a:pt x="744" y="189"/>
                      <a:pt x="837" y="213"/>
                    </a:cubicBezTo>
                    <a:cubicBezTo>
                      <a:pt x="878" y="224"/>
                      <a:pt x="913" y="234"/>
                      <a:pt x="942" y="242"/>
                    </a:cubicBezTo>
                    <a:cubicBezTo>
                      <a:pt x="967" y="249"/>
                      <a:pt x="980" y="253"/>
                      <a:pt x="98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4" name="Google Shape;1454;p67">
                <a:extLst>
                  <a:ext uri="{FF2B5EF4-FFF2-40B4-BE49-F238E27FC236}">
                    <a16:creationId xmlns:a16="http://schemas.microsoft.com/office/drawing/2014/main" id="{187E0734-1116-1E4C-3648-370E6DE6A025}"/>
                  </a:ext>
                </a:extLst>
              </p:cNvPr>
              <p:cNvSpPr/>
              <p:nvPr/>
            </p:nvSpPr>
            <p:spPr>
              <a:xfrm rot="-222813">
                <a:off x="6563397" y="1959465"/>
                <a:ext cx="427656" cy="111827"/>
              </a:xfrm>
              <a:custGeom>
                <a:avLst/>
                <a:gdLst/>
                <a:ahLst/>
                <a:cxnLst/>
                <a:rect l="l" t="t" r="r" b="b"/>
                <a:pathLst>
                  <a:path w="566" h="148" extrusionOk="0">
                    <a:moveTo>
                      <a:pt x="566" y="147"/>
                    </a:moveTo>
                    <a:cubicBezTo>
                      <a:pt x="565" y="150"/>
                      <a:pt x="533" y="144"/>
                      <a:pt x="481" y="133"/>
                    </a:cubicBezTo>
                    <a:cubicBezTo>
                      <a:pt x="429" y="122"/>
                      <a:pt x="358" y="107"/>
                      <a:pt x="279" y="87"/>
                    </a:cubicBezTo>
                    <a:cubicBezTo>
                      <a:pt x="201" y="66"/>
                      <a:pt x="131" y="45"/>
                      <a:pt x="80" y="29"/>
                    </a:cubicBezTo>
                    <a:cubicBezTo>
                      <a:pt x="30" y="14"/>
                      <a:pt x="-1" y="3"/>
                      <a:pt x="0" y="0"/>
                    </a:cubicBezTo>
                    <a:cubicBezTo>
                      <a:pt x="0" y="-2"/>
                      <a:pt x="32" y="4"/>
                      <a:pt x="84" y="17"/>
                    </a:cubicBezTo>
                    <a:cubicBezTo>
                      <a:pt x="135" y="29"/>
                      <a:pt x="206" y="49"/>
                      <a:pt x="284" y="69"/>
                    </a:cubicBezTo>
                    <a:cubicBezTo>
                      <a:pt x="362" y="89"/>
                      <a:pt x="433" y="107"/>
                      <a:pt x="484" y="121"/>
                    </a:cubicBezTo>
                    <a:cubicBezTo>
                      <a:pt x="535" y="135"/>
                      <a:pt x="566" y="145"/>
                      <a:pt x="566" y="147"/>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785" name="Google Shape;1455;p67">
            <a:extLst>
              <a:ext uri="{FF2B5EF4-FFF2-40B4-BE49-F238E27FC236}">
                <a16:creationId xmlns:a16="http://schemas.microsoft.com/office/drawing/2014/main" id="{85B86F69-7318-EE93-0C8B-D6F31082CDD7}"/>
              </a:ext>
            </a:extLst>
          </p:cNvPr>
          <p:cNvGrpSpPr/>
          <p:nvPr/>
        </p:nvGrpSpPr>
        <p:grpSpPr>
          <a:xfrm>
            <a:off x="6547018" y="1188056"/>
            <a:ext cx="2000089" cy="3110948"/>
            <a:chOff x="6871021" y="1789472"/>
            <a:chExt cx="2000089" cy="3110948"/>
          </a:xfrm>
        </p:grpSpPr>
        <p:sp>
          <p:nvSpPr>
            <p:cNvPr id="786" name="Google Shape;1456;p67">
              <a:extLst>
                <a:ext uri="{FF2B5EF4-FFF2-40B4-BE49-F238E27FC236}">
                  <a16:creationId xmlns:a16="http://schemas.microsoft.com/office/drawing/2014/main" id="{B01DE346-9CDA-647E-9C39-2AFBAF435288}"/>
                </a:ext>
              </a:extLst>
            </p:cNvPr>
            <p:cNvSpPr/>
            <p:nvPr/>
          </p:nvSpPr>
          <p:spPr>
            <a:xfrm>
              <a:off x="7661150" y="1846180"/>
              <a:ext cx="1209960" cy="3054240"/>
            </a:xfrm>
            <a:custGeom>
              <a:avLst/>
              <a:gdLst/>
              <a:ahLst/>
              <a:cxnLst/>
              <a:rect l="l" t="t" r="r" b="b"/>
              <a:pathLst>
                <a:path w="3361" h="8484" extrusionOk="0">
                  <a:moveTo>
                    <a:pt x="0" y="8484"/>
                  </a:moveTo>
                  <a:lnTo>
                    <a:pt x="3361" y="8484"/>
                  </a:lnTo>
                  <a:lnTo>
                    <a:pt x="3361" y="116"/>
                  </a:lnTo>
                  <a:lnTo>
                    <a:pt x="75" y="0"/>
                  </a:lnTo>
                  <a:lnTo>
                    <a:pt x="0" y="8484"/>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1457;p67">
              <a:extLst>
                <a:ext uri="{FF2B5EF4-FFF2-40B4-BE49-F238E27FC236}">
                  <a16:creationId xmlns:a16="http://schemas.microsoft.com/office/drawing/2014/main" id="{F367A097-6EC6-552F-CB5D-496CD729DEC9}"/>
                </a:ext>
              </a:extLst>
            </p:cNvPr>
            <p:cNvSpPr/>
            <p:nvPr/>
          </p:nvSpPr>
          <p:spPr>
            <a:xfrm>
              <a:off x="7726310" y="2353420"/>
              <a:ext cx="573120" cy="428400"/>
            </a:xfrm>
            <a:custGeom>
              <a:avLst/>
              <a:gdLst/>
              <a:ahLst/>
              <a:cxnLst/>
              <a:rect l="l" t="t" r="r" b="b"/>
              <a:pathLst>
                <a:path w="1592" h="1190" extrusionOk="0">
                  <a:moveTo>
                    <a:pt x="0" y="0"/>
                  </a:moveTo>
                  <a:lnTo>
                    <a:pt x="0" y="1190"/>
                  </a:lnTo>
                  <a:lnTo>
                    <a:pt x="1592" y="1190"/>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8" name="Google Shape;1458;p67">
              <a:extLst>
                <a:ext uri="{FF2B5EF4-FFF2-40B4-BE49-F238E27FC236}">
                  <a16:creationId xmlns:a16="http://schemas.microsoft.com/office/drawing/2014/main" id="{89C14898-3473-6147-CE5D-ECAF2B9DFA7B}"/>
                </a:ext>
              </a:extLst>
            </p:cNvPr>
            <p:cNvSpPr/>
            <p:nvPr/>
          </p:nvSpPr>
          <p:spPr>
            <a:xfrm>
              <a:off x="8329310" y="1869220"/>
              <a:ext cx="541800" cy="3031200"/>
            </a:xfrm>
            <a:custGeom>
              <a:avLst/>
              <a:gdLst/>
              <a:ahLst/>
              <a:cxnLst/>
              <a:rect l="l" t="t" r="r" b="b"/>
              <a:pathLst>
                <a:path w="1505" h="8420" extrusionOk="0">
                  <a:moveTo>
                    <a:pt x="0" y="8420"/>
                  </a:moveTo>
                  <a:lnTo>
                    <a:pt x="1505" y="8420"/>
                  </a:lnTo>
                  <a:lnTo>
                    <a:pt x="1505" y="52"/>
                  </a:lnTo>
                  <a:lnTo>
                    <a:pt x="30" y="0"/>
                  </a:lnTo>
                  <a:lnTo>
                    <a:pt x="0" y="842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9" name="Google Shape;1459;p67">
              <a:extLst>
                <a:ext uri="{FF2B5EF4-FFF2-40B4-BE49-F238E27FC236}">
                  <a16:creationId xmlns:a16="http://schemas.microsoft.com/office/drawing/2014/main" id="{4384AF37-16EE-9F0C-29BC-6F758EA29FDA}"/>
                </a:ext>
              </a:extLst>
            </p:cNvPr>
            <p:cNvSpPr/>
            <p:nvPr/>
          </p:nvSpPr>
          <p:spPr>
            <a:xfrm>
              <a:off x="7726310" y="1883980"/>
              <a:ext cx="573120" cy="427680"/>
            </a:xfrm>
            <a:custGeom>
              <a:avLst/>
              <a:gdLst/>
              <a:ahLst/>
              <a:cxnLst/>
              <a:rect l="l" t="t" r="r" b="b"/>
              <a:pathLst>
                <a:path w="1592" h="1188" extrusionOk="0">
                  <a:moveTo>
                    <a:pt x="0" y="0"/>
                  </a:moveTo>
                  <a:lnTo>
                    <a:pt x="0" y="1188"/>
                  </a:lnTo>
                  <a:lnTo>
                    <a:pt x="1592" y="1188"/>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0" name="Google Shape;1460;p67">
              <a:extLst>
                <a:ext uri="{FF2B5EF4-FFF2-40B4-BE49-F238E27FC236}">
                  <a16:creationId xmlns:a16="http://schemas.microsoft.com/office/drawing/2014/main" id="{0F68DA24-5624-4320-5E3C-6C9018C9AC02}"/>
                </a:ext>
              </a:extLst>
            </p:cNvPr>
            <p:cNvSpPr/>
            <p:nvPr/>
          </p:nvSpPr>
          <p:spPr>
            <a:xfrm>
              <a:off x="7923950" y="199594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1" name="Google Shape;1461;p67">
              <a:extLst>
                <a:ext uri="{FF2B5EF4-FFF2-40B4-BE49-F238E27FC236}">
                  <a16:creationId xmlns:a16="http://schemas.microsoft.com/office/drawing/2014/main" id="{9BBA26D2-4E39-31D8-549C-52F7DB9A09C3}"/>
                </a:ext>
              </a:extLst>
            </p:cNvPr>
            <p:cNvSpPr/>
            <p:nvPr/>
          </p:nvSpPr>
          <p:spPr>
            <a:xfrm>
              <a:off x="7923950" y="211798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1462;p67">
              <a:extLst>
                <a:ext uri="{FF2B5EF4-FFF2-40B4-BE49-F238E27FC236}">
                  <a16:creationId xmlns:a16="http://schemas.microsoft.com/office/drawing/2014/main" id="{C77147E3-0808-3E91-8274-A67702F1CBE5}"/>
                </a:ext>
              </a:extLst>
            </p:cNvPr>
            <p:cNvSpPr/>
            <p:nvPr/>
          </p:nvSpPr>
          <p:spPr>
            <a:xfrm>
              <a:off x="7923950" y="199594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1463;p67">
              <a:extLst>
                <a:ext uri="{FF2B5EF4-FFF2-40B4-BE49-F238E27FC236}">
                  <a16:creationId xmlns:a16="http://schemas.microsoft.com/office/drawing/2014/main" id="{436BEA0B-8A43-BCD0-F0B4-7C01F7C8C459}"/>
                </a:ext>
              </a:extLst>
            </p:cNvPr>
            <p:cNvSpPr/>
            <p:nvPr/>
          </p:nvSpPr>
          <p:spPr>
            <a:xfrm>
              <a:off x="7923950" y="211798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4" name="Google Shape;1464;p67">
              <a:extLst>
                <a:ext uri="{FF2B5EF4-FFF2-40B4-BE49-F238E27FC236}">
                  <a16:creationId xmlns:a16="http://schemas.microsoft.com/office/drawing/2014/main" id="{83069698-C86E-E7AA-742A-C5CDF5FE63A9}"/>
                </a:ext>
              </a:extLst>
            </p:cNvPr>
            <p:cNvSpPr/>
            <p:nvPr/>
          </p:nvSpPr>
          <p:spPr>
            <a:xfrm>
              <a:off x="7726310" y="3384100"/>
              <a:ext cx="573120" cy="428040"/>
            </a:xfrm>
            <a:custGeom>
              <a:avLst/>
              <a:gdLst/>
              <a:ahLst/>
              <a:cxnLst/>
              <a:rect l="l" t="t" r="r" b="b"/>
              <a:pathLst>
                <a:path w="1592" h="1189" extrusionOk="0">
                  <a:moveTo>
                    <a:pt x="0" y="0"/>
                  </a:moveTo>
                  <a:lnTo>
                    <a:pt x="0" y="1189"/>
                  </a:lnTo>
                  <a:lnTo>
                    <a:pt x="1592" y="1189"/>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5" name="Google Shape;1465;p67">
              <a:extLst>
                <a:ext uri="{FF2B5EF4-FFF2-40B4-BE49-F238E27FC236}">
                  <a16:creationId xmlns:a16="http://schemas.microsoft.com/office/drawing/2014/main" id="{EBF59B5A-A76B-61D0-81DD-AF22D547CC4E}"/>
                </a:ext>
              </a:extLst>
            </p:cNvPr>
            <p:cNvSpPr/>
            <p:nvPr/>
          </p:nvSpPr>
          <p:spPr>
            <a:xfrm>
              <a:off x="7923950" y="34960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6" name="Google Shape;1466;p67">
              <a:extLst>
                <a:ext uri="{FF2B5EF4-FFF2-40B4-BE49-F238E27FC236}">
                  <a16:creationId xmlns:a16="http://schemas.microsoft.com/office/drawing/2014/main" id="{7C2ADE6F-D3CD-21E1-522D-098FB2A3E814}"/>
                </a:ext>
              </a:extLst>
            </p:cNvPr>
            <p:cNvSpPr/>
            <p:nvPr/>
          </p:nvSpPr>
          <p:spPr>
            <a:xfrm>
              <a:off x="7923950" y="36181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7" name="Google Shape;1467;p67">
              <a:extLst>
                <a:ext uri="{FF2B5EF4-FFF2-40B4-BE49-F238E27FC236}">
                  <a16:creationId xmlns:a16="http://schemas.microsoft.com/office/drawing/2014/main" id="{B5DF1870-C0C5-EEB1-CEB1-75AA31D57DA1}"/>
                </a:ext>
              </a:extLst>
            </p:cNvPr>
            <p:cNvSpPr/>
            <p:nvPr/>
          </p:nvSpPr>
          <p:spPr>
            <a:xfrm>
              <a:off x="7923950" y="34960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1468;p67">
              <a:extLst>
                <a:ext uri="{FF2B5EF4-FFF2-40B4-BE49-F238E27FC236}">
                  <a16:creationId xmlns:a16="http://schemas.microsoft.com/office/drawing/2014/main" id="{5D58E857-B6BB-0268-8F9A-E67DD766EF6B}"/>
                </a:ext>
              </a:extLst>
            </p:cNvPr>
            <p:cNvSpPr/>
            <p:nvPr/>
          </p:nvSpPr>
          <p:spPr>
            <a:xfrm>
              <a:off x="7923950" y="36181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1469;p67">
              <a:extLst>
                <a:ext uri="{FF2B5EF4-FFF2-40B4-BE49-F238E27FC236}">
                  <a16:creationId xmlns:a16="http://schemas.microsoft.com/office/drawing/2014/main" id="{0BE086B6-7BB1-CAF3-E087-03942B8CA5E8}"/>
                </a:ext>
              </a:extLst>
            </p:cNvPr>
            <p:cNvSpPr/>
            <p:nvPr/>
          </p:nvSpPr>
          <p:spPr>
            <a:xfrm>
              <a:off x="7726310" y="3866500"/>
              <a:ext cx="573120" cy="428040"/>
            </a:xfrm>
            <a:custGeom>
              <a:avLst/>
              <a:gdLst/>
              <a:ahLst/>
              <a:cxnLst/>
              <a:rect l="l" t="t" r="r" b="b"/>
              <a:pathLst>
                <a:path w="1592" h="1189" extrusionOk="0">
                  <a:moveTo>
                    <a:pt x="0" y="0"/>
                  </a:moveTo>
                  <a:lnTo>
                    <a:pt x="0" y="1189"/>
                  </a:lnTo>
                  <a:lnTo>
                    <a:pt x="1592" y="1189"/>
                  </a:lnTo>
                  <a:lnTo>
                    <a:pt x="1592" y="57"/>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0" name="Google Shape;1470;p67">
              <a:extLst>
                <a:ext uri="{FF2B5EF4-FFF2-40B4-BE49-F238E27FC236}">
                  <a16:creationId xmlns:a16="http://schemas.microsoft.com/office/drawing/2014/main" id="{95018B82-59AF-F039-E635-7E0EEBAFB64B}"/>
                </a:ext>
              </a:extLst>
            </p:cNvPr>
            <p:cNvSpPr/>
            <p:nvPr/>
          </p:nvSpPr>
          <p:spPr>
            <a:xfrm>
              <a:off x="7923950" y="3978820"/>
              <a:ext cx="175320" cy="68400"/>
            </a:xfrm>
            <a:custGeom>
              <a:avLst/>
              <a:gdLst/>
              <a:ahLst/>
              <a:cxnLst/>
              <a:rect l="l" t="t" r="r" b="b"/>
              <a:pathLst>
                <a:path w="487" h="190" extrusionOk="0">
                  <a:moveTo>
                    <a:pt x="0" y="16"/>
                  </a:moveTo>
                  <a:lnTo>
                    <a:pt x="0" y="190"/>
                  </a:lnTo>
                  <a:lnTo>
                    <a:pt x="487" y="190"/>
                  </a:lnTo>
                  <a:lnTo>
                    <a:pt x="487" y="0"/>
                  </a:lnTo>
                  <a:lnTo>
                    <a:pt x="0" y="16"/>
                  </a:lnTo>
                  <a:close/>
                </a:path>
              </a:pathLst>
            </a:custGeom>
            <a:solidFill>
              <a:srgbClr val="192D35"/>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1" name="Google Shape;1471;p67">
              <a:extLst>
                <a:ext uri="{FF2B5EF4-FFF2-40B4-BE49-F238E27FC236}">
                  <a16:creationId xmlns:a16="http://schemas.microsoft.com/office/drawing/2014/main" id="{55652502-4CB3-D050-D7A9-20642A8A903B}"/>
                </a:ext>
              </a:extLst>
            </p:cNvPr>
            <p:cNvSpPr/>
            <p:nvPr/>
          </p:nvSpPr>
          <p:spPr>
            <a:xfrm>
              <a:off x="7923950" y="41005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2" name="Google Shape;1472;p67">
              <a:extLst>
                <a:ext uri="{FF2B5EF4-FFF2-40B4-BE49-F238E27FC236}">
                  <a16:creationId xmlns:a16="http://schemas.microsoft.com/office/drawing/2014/main" id="{8EE6B6BE-A171-22EC-3FF4-6E9E7099B549}"/>
                </a:ext>
              </a:extLst>
            </p:cNvPr>
            <p:cNvSpPr/>
            <p:nvPr/>
          </p:nvSpPr>
          <p:spPr>
            <a:xfrm>
              <a:off x="7923950" y="3978820"/>
              <a:ext cx="175320" cy="68400"/>
            </a:xfrm>
            <a:custGeom>
              <a:avLst/>
              <a:gdLst/>
              <a:ahLst/>
              <a:cxnLst/>
              <a:rect l="l" t="t" r="r" b="b"/>
              <a:pathLst>
                <a:path w="487" h="190" extrusionOk="0">
                  <a:moveTo>
                    <a:pt x="0" y="16"/>
                  </a:moveTo>
                  <a:lnTo>
                    <a:pt x="0" y="190"/>
                  </a:lnTo>
                  <a:lnTo>
                    <a:pt x="487" y="190"/>
                  </a:lnTo>
                  <a:lnTo>
                    <a:pt x="487" y="0"/>
                  </a:lnTo>
                  <a:lnTo>
                    <a:pt x="0" y="16"/>
                  </a:lnTo>
                  <a:close/>
                </a:path>
              </a:pathLst>
            </a:custGeom>
            <a:solidFill>
              <a:schemeClr val="accent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1473;p67">
              <a:extLst>
                <a:ext uri="{FF2B5EF4-FFF2-40B4-BE49-F238E27FC236}">
                  <a16:creationId xmlns:a16="http://schemas.microsoft.com/office/drawing/2014/main" id="{D9F31DDA-1FB9-9DB3-D92E-EF513D2A06B2}"/>
                </a:ext>
              </a:extLst>
            </p:cNvPr>
            <p:cNvSpPr/>
            <p:nvPr/>
          </p:nvSpPr>
          <p:spPr>
            <a:xfrm>
              <a:off x="7923950" y="4100500"/>
              <a:ext cx="181080" cy="25920"/>
            </a:xfrm>
            <a:custGeom>
              <a:avLst/>
              <a:gdLst/>
              <a:ahLst/>
              <a:cxnLst/>
              <a:rect l="l" t="t" r="r" b="b"/>
              <a:pathLst>
                <a:path w="503" h="72" extrusionOk="0">
                  <a:moveTo>
                    <a:pt x="0" y="0"/>
                  </a:moveTo>
                  <a:lnTo>
                    <a:pt x="503" y="0"/>
                  </a:lnTo>
                  <a:lnTo>
                    <a:pt x="503" y="72"/>
                  </a:lnTo>
                  <a:lnTo>
                    <a:pt x="0" y="72"/>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5" name="Google Shape;1474;p67">
              <a:extLst>
                <a:ext uri="{FF2B5EF4-FFF2-40B4-BE49-F238E27FC236}">
                  <a16:creationId xmlns:a16="http://schemas.microsoft.com/office/drawing/2014/main" id="{04C44198-55EE-6812-FDBF-9858122D7788}"/>
                </a:ext>
              </a:extLst>
            </p:cNvPr>
            <p:cNvSpPr/>
            <p:nvPr/>
          </p:nvSpPr>
          <p:spPr>
            <a:xfrm>
              <a:off x="7720190" y="4348900"/>
              <a:ext cx="573120" cy="428040"/>
            </a:xfrm>
            <a:custGeom>
              <a:avLst/>
              <a:gdLst/>
              <a:ahLst/>
              <a:cxnLst/>
              <a:rect l="l" t="t" r="r" b="b"/>
              <a:pathLst>
                <a:path w="1592" h="1189" extrusionOk="0">
                  <a:moveTo>
                    <a:pt x="0" y="0"/>
                  </a:moveTo>
                  <a:lnTo>
                    <a:pt x="0" y="1189"/>
                  </a:lnTo>
                  <a:lnTo>
                    <a:pt x="1592" y="1189"/>
                  </a:lnTo>
                  <a:lnTo>
                    <a:pt x="1592" y="56"/>
                  </a:lnTo>
                  <a:lnTo>
                    <a:pt x="0"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1475;p67">
              <a:extLst>
                <a:ext uri="{FF2B5EF4-FFF2-40B4-BE49-F238E27FC236}">
                  <a16:creationId xmlns:a16="http://schemas.microsoft.com/office/drawing/2014/main" id="{B624AA5B-80C9-1C26-640E-6BB7BA976B9A}"/>
                </a:ext>
              </a:extLst>
            </p:cNvPr>
            <p:cNvSpPr/>
            <p:nvPr/>
          </p:nvSpPr>
          <p:spPr>
            <a:xfrm>
              <a:off x="7917830" y="44608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rgbClr val="192D35"/>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7" name="Google Shape;1476;p67">
              <a:extLst>
                <a:ext uri="{FF2B5EF4-FFF2-40B4-BE49-F238E27FC236}">
                  <a16:creationId xmlns:a16="http://schemas.microsoft.com/office/drawing/2014/main" id="{42557ACD-4055-F7A0-FC0E-C39710C0F478}"/>
                </a:ext>
              </a:extLst>
            </p:cNvPr>
            <p:cNvSpPr/>
            <p:nvPr/>
          </p:nvSpPr>
          <p:spPr>
            <a:xfrm>
              <a:off x="7917830" y="4583260"/>
              <a:ext cx="181080" cy="25560"/>
            </a:xfrm>
            <a:custGeom>
              <a:avLst/>
              <a:gdLst/>
              <a:ahLst/>
              <a:cxnLst/>
              <a:rect l="l" t="t" r="r" b="b"/>
              <a:pathLst>
                <a:path w="503" h="71" extrusionOk="0">
                  <a:moveTo>
                    <a:pt x="0" y="0"/>
                  </a:moveTo>
                  <a:lnTo>
                    <a:pt x="503" y="0"/>
                  </a:lnTo>
                  <a:lnTo>
                    <a:pt x="503" y="71"/>
                  </a:lnTo>
                  <a:lnTo>
                    <a:pt x="0" y="71"/>
                  </a:lnTo>
                  <a:lnTo>
                    <a:pt x="0" y="0"/>
                  </a:lnTo>
                  <a:close/>
                </a:path>
              </a:pathLst>
            </a:custGeom>
            <a:solidFill>
              <a:srgbClr val="192D3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8" name="Google Shape;1477;p67">
              <a:extLst>
                <a:ext uri="{FF2B5EF4-FFF2-40B4-BE49-F238E27FC236}">
                  <a16:creationId xmlns:a16="http://schemas.microsoft.com/office/drawing/2014/main" id="{C0890742-90E3-4EF7-EFD5-BAE9C9DFE271}"/>
                </a:ext>
              </a:extLst>
            </p:cNvPr>
            <p:cNvSpPr/>
            <p:nvPr/>
          </p:nvSpPr>
          <p:spPr>
            <a:xfrm>
              <a:off x="7917830" y="4460860"/>
              <a:ext cx="175320" cy="69120"/>
            </a:xfrm>
            <a:custGeom>
              <a:avLst/>
              <a:gdLst/>
              <a:ahLst/>
              <a:cxnLst/>
              <a:rect l="l" t="t" r="r" b="b"/>
              <a:pathLst>
                <a:path w="487" h="192" extrusionOk="0">
                  <a:moveTo>
                    <a:pt x="0" y="16"/>
                  </a:moveTo>
                  <a:lnTo>
                    <a:pt x="0" y="192"/>
                  </a:lnTo>
                  <a:lnTo>
                    <a:pt x="487" y="192"/>
                  </a:lnTo>
                  <a:lnTo>
                    <a:pt x="487" y="0"/>
                  </a:lnTo>
                  <a:lnTo>
                    <a:pt x="0" y="16"/>
                  </a:lnTo>
                  <a:close/>
                </a:path>
              </a:pathLst>
            </a:custGeom>
            <a:solidFill>
              <a:schemeClr val="accent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9" name="Google Shape;1478;p67">
              <a:extLst>
                <a:ext uri="{FF2B5EF4-FFF2-40B4-BE49-F238E27FC236}">
                  <a16:creationId xmlns:a16="http://schemas.microsoft.com/office/drawing/2014/main" id="{9822AFEC-2AF3-32C6-50E5-B895CB6AC6E3}"/>
                </a:ext>
              </a:extLst>
            </p:cNvPr>
            <p:cNvSpPr/>
            <p:nvPr/>
          </p:nvSpPr>
          <p:spPr>
            <a:xfrm>
              <a:off x="7917830" y="4583260"/>
              <a:ext cx="181080" cy="25560"/>
            </a:xfrm>
            <a:custGeom>
              <a:avLst/>
              <a:gdLst/>
              <a:ahLst/>
              <a:cxnLst/>
              <a:rect l="l" t="t" r="r" b="b"/>
              <a:pathLst>
                <a:path w="503" h="71" extrusionOk="0">
                  <a:moveTo>
                    <a:pt x="0" y="0"/>
                  </a:moveTo>
                  <a:lnTo>
                    <a:pt x="503" y="0"/>
                  </a:lnTo>
                  <a:lnTo>
                    <a:pt x="503" y="71"/>
                  </a:lnTo>
                  <a:lnTo>
                    <a:pt x="0" y="71"/>
                  </a:lnTo>
                  <a:lnTo>
                    <a:pt x="0" y="0"/>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0" name="Google Shape;1479;p67">
              <a:extLst>
                <a:ext uri="{FF2B5EF4-FFF2-40B4-BE49-F238E27FC236}">
                  <a16:creationId xmlns:a16="http://schemas.microsoft.com/office/drawing/2014/main" id="{EF8F2793-FDDF-9398-7F2D-2CE29162D561}"/>
                </a:ext>
              </a:extLst>
            </p:cNvPr>
            <p:cNvSpPr/>
            <p:nvPr/>
          </p:nvSpPr>
          <p:spPr>
            <a:xfrm>
              <a:off x="7142390" y="2858140"/>
              <a:ext cx="573120" cy="428400"/>
            </a:xfrm>
            <a:custGeom>
              <a:avLst/>
              <a:gdLst/>
              <a:ahLst/>
              <a:cxnLst/>
              <a:rect l="l" t="t" r="r" b="b"/>
              <a:pathLst>
                <a:path w="1592" h="1190" extrusionOk="0">
                  <a:moveTo>
                    <a:pt x="0" y="1190"/>
                  </a:moveTo>
                  <a:lnTo>
                    <a:pt x="1592" y="1190"/>
                  </a:lnTo>
                  <a:lnTo>
                    <a:pt x="1592" y="0"/>
                  </a:lnTo>
                  <a:lnTo>
                    <a:pt x="0" y="0"/>
                  </a:lnTo>
                  <a:lnTo>
                    <a:pt x="0" y="119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1480;p67">
              <a:extLst>
                <a:ext uri="{FF2B5EF4-FFF2-40B4-BE49-F238E27FC236}">
                  <a16:creationId xmlns:a16="http://schemas.microsoft.com/office/drawing/2014/main" id="{7875CA45-3E38-1965-2F27-9A77212D2919}"/>
                </a:ext>
              </a:extLst>
            </p:cNvPr>
            <p:cNvSpPr/>
            <p:nvPr/>
          </p:nvSpPr>
          <p:spPr>
            <a:xfrm>
              <a:off x="7715510" y="2854180"/>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2" name="Google Shape;1481;p67">
              <a:extLst>
                <a:ext uri="{FF2B5EF4-FFF2-40B4-BE49-F238E27FC236}">
                  <a16:creationId xmlns:a16="http://schemas.microsoft.com/office/drawing/2014/main" id="{EC777D3D-263A-573F-00AE-002B33AE71BF}"/>
                </a:ext>
              </a:extLst>
            </p:cNvPr>
            <p:cNvSpPr/>
            <p:nvPr/>
          </p:nvSpPr>
          <p:spPr>
            <a:xfrm>
              <a:off x="7715510" y="2854180"/>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3" name="Google Shape;1482;p67">
              <a:extLst>
                <a:ext uri="{FF2B5EF4-FFF2-40B4-BE49-F238E27FC236}">
                  <a16:creationId xmlns:a16="http://schemas.microsoft.com/office/drawing/2014/main" id="{A15E6C59-226B-89A2-6156-201BAABA284F}"/>
                </a:ext>
              </a:extLst>
            </p:cNvPr>
            <p:cNvSpPr/>
            <p:nvPr/>
          </p:nvSpPr>
          <p:spPr>
            <a:xfrm>
              <a:off x="7695350" y="2469340"/>
              <a:ext cx="564840" cy="384840"/>
            </a:xfrm>
            <a:custGeom>
              <a:avLst/>
              <a:gdLst/>
              <a:ahLst/>
              <a:cxnLst/>
              <a:rect l="l" t="t" r="r" b="b"/>
              <a:pathLst>
                <a:path w="1569" h="1069" extrusionOk="0">
                  <a:moveTo>
                    <a:pt x="1569" y="1069"/>
                  </a:moveTo>
                  <a:lnTo>
                    <a:pt x="0" y="1069"/>
                  </a:lnTo>
                  <a:lnTo>
                    <a:pt x="0" y="0"/>
                  </a:lnTo>
                  <a:lnTo>
                    <a:pt x="1569" y="0"/>
                  </a:lnTo>
                  <a:lnTo>
                    <a:pt x="1569" y="1069"/>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1483;p67">
              <a:extLst>
                <a:ext uri="{FF2B5EF4-FFF2-40B4-BE49-F238E27FC236}">
                  <a16:creationId xmlns:a16="http://schemas.microsoft.com/office/drawing/2014/main" id="{10B501DA-137E-377D-9386-6F81524721CE}"/>
                </a:ext>
              </a:extLst>
            </p:cNvPr>
            <p:cNvSpPr/>
            <p:nvPr/>
          </p:nvSpPr>
          <p:spPr>
            <a:xfrm>
              <a:off x="7558550" y="2486980"/>
              <a:ext cx="701640" cy="370440"/>
            </a:xfrm>
            <a:custGeom>
              <a:avLst/>
              <a:gdLst/>
              <a:ahLst/>
              <a:cxnLst/>
              <a:rect l="l" t="t" r="r" b="b"/>
              <a:pathLst>
                <a:path w="1949" h="1029" extrusionOk="0">
                  <a:moveTo>
                    <a:pt x="0" y="121"/>
                  </a:moveTo>
                  <a:lnTo>
                    <a:pt x="79" y="1029"/>
                  </a:lnTo>
                  <a:lnTo>
                    <a:pt x="1949" y="1020"/>
                  </a:lnTo>
                  <a:lnTo>
                    <a:pt x="1837" y="131"/>
                  </a:lnTo>
                  <a:cubicBezTo>
                    <a:pt x="1833" y="76"/>
                    <a:pt x="1780" y="35"/>
                    <a:pt x="1719" y="41"/>
                  </a:cubicBezTo>
                  <a:lnTo>
                    <a:pt x="964" y="107"/>
                  </a:lnTo>
                  <a:lnTo>
                    <a:pt x="836" y="11"/>
                  </a:lnTo>
                  <a:cubicBezTo>
                    <a:pt x="825" y="3"/>
                    <a:pt x="810" y="-1"/>
                    <a:pt x="796" y="0"/>
                  </a:cubicBezTo>
                  <a:lnTo>
                    <a:pt x="51" y="66"/>
                  </a:lnTo>
                  <a:cubicBezTo>
                    <a:pt x="20" y="69"/>
                    <a:pt x="-3" y="94"/>
                    <a:pt x="0" y="121"/>
                  </a:cubicBezTo>
                  <a:close/>
                </a:path>
              </a:pathLst>
            </a:custGeom>
            <a:solidFill>
              <a:srgbClr val="192D3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5" name="Google Shape;1484;p67">
              <a:extLst>
                <a:ext uri="{FF2B5EF4-FFF2-40B4-BE49-F238E27FC236}">
                  <a16:creationId xmlns:a16="http://schemas.microsoft.com/office/drawing/2014/main" id="{0494C6F9-9A7B-18A1-A132-3BA2692E1997}"/>
                </a:ext>
              </a:extLst>
            </p:cNvPr>
            <p:cNvSpPr/>
            <p:nvPr/>
          </p:nvSpPr>
          <p:spPr>
            <a:xfrm>
              <a:off x="7558550" y="2486980"/>
              <a:ext cx="701640" cy="370440"/>
            </a:xfrm>
            <a:custGeom>
              <a:avLst/>
              <a:gdLst/>
              <a:ahLst/>
              <a:cxnLst/>
              <a:rect l="l" t="t" r="r" b="b"/>
              <a:pathLst>
                <a:path w="1949" h="1029" extrusionOk="0">
                  <a:moveTo>
                    <a:pt x="0" y="121"/>
                  </a:moveTo>
                  <a:lnTo>
                    <a:pt x="79" y="1029"/>
                  </a:lnTo>
                  <a:lnTo>
                    <a:pt x="1949" y="1020"/>
                  </a:lnTo>
                  <a:lnTo>
                    <a:pt x="1837" y="131"/>
                  </a:lnTo>
                  <a:cubicBezTo>
                    <a:pt x="1833" y="76"/>
                    <a:pt x="1780" y="35"/>
                    <a:pt x="1719" y="41"/>
                  </a:cubicBezTo>
                  <a:lnTo>
                    <a:pt x="964" y="107"/>
                  </a:lnTo>
                  <a:lnTo>
                    <a:pt x="836" y="11"/>
                  </a:lnTo>
                  <a:cubicBezTo>
                    <a:pt x="825" y="3"/>
                    <a:pt x="810" y="-1"/>
                    <a:pt x="796" y="0"/>
                  </a:cubicBezTo>
                  <a:lnTo>
                    <a:pt x="51" y="66"/>
                  </a:lnTo>
                  <a:cubicBezTo>
                    <a:pt x="20" y="69"/>
                    <a:pt x="-3" y="94"/>
                    <a:pt x="0" y="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1485;p67">
              <a:extLst>
                <a:ext uri="{FF2B5EF4-FFF2-40B4-BE49-F238E27FC236}">
                  <a16:creationId xmlns:a16="http://schemas.microsoft.com/office/drawing/2014/main" id="{49FF07DD-550E-8642-A56A-ABB20DBAC004}"/>
                </a:ext>
              </a:extLst>
            </p:cNvPr>
            <p:cNvSpPr/>
            <p:nvPr/>
          </p:nvSpPr>
          <p:spPr>
            <a:xfrm>
              <a:off x="7351190" y="2646100"/>
              <a:ext cx="677160" cy="211320"/>
            </a:xfrm>
            <a:custGeom>
              <a:avLst/>
              <a:gdLst/>
              <a:ahLst/>
              <a:cxnLst/>
              <a:rect l="l" t="t" r="r" b="b"/>
              <a:pathLst>
                <a:path w="1881" h="587" extrusionOk="0">
                  <a:moveTo>
                    <a:pt x="39" y="351"/>
                  </a:moveTo>
                  <a:lnTo>
                    <a:pt x="0" y="114"/>
                  </a:lnTo>
                  <a:lnTo>
                    <a:pt x="1729" y="0"/>
                  </a:lnTo>
                  <a:lnTo>
                    <a:pt x="1881" y="587"/>
                  </a:lnTo>
                  <a:lnTo>
                    <a:pt x="73" y="578"/>
                  </a:lnTo>
                  <a:lnTo>
                    <a:pt x="39" y="35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1486;p67">
              <a:extLst>
                <a:ext uri="{FF2B5EF4-FFF2-40B4-BE49-F238E27FC236}">
                  <a16:creationId xmlns:a16="http://schemas.microsoft.com/office/drawing/2014/main" id="{BEF2E860-BC51-FAA0-DEE5-8D7452D45698}"/>
                </a:ext>
              </a:extLst>
            </p:cNvPr>
            <p:cNvSpPr/>
            <p:nvPr/>
          </p:nvSpPr>
          <p:spPr>
            <a:xfrm>
              <a:off x="7285670" y="2687500"/>
              <a:ext cx="677160" cy="169920"/>
            </a:xfrm>
            <a:custGeom>
              <a:avLst/>
              <a:gdLst/>
              <a:ahLst/>
              <a:cxnLst/>
              <a:rect l="l" t="t" r="r" b="b"/>
              <a:pathLst>
                <a:path w="1881" h="472" extrusionOk="0">
                  <a:moveTo>
                    <a:pt x="0" y="121"/>
                  </a:moveTo>
                  <a:lnTo>
                    <a:pt x="31" y="472"/>
                  </a:lnTo>
                  <a:lnTo>
                    <a:pt x="1881" y="472"/>
                  </a:lnTo>
                  <a:lnTo>
                    <a:pt x="1838" y="130"/>
                  </a:lnTo>
                  <a:cubicBezTo>
                    <a:pt x="1833" y="75"/>
                    <a:pt x="1780" y="35"/>
                    <a:pt x="1720" y="40"/>
                  </a:cubicBezTo>
                  <a:lnTo>
                    <a:pt x="965" y="106"/>
                  </a:lnTo>
                  <a:lnTo>
                    <a:pt x="836" y="11"/>
                  </a:lnTo>
                  <a:cubicBezTo>
                    <a:pt x="825" y="2"/>
                    <a:pt x="811" y="-2"/>
                    <a:pt x="796" y="0"/>
                  </a:cubicBezTo>
                  <a:lnTo>
                    <a:pt x="51" y="65"/>
                  </a:lnTo>
                  <a:cubicBezTo>
                    <a:pt x="21" y="68"/>
                    <a:pt x="-2" y="93"/>
                    <a:pt x="0" y="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1487;p67">
              <a:extLst>
                <a:ext uri="{FF2B5EF4-FFF2-40B4-BE49-F238E27FC236}">
                  <a16:creationId xmlns:a16="http://schemas.microsoft.com/office/drawing/2014/main" id="{B61372FF-FFC1-D2A5-7EF9-DC0FDD90C638}"/>
                </a:ext>
              </a:extLst>
            </p:cNvPr>
            <p:cNvSpPr/>
            <p:nvPr/>
          </p:nvSpPr>
          <p:spPr>
            <a:xfrm>
              <a:off x="7988390" y="2703340"/>
              <a:ext cx="110880" cy="150480"/>
            </a:xfrm>
            <a:custGeom>
              <a:avLst/>
              <a:gdLst/>
              <a:ahLst/>
              <a:cxnLst/>
              <a:rect l="l" t="t" r="r" b="b"/>
              <a:pathLst>
                <a:path w="308" h="418" extrusionOk="0">
                  <a:moveTo>
                    <a:pt x="0" y="0"/>
                  </a:moveTo>
                  <a:lnTo>
                    <a:pt x="246" y="0"/>
                  </a:lnTo>
                  <a:cubicBezTo>
                    <a:pt x="286" y="0"/>
                    <a:pt x="315" y="37"/>
                    <a:pt x="306" y="76"/>
                  </a:cubicBezTo>
                  <a:lnTo>
                    <a:pt x="227" y="418"/>
                  </a:lnTo>
                  <a:lnTo>
                    <a:pt x="111" y="418"/>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9" name="Google Shape;1488;p67">
              <a:extLst>
                <a:ext uri="{FF2B5EF4-FFF2-40B4-BE49-F238E27FC236}">
                  <a16:creationId xmlns:a16="http://schemas.microsoft.com/office/drawing/2014/main" id="{A1B63DE6-56F0-6753-5633-FAEC4568DC36}"/>
                </a:ext>
              </a:extLst>
            </p:cNvPr>
            <p:cNvSpPr/>
            <p:nvPr/>
          </p:nvSpPr>
          <p:spPr>
            <a:xfrm>
              <a:off x="7715510" y="2857838"/>
              <a:ext cx="564840" cy="432360"/>
            </a:xfrm>
            <a:custGeom>
              <a:avLst/>
              <a:gdLst/>
              <a:ahLst/>
              <a:cxnLst/>
              <a:rect l="l" t="t" r="r" b="b"/>
              <a:pathLst>
                <a:path w="1569" h="1201" extrusionOk="0">
                  <a:moveTo>
                    <a:pt x="0" y="11"/>
                  </a:moveTo>
                  <a:lnTo>
                    <a:pt x="1569" y="0"/>
                  </a:lnTo>
                  <a:lnTo>
                    <a:pt x="1540" y="1201"/>
                  </a:lnTo>
                  <a:lnTo>
                    <a:pt x="0" y="1201"/>
                  </a:lnTo>
                  <a:lnTo>
                    <a:pt x="0" y="11"/>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20" name="Google Shape;1489;p67">
              <a:extLst>
                <a:ext uri="{FF2B5EF4-FFF2-40B4-BE49-F238E27FC236}">
                  <a16:creationId xmlns:a16="http://schemas.microsoft.com/office/drawing/2014/main" id="{730B4CB7-AE73-3CE6-4660-18EC3E3DB879}"/>
                </a:ext>
              </a:extLst>
            </p:cNvPr>
            <p:cNvGrpSpPr/>
            <p:nvPr/>
          </p:nvGrpSpPr>
          <p:grpSpPr>
            <a:xfrm flipH="1">
              <a:off x="6871021" y="1789472"/>
              <a:ext cx="819687" cy="832174"/>
              <a:chOff x="4714392" y="1421434"/>
              <a:chExt cx="955569" cy="970125"/>
            </a:xfrm>
          </p:grpSpPr>
          <p:sp>
            <p:nvSpPr>
              <p:cNvPr id="821" name="Google Shape;1490;p67">
                <a:extLst>
                  <a:ext uri="{FF2B5EF4-FFF2-40B4-BE49-F238E27FC236}">
                    <a16:creationId xmlns:a16="http://schemas.microsoft.com/office/drawing/2014/main" id="{ADD646C1-1AF5-7D7E-8834-ECE0665333B6}"/>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1491;p67">
                <a:extLst>
                  <a:ext uri="{FF2B5EF4-FFF2-40B4-BE49-F238E27FC236}">
                    <a16:creationId xmlns:a16="http://schemas.microsoft.com/office/drawing/2014/main" id="{8B992AFC-DA9F-6F68-365E-A962486EA176}"/>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3" name="Google Shape;1492;p67">
                <a:extLst>
                  <a:ext uri="{FF2B5EF4-FFF2-40B4-BE49-F238E27FC236}">
                    <a16:creationId xmlns:a16="http://schemas.microsoft.com/office/drawing/2014/main" id="{163B4D2F-6464-AB2D-447D-9BBAF6B1A939}"/>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1493;p67">
                <a:extLst>
                  <a:ext uri="{FF2B5EF4-FFF2-40B4-BE49-F238E27FC236}">
                    <a16:creationId xmlns:a16="http://schemas.microsoft.com/office/drawing/2014/main" id="{21402C73-1376-83F5-E0D9-ACF393B6DD3C}"/>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25" name="Google Shape;1494;p67">
            <a:extLst>
              <a:ext uri="{FF2B5EF4-FFF2-40B4-BE49-F238E27FC236}">
                <a16:creationId xmlns:a16="http://schemas.microsoft.com/office/drawing/2014/main" id="{127EE27C-6C1B-D5FF-2CAC-7542C62B6472}"/>
              </a:ext>
            </a:extLst>
          </p:cNvPr>
          <p:cNvGrpSpPr/>
          <p:nvPr/>
        </p:nvGrpSpPr>
        <p:grpSpPr>
          <a:xfrm flipH="1">
            <a:off x="827893" y="3161723"/>
            <a:ext cx="1575428" cy="1763946"/>
            <a:chOff x="6992171" y="301623"/>
            <a:chExt cx="3275999" cy="3668010"/>
          </a:xfrm>
        </p:grpSpPr>
        <p:grpSp>
          <p:nvGrpSpPr>
            <p:cNvPr id="826" name="Google Shape;1495;p67">
              <a:extLst>
                <a:ext uri="{FF2B5EF4-FFF2-40B4-BE49-F238E27FC236}">
                  <a16:creationId xmlns:a16="http://schemas.microsoft.com/office/drawing/2014/main" id="{AB9445B4-DAC1-7D45-2F74-36F1D90F835C}"/>
                </a:ext>
              </a:extLst>
            </p:cNvPr>
            <p:cNvGrpSpPr/>
            <p:nvPr/>
          </p:nvGrpSpPr>
          <p:grpSpPr>
            <a:xfrm rot="-4084063">
              <a:off x="7119087" y="978271"/>
              <a:ext cx="3022167" cy="2314713"/>
              <a:chOff x="5814398" y="539495"/>
              <a:chExt cx="3022252" cy="2314778"/>
            </a:xfrm>
          </p:grpSpPr>
          <p:sp>
            <p:nvSpPr>
              <p:cNvPr id="847" name="Google Shape;1496;p67">
                <a:extLst>
                  <a:ext uri="{FF2B5EF4-FFF2-40B4-BE49-F238E27FC236}">
                    <a16:creationId xmlns:a16="http://schemas.microsoft.com/office/drawing/2014/main" id="{DA8C7E28-40AF-BA2C-0C25-370F2D568DBC}"/>
                  </a:ext>
                </a:extLst>
              </p:cNvPr>
              <p:cNvSpPr/>
              <p:nvPr/>
            </p:nvSpPr>
            <p:spPr>
              <a:xfrm rot="5400000">
                <a:off x="5335300" y="1018593"/>
                <a:ext cx="2314772" cy="1356576"/>
              </a:xfrm>
              <a:custGeom>
                <a:avLst/>
                <a:gdLst/>
                <a:ahLst/>
                <a:cxnLst/>
                <a:rect l="l" t="t" r="r" b="b"/>
                <a:pathLst>
                  <a:path w="2696" h="1580" extrusionOk="0">
                    <a:moveTo>
                      <a:pt x="1" y="1379"/>
                    </a:moveTo>
                    <a:lnTo>
                      <a:pt x="502" y="0"/>
                    </a:lnTo>
                    <a:lnTo>
                      <a:pt x="2696" y="66"/>
                    </a:lnTo>
                    <a:lnTo>
                      <a:pt x="2369" y="1323"/>
                    </a:lnTo>
                    <a:cubicBezTo>
                      <a:pt x="2356" y="1373"/>
                      <a:pt x="2310" y="1408"/>
                      <a:pt x="2259" y="1406"/>
                    </a:cubicBezTo>
                    <a:lnTo>
                      <a:pt x="1691" y="1394"/>
                    </a:lnTo>
                    <a:lnTo>
                      <a:pt x="1598" y="1527"/>
                    </a:lnTo>
                    <a:cubicBezTo>
                      <a:pt x="1573" y="1562"/>
                      <a:pt x="1533" y="1582"/>
                      <a:pt x="1490" y="1580"/>
                    </a:cubicBezTo>
                    <a:lnTo>
                      <a:pt x="117" y="1522"/>
                    </a:lnTo>
                    <a:cubicBezTo>
                      <a:pt x="46" y="1522"/>
                      <a:pt x="-8" y="1455"/>
                      <a:pt x="1" y="137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1497;p67">
                <a:extLst>
                  <a:ext uri="{FF2B5EF4-FFF2-40B4-BE49-F238E27FC236}">
                    <a16:creationId xmlns:a16="http://schemas.microsoft.com/office/drawing/2014/main" id="{3A580F01-3125-B16B-4338-29F5031DC1EC}"/>
                  </a:ext>
                </a:extLst>
              </p:cNvPr>
              <p:cNvSpPr/>
              <p:nvPr/>
            </p:nvSpPr>
            <p:spPr>
              <a:xfrm rot="5400000">
                <a:off x="7025900" y="1043523"/>
                <a:ext cx="1899148" cy="1722352"/>
              </a:xfrm>
              <a:custGeom>
                <a:avLst/>
                <a:gdLst/>
                <a:ahLst/>
                <a:cxnLst/>
                <a:rect l="l" t="t" r="r" b="b"/>
                <a:pathLst>
                  <a:path w="2244" h="2006" extrusionOk="0">
                    <a:moveTo>
                      <a:pt x="0" y="159"/>
                    </a:moveTo>
                    <a:lnTo>
                      <a:pt x="0" y="2006"/>
                    </a:lnTo>
                    <a:lnTo>
                      <a:pt x="2244" y="2006"/>
                    </a:lnTo>
                    <a:lnTo>
                      <a:pt x="2244" y="159"/>
                    </a:lnTo>
                    <a:cubicBezTo>
                      <a:pt x="2244" y="71"/>
                      <a:pt x="2173" y="0"/>
                      <a:pt x="2085" y="0"/>
                    </a:cubicBezTo>
                    <a:lnTo>
                      <a:pt x="159" y="0"/>
                    </a:lnTo>
                    <a:cubicBezTo>
                      <a:pt x="71" y="0"/>
                      <a:pt x="0" y="71"/>
                      <a:pt x="0" y="1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7" name="Google Shape;1498;p67">
              <a:extLst>
                <a:ext uri="{FF2B5EF4-FFF2-40B4-BE49-F238E27FC236}">
                  <a16:creationId xmlns:a16="http://schemas.microsoft.com/office/drawing/2014/main" id="{DD4EE119-31E3-CBE7-92D5-7DD278B1DA08}"/>
                </a:ext>
              </a:extLst>
            </p:cNvPr>
            <p:cNvSpPr/>
            <p:nvPr/>
          </p:nvSpPr>
          <p:spPr>
            <a:xfrm rot="1315821">
              <a:off x="8162532" y="973562"/>
              <a:ext cx="1756979" cy="1383825"/>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1499;p67">
              <a:extLst>
                <a:ext uri="{FF2B5EF4-FFF2-40B4-BE49-F238E27FC236}">
                  <a16:creationId xmlns:a16="http://schemas.microsoft.com/office/drawing/2014/main" id="{DA4E9B97-6C6E-DE12-0722-3AF18DE79095}"/>
                </a:ext>
              </a:extLst>
            </p:cNvPr>
            <p:cNvSpPr/>
            <p:nvPr/>
          </p:nvSpPr>
          <p:spPr>
            <a:xfrm rot="1315819">
              <a:off x="8161728" y="1011609"/>
              <a:ext cx="1694011" cy="1334256"/>
            </a:xfrm>
            <a:custGeom>
              <a:avLst/>
              <a:gdLst/>
              <a:ahLst/>
              <a:cxnLst/>
              <a:rect l="l" t="t" r="r" b="b"/>
              <a:pathLst>
                <a:path w="1973" h="1554" extrusionOk="0">
                  <a:moveTo>
                    <a:pt x="0" y="0"/>
                  </a:moveTo>
                  <a:lnTo>
                    <a:pt x="0" y="189"/>
                  </a:lnTo>
                  <a:lnTo>
                    <a:pt x="0" y="1445"/>
                  </a:lnTo>
                  <a:lnTo>
                    <a:pt x="1973" y="1554"/>
                  </a:lnTo>
                  <a:lnTo>
                    <a:pt x="1964" y="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1500;p67">
              <a:extLst>
                <a:ext uri="{FF2B5EF4-FFF2-40B4-BE49-F238E27FC236}">
                  <a16:creationId xmlns:a16="http://schemas.microsoft.com/office/drawing/2014/main" id="{F45B7463-A96D-3845-E6A3-12F617348EE3}"/>
                </a:ext>
              </a:extLst>
            </p:cNvPr>
            <p:cNvSpPr/>
            <p:nvPr/>
          </p:nvSpPr>
          <p:spPr>
            <a:xfrm rot="1315819">
              <a:off x="7299601" y="2193968"/>
              <a:ext cx="2152302" cy="1189275"/>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1501;p67">
              <a:extLst>
                <a:ext uri="{FF2B5EF4-FFF2-40B4-BE49-F238E27FC236}">
                  <a16:creationId xmlns:a16="http://schemas.microsoft.com/office/drawing/2014/main" id="{6F307A3A-747D-803B-A596-948C5CE98DEA}"/>
                </a:ext>
              </a:extLst>
            </p:cNvPr>
            <p:cNvSpPr/>
            <p:nvPr/>
          </p:nvSpPr>
          <p:spPr>
            <a:xfrm rot="1315819">
              <a:off x="7854125" y="1260939"/>
              <a:ext cx="1952449" cy="1025162"/>
            </a:xfrm>
            <a:custGeom>
              <a:avLst/>
              <a:gdLst/>
              <a:ahLst/>
              <a:cxnLst/>
              <a:rect l="l" t="t" r="r" b="b"/>
              <a:pathLst>
                <a:path w="2274" h="1194" extrusionOk="0">
                  <a:moveTo>
                    <a:pt x="0" y="7"/>
                  </a:moveTo>
                  <a:lnTo>
                    <a:pt x="407" y="1194"/>
                  </a:lnTo>
                  <a:lnTo>
                    <a:pt x="2274" y="1194"/>
                  </a:lnTo>
                  <a:lnTo>
                    <a:pt x="1996" y="0"/>
                  </a:lnTo>
                  <a:lnTo>
                    <a:pt x="0" y="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1502;p67">
              <a:extLst>
                <a:ext uri="{FF2B5EF4-FFF2-40B4-BE49-F238E27FC236}">
                  <a16:creationId xmlns:a16="http://schemas.microsoft.com/office/drawing/2014/main" id="{283277C0-B05C-7BF1-66E6-0FF06F6AB3F4}"/>
                </a:ext>
              </a:extLst>
            </p:cNvPr>
            <p:cNvSpPr/>
            <p:nvPr/>
          </p:nvSpPr>
          <p:spPr>
            <a:xfrm rot="1315819">
              <a:off x="7366137" y="2191719"/>
              <a:ext cx="2051187" cy="1082687"/>
            </a:xfrm>
            <a:custGeom>
              <a:avLst/>
              <a:gdLst/>
              <a:ahLst/>
              <a:cxnLst/>
              <a:rect l="l" t="t" r="r" b="b"/>
              <a:pathLst>
                <a:path w="2389" h="1261" extrusionOk="0">
                  <a:moveTo>
                    <a:pt x="521" y="93"/>
                  </a:moveTo>
                  <a:lnTo>
                    <a:pt x="0" y="1222"/>
                  </a:lnTo>
                  <a:lnTo>
                    <a:pt x="1959" y="1261"/>
                  </a:lnTo>
                  <a:lnTo>
                    <a:pt x="2389" y="0"/>
                  </a:lnTo>
                  <a:lnTo>
                    <a:pt x="521" y="93"/>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1503;p67">
              <a:extLst>
                <a:ext uri="{FF2B5EF4-FFF2-40B4-BE49-F238E27FC236}">
                  <a16:creationId xmlns:a16="http://schemas.microsoft.com/office/drawing/2014/main" id="{250C9DC3-7B74-5303-F1A0-FCA4C405095B}"/>
                </a:ext>
              </a:extLst>
            </p:cNvPr>
            <p:cNvSpPr/>
            <p:nvPr/>
          </p:nvSpPr>
          <p:spPr>
            <a:xfrm rot="1315819">
              <a:off x="7422445" y="2201131"/>
              <a:ext cx="2088966" cy="547783"/>
            </a:xfrm>
            <a:custGeom>
              <a:avLst/>
              <a:gdLst/>
              <a:ahLst/>
              <a:cxnLst/>
              <a:rect l="l" t="t" r="r" b="b"/>
              <a:pathLst>
                <a:path w="2433" h="638" extrusionOk="0">
                  <a:moveTo>
                    <a:pt x="566" y="0"/>
                  </a:moveTo>
                  <a:lnTo>
                    <a:pt x="0" y="623"/>
                  </a:lnTo>
                  <a:lnTo>
                    <a:pt x="1946" y="638"/>
                  </a:lnTo>
                  <a:lnTo>
                    <a:pt x="2433" y="0"/>
                  </a:lnTo>
                  <a:lnTo>
                    <a:pt x="566"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1504;p67">
              <a:extLst>
                <a:ext uri="{FF2B5EF4-FFF2-40B4-BE49-F238E27FC236}">
                  <a16:creationId xmlns:a16="http://schemas.microsoft.com/office/drawing/2014/main" id="{C49166E8-2611-E1CE-4870-8AAEC82C8F58}"/>
                </a:ext>
              </a:extLst>
            </p:cNvPr>
            <p:cNvSpPr/>
            <p:nvPr/>
          </p:nvSpPr>
          <p:spPr>
            <a:xfrm rot="1315819">
              <a:off x="7995994" y="1378224"/>
              <a:ext cx="1698304" cy="818240"/>
            </a:xfrm>
            <a:custGeom>
              <a:avLst/>
              <a:gdLst/>
              <a:ahLst/>
              <a:cxnLst/>
              <a:rect l="l" t="t" r="r" b="b"/>
              <a:pathLst>
                <a:path w="1978" h="953" extrusionOk="0">
                  <a:moveTo>
                    <a:pt x="167" y="521"/>
                  </a:moveTo>
                  <a:lnTo>
                    <a:pt x="0" y="0"/>
                  </a:lnTo>
                  <a:lnTo>
                    <a:pt x="1735" y="0"/>
                  </a:lnTo>
                  <a:lnTo>
                    <a:pt x="1978" y="953"/>
                  </a:lnTo>
                  <a:lnTo>
                    <a:pt x="167" y="5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1505;p67">
              <a:extLst>
                <a:ext uri="{FF2B5EF4-FFF2-40B4-BE49-F238E27FC236}">
                  <a16:creationId xmlns:a16="http://schemas.microsoft.com/office/drawing/2014/main" id="{CF2397A4-4205-2236-FE7F-8BD894AF7E2F}"/>
                </a:ext>
              </a:extLst>
            </p:cNvPr>
            <p:cNvSpPr/>
            <p:nvPr/>
          </p:nvSpPr>
          <p:spPr>
            <a:xfrm rot="1315819">
              <a:off x="8656150" y="1718320"/>
              <a:ext cx="522027" cy="180305"/>
            </a:xfrm>
            <a:custGeom>
              <a:avLst/>
              <a:gdLst/>
              <a:ahLst/>
              <a:cxnLst/>
              <a:rect l="l" t="t" r="r" b="b"/>
              <a:pathLst>
                <a:path w="608" h="210" extrusionOk="0">
                  <a:moveTo>
                    <a:pt x="425" y="61"/>
                  </a:moveTo>
                  <a:cubicBezTo>
                    <a:pt x="398" y="39"/>
                    <a:pt x="370" y="16"/>
                    <a:pt x="337" y="6"/>
                  </a:cubicBezTo>
                  <a:cubicBezTo>
                    <a:pt x="272" y="-14"/>
                    <a:pt x="202" y="18"/>
                    <a:pt x="149" y="62"/>
                  </a:cubicBezTo>
                  <a:cubicBezTo>
                    <a:pt x="97" y="106"/>
                    <a:pt x="55" y="161"/>
                    <a:pt x="0" y="200"/>
                  </a:cubicBezTo>
                  <a:lnTo>
                    <a:pt x="608" y="210"/>
                  </a:lnTo>
                  <a:cubicBezTo>
                    <a:pt x="547" y="160"/>
                    <a:pt x="486" y="110"/>
                    <a:pt x="425" y="61"/>
                  </a:cubicBezTo>
                  <a:close/>
                </a:path>
              </a:pathLst>
            </a:custGeom>
            <a:solidFill>
              <a:schemeClr val="lt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1506;p67">
              <a:extLst>
                <a:ext uri="{FF2B5EF4-FFF2-40B4-BE49-F238E27FC236}">
                  <a16:creationId xmlns:a16="http://schemas.microsoft.com/office/drawing/2014/main" id="{36D7564E-3444-8989-0A9F-4696F751A879}"/>
                </a:ext>
              </a:extLst>
            </p:cNvPr>
            <p:cNvSpPr/>
            <p:nvPr/>
          </p:nvSpPr>
          <p:spPr>
            <a:xfrm rot="1315819">
              <a:off x="9156745" y="1690009"/>
              <a:ext cx="186315" cy="172577"/>
            </a:xfrm>
            <a:custGeom>
              <a:avLst/>
              <a:gdLst/>
              <a:ahLst/>
              <a:cxnLst/>
              <a:rect l="l" t="t" r="r" b="b"/>
              <a:pathLst>
                <a:path w="217" h="201" extrusionOk="0">
                  <a:moveTo>
                    <a:pt x="203" y="53"/>
                  </a:moveTo>
                  <a:cubicBezTo>
                    <a:pt x="181" y="20"/>
                    <a:pt x="109" y="-20"/>
                    <a:pt x="61" y="10"/>
                  </a:cubicBezTo>
                  <a:lnTo>
                    <a:pt x="61" y="10"/>
                  </a:lnTo>
                  <a:cubicBezTo>
                    <a:pt x="31" y="21"/>
                    <a:pt x="5" y="49"/>
                    <a:pt x="1" y="81"/>
                  </a:cubicBezTo>
                  <a:cubicBezTo>
                    <a:pt x="-6" y="134"/>
                    <a:pt x="36" y="187"/>
                    <a:pt x="88" y="198"/>
                  </a:cubicBezTo>
                  <a:cubicBezTo>
                    <a:pt x="127" y="206"/>
                    <a:pt x="170" y="193"/>
                    <a:pt x="195" y="163"/>
                  </a:cubicBezTo>
                  <a:cubicBezTo>
                    <a:pt x="220" y="133"/>
                    <a:pt x="225" y="86"/>
                    <a:pt x="203" y="53"/>
                  </a:cubicBezTo>
                  <a:close/>
                </a:path>
              </a:pathLst>
            </a:custGeom>
            <a:solidFill>
              <a:schemeClr val="lt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1507;p67">
              <a:extLst>
                <a:ext uri="{FF2B5EF4-FFF2-40B4-BE49-F238E27FC236}">
                  <a16:creationId xmlns:a16="http://schemas.microsoft.com/office/drawing/2014/main" id="{143873FE-0029-8DF8-C887-CD06EA4649CF}"/>
                </a:ext>
              </a:extLst>
            </p:cNvPr>
            <p:cNvSpPr/>
            <p:nvPr/>
          </p:nvSpPr>
          <p:spPr>
            <a:xfrm rot="1315819">
              <a:off x="7596815" y="1769171"/>
              <a:ext cx="2111289" cy="467075"/>
            </a:xfrm>
            <a:custGeom>
              <a:avLst/>
              <a:gdLst/>
              <a:ahLst/>
              <a:cxnLst/>
              <a:rect l="l" t="t" r="r" b="b"/>
              <a:pathLst>
                <a:path w="2459" h="544" extrusionOk="0">
                  <a:moveTo>
                    <a:pt x="584" y="544"/>
                  </a:moveTo>
                  <a:lnTo>
                    <a:pt x="0" y="0"/>
                  </a:lnTo>
                  <a:lnTo>
                    <a:pt x="1911" y="16"/>
                  </a:lnTo>
                  <a:lnTo>
                    <a:pt x="2459" y="544"/>
                  </a:lnTo>
                  <a:lnTo>
                    <a:pt x="584" y="5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1508;p67">
              <a:extLst>
                <a:ext uri="{FF2B5EF4-FFF2-40B4-BE49-F238E27FC236}">
                  <a16:creationId xmlns:a16="http://schemas.microsoft.com/office/drawing/2014/main" id="{CEF86BCC-D55C-ECF1-72D0-20863FC46ED6}"/>
                </a:ext>
              </a:extLst>
            </p:cNvPr>
            <p:cNvSpPr/>
            <p:nvPr/>
          </p:nvSpPr>
          <p:spPr>
            <a:xfrm rot="1315819">
              <a:off x="8052715" y="1919503"/>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1509;p67">
              <a:extLst>
                <a:ext uri="{FF2B5EF4-FFF2-40B4-BE49-F238E27FC236}">
                  <a16:creationId xmlns:a16="http://schemas.microsoft.com/office/drawing/2014/main" id="{00B0D308-1914-6FEC-56A2-62AAF72CEC29}"/>
                </a:ext>
              </a:extLst>
            </p:cNvPr>
            <p:cNvSpPr/>
            <p:nvPr/>
          </p:nvSpPr>
          <p:spPr>
            <a:xfrm rot="1315819">
              <a:off x="8052715" y="1911775"/>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1510;p67">
              <a:extLst>
                <a:ext uri="{FF2B5EF4-FFF2-40B4-BE49-F238E27FC236}">
                  <a16:creationId xmlns:a16="http://schemas.microsoft.com/office/drawing/2014/main" id="{57AA46CC-7F51-2F0D-5798-907115765710}"/>
                </a:ext>
              </a:extLst>
            </p:cNvPr>
            <p:cNvSpPr/>
            <p:nvPr/>
          </p:nvSpPr>
          <p:spPr>
            <a:xfrm rot="1315819">
              <a:off x="8122089" y="2066659"/>
              <a:ext cx="1074963" cy="0"/>
            </a:xfrm>
            <a:custGeom>
              <a:avLst/>
              <a:gdLst/>
              <a:ahLst/>
              <a:cxnLst/>
              <a:rect l="l" t="t" r="r" b="b"/>
              <a:pathLst>
                <a:path w="1252" h="120000" extrusionOk="0">
                  <a:moveTo>
                    <a:pt x="0" y="0"/>
                  </a:moveTo>
                  <a:lnTo>
                    <a:pt x="1252"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1511;p67">
              <a:extLst>
                <a:ext uri="{FF2B5EF4-FFF2-40B4-BE49-F238E27FC236}">
                  <a16:creationId xmlns:a16="http://schemas.microsoft.com/office/drawing/2014/main" id="{49AD9C74-F35E-DEC6-6BE1-DB108C32947D}"/>
                </a:ext>
              </a:extLst>
            </p:cNvPr>
            <p:cNvSpPr/>
            <p:nvPr/>
          </p:nvSpPr>
          <p:spPr>
            <a:xfrm rot="1315819">
              <a:off x="8122088" y="2058932"/>
              <a:ext cx="1074963" cy="15455"/>
            </a:xfrm>
            <a:custGeom>
              <a:avLst/>
              <a:gdLst/>
              <a:ahLst/>
              <a:cxnLst/>
              <a:rect l="l" t="t" r="r" b="b"/>
              <a:pathLst>
                <a:path w="1252" h="18" extrusionOk="0">
                  <a:moveTo>
                    <a:pt x="1252" y="9"/>
                  </a:moveTo>
                  <a:cubicBezTo>
                    <a:pt x="1252" y="14"/>
                    <a:pt x="972" y="18"/>
                    <a:pt x="626" y="18"/>
                  </a:cubicBezTo>
                  <a:cubicBezTo>
                    <a:pt x="280" y="18"/>
                    <a:pt x="0" y="14"/>
                    <a:pt x="0" y="9"/>
                  </a:cubicBezTo>
                  <a:cubicBezTo>
                    <a:pt x="0" y="4"/>
                    <a:pt x="280" y="0"/>
                    <a:pt x="626" y="0"/>
                  </a:cubicBezTo>
                  <a:cubicBezTo>
                    <a:pt x="972" y="0"/>
                    <a:pt x="1252" y="4"/>
                    <a:pt x="125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1512;p67">
              <a:extLst>
                <a:ext uri="{FF2B5EF4-FFF2-40B4-BE49-F238E27FC236}">
                  <a16:creationId xmlns:a16="http://schemas.microsoft.com/office/drawing/2014/main" id="{D330328D-0AFB-5510-FDA9-F4B51E79905F}"/>
                </a:ext>
              </a:extLst>
            </p:cNvPr>
            <p:cNvSpPr/>
            <p:nvPr/>
          </p:nvSpPr>
          <p:spPr>
            <a:xfrm rot="1315819">
              <a:off x="8180736" y="2206140"/>
              <a:ext cx="1075822" cy="0"/>
            </a:xfrm>
            <a:custGeom>
              <a:avLst/>
              <a:gdLst/>
              <a:ahLst/>
              <a:cxnLst/>
              <a:rect l="l" t="t" r="r" b="b"/>
              <a:pathLst>
                <a:path w="1253" h="120000" extrusionOk="0">
                  <a:moveTo>
                    <a:pt x="0" y="0"/>
                  </a:moveTo>
                  <a:lnTo>
                    <a:pt x="125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1513;p67">
              <a:extLst>
                <a:ext uri="{FF2B5EF4-FFF2-40B4-BE49-F238E27FC236}">
                  <a16:creationId xmlns:a16="http://schemas.microsoft.com/office/drawing/2014/main" id="{23BCCF48-69CD-4D39-D1FD-FDAF7012657B}"/>
                </a:ext>
              </a:extLst>
            </p:cNvPr>
            <p:cNvSpPr/>
            <p:nvPr/>
          </p:nvSpPr>
          <p:spPr>
            <a:xfrm rot="1315819">
              <a:off x="8180736" y="2198413"/>
              <a:ext cx="1075822" cy="15455"/>
            </a:xfrm>
            <a:custGeom>
              <a:avLst/>
              <a:gdLst/>
              <a:ahLst/>
              <a:cxnLst/>
              <a:rect l="l" t="t" r="r" b="b"/>
              <a:pathLst>
                <a:path w="1253" h="18" extrusionOk="0">
                  <a:moveTo>
                    <a:pt x="1253" y="9"/>
                  </a:moveTo>
                  <a:cubicBezTo>
                    <a:pt x="1253" y="14"/>
                    <a:pt x="972" y="18"/>
                    <a:pt x="627" y="18"/>
                  </a:cubicBezTo>
                  <a:cubicBezTo>
                    <a:pt x="281" y="18"/>
                    <a:pt x="0" y="14"/>
                    <a:pt x="0" y="9"/>
                  </a:cubicBezTo>
                  <a:cubicBezTo>
                    <a:pt x="0" y="4"/>
                    <a:pt x="281" y="0"/>
                    <a:pt x="627" y="0"/>
                  </a:cubicBezTo>
                  <a:cubicBezTo>
                    <a:pt x="972" y="0"/>
                    <a:pt x="1253" y="4"/>
                    <a:pt x="125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3" name="Google Shape;1514;p67">
              <a:extLst>
                <a:ext uri="{FF2B5EF4-FFF2-40B4-BE49-F238E27FC236}">
                  <a16:creationId xmlns:a16="http://schemas.microsoft.com/office/drawing/2014/main" id="{B7EEC8BA-FF81-D9E5-C78E-62B72B23BD06}"/>
                </a:ext>
              </a:extLst>
            </p:cNvPr>
            <p:cNvSpPr/>
            <p:nvPr/>
          </p:nvSpPr>
          <p:spPr>
            <a:xfrm rot="1315819">
              <a:off x="7863373" y="2547139"/>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1515;p67">
              <a:extLst>
                <a:ext uri="{FF2B5EF4-FFF2-40B4-BE49-F238E27FC236}">
                  <a16:creationId xmlns:a16="http://schemas.microsoft.com/office/drawing/2014/main" id="{02F01759-E7E2-7F8B-E155-3FB1E869D1FE}"/>
                </a:ext>
              </a:extLst>
            </p:cNvPr>
            <p:cNvSpPr/>
            <p:nvPr/>
          </p:nvSpPr>
          <p:spPr>
            <a:xfrm rot="1315819">
              <a:off x="7863373" y="2539411"/>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5" name="Google Shape;1516;p67">
              <a:extLst>
                <a:ext uri="{FF2B5EF4-FFF2-40B4-BE49-F238E27FC236}">
                  <a16:creationId xmlns:a16="http://schemas.microsoft.com/office/drawing/2014/main" id="{E0B00B75-60C0-99DE-954C-E2B63364A386}"/>
                </a:ext>
              </a:extLst>
            </p:cNvPr>
            <p:cNvSpPr/>
            <p:nvPr/>
          </p:nvSpPr>
          <p:spPr>
            <a:xfrm rot="1315819">
              <a:off x="8027592" y="2477197"/>
              <a:ext cx="1110165" cy="0"/>
            </a:xfrm>
            <a:custGeom>
              <a:avLst/>
              <a:gdLst/>
              <a:ahLst/>
              <a:cxnLst/>
              <a:rect l="l" t="t" r="r" b="b"/>
              <a:pathLst>
                <a:path w="1293" h="120000" extrusionOk="0">
                  <a:moveTo>
                    <a:pt x="0" y="0"/>
                  </a:moveTo>
                  <a:lnTo>
                    <a:pt x="1293" y="0"/>
                  </a:lnTo>
                  <a:lnTo>
                    <a:pt x="0" y="0"/>
                  </a:lnTo>
                  <a:close/>
                </a:path>
              </a:pathLst>
            </a:custGeom>
            <a:solidFill>
              <a:srgbClr val="F9F9F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1517;p67">
              <a:extLst>
                <a:ext uri="{FF2B5EF4-FFF2-40B4-BE49-F238E27FC236}">
                  <a16:creationId xmlns:a16="http://schemas.microsoft.com/office/drawing/2014/main" id="{9FB2994F-4D8C-4B60-8F97-C5EDBB27794A}"/>
                </a:ext>
              </a:extLst>
            </p:cNvPr>
            <p:cNvSpPr/>
            <p:nvPr/>
          </p:nvSpPr>
          <p:spPr>
            <a:xfrm rot="1315819">
              <a:off x="8027592" y="2469469"/>
              <a:ext cx="1110165" cy="15455"/>
            </a:xfrm>
            <a:custGeom>
              <a:avLst/>
              <a:gdLst/>
              <a:ahLst/>
              <a:cxnLst/>
              <a:rect l="l" t="t" r="r" b="b"/>
              <a:pathLst>
                <a:path w="1293" h="18" extrusionOk="0">
                  <a:moveTo>
                    <a:pt x="1293" y="9"/>
                  </a:moveTo>
                  <a:cubicBezTo>
                    <a:pt x="1293" y="14"/>
                    <a:pt x="1003" y="18"/>
                    <a:pt x="646" y="18"/>
                  </a:cubicBezTo>
                  <a:cubicBezTo>
                    <a:pt x="289" y="18"/>
                    <a:pt x="0" y="14"/>
                    <a:pt x="0" y="9"/>
                  </a:cubicBezTo>
                  <a:cubicBezTo>
                    <a:pt x="0" y="4"/>
                    <a:pt x="289" y="0"/>
                    <a:pt x="646" y="0"/>
                  </a:cubicBezTo>
                  <a:cubicBezTo>
                    <a:pt x="1003" y="0"/>
                    <a:pt x="1293" y="4"/>
                    <a:pt x="1293"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11336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 objective</a:t>
            </a:r>
            <a:endParaRPr dirty="0"/>
          </a:p>
        </p:txBody>
      </p:sp>
      <p:sp>
        <p:nvSpPr>
          <p:cNvPr id="707" name="Google Shape;707;p40"/>
          <p:cNvSpPr txBox="1">
            <a:spLocks noGrp="1"/>
          </p:cNvSpPr>
          <p:nvPr>
            <p:ph type="subTitle" idx="1"/>
          </p:nvPr>
        </p:nvSpPr>
        <p:spPr>
          <a:xfrm>
            <a:off x="2078065" y="1307717"/>
            <a:ext cx="4761000" cy="220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main objective of our project is to create an innovative framework for personalized learning in e-learning platforms using adaptive machine learning. This framework aims to revolutionize the way educational content is delivered by tailoring learning experiences to individual users' preferences and learning styles. Through the application of adaptive machine learning techniques, our goal is to enhance user engagement, optimize knowledge retention, and increase satisfaction levels in online education.</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endParaRPr lang="en-US" dirty="0"/>
          </a:p>
        </p:txBody>
      </p:sp>
      <p:grpSp>
        <p:nvGrpSpPr>
          <p:cNvPr id="708" name="Google Shape;708;p40"/>
          <p:cNvGrpSpPr/>
          <p:nvPr/>
        </p:nvGrpSpPr>
        <p:grpSpPr>
          <a:xfrm>
            <a:off x="7747511" y="3277300"/>
            <a:ext cx="1366532" cy="1368463"/>
            <a:chOff x="7747511" y="3277300"/>
            <a:chExt cx="1366532" cy="1368463"/>
          </a:xfrm>
        </p:grpSpPr>
        <p:sp>
          <p:nvSpPr>
            <p:cNvPr id="709" name="Google Shape;709;p40"/>
            <p:cNvSpPr/>
            <p:nvPr/>
          </p:nvSpPr>
          <p:spPr>
            <a:xfrm rot="-2838758">
              <a:off x="7818894" y="357760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0"/>
            <p:cNvSpPr/>
            <p:nvPr/>
          </p:nvSpPr>
          <p:spPr>
            <a:xfrm rot="-2838758">
              <a:off x="7817612" y="3578996"/>
              <a:ext cx="1013323" cy="634631"/>
            </a:xfrm>
            <a:custGeom>
              <a:avLst/>
              <a:gdLst/>
              <a:ahLst/>
              <a:cxnLst/>
              <a:rect l="l" t="t" r="r" b="b"/>
              <a:pathLst>
                <a:path w="7179" h="4496" extrusionOk="0">
                  <a:moveTo>
                    <a:pt x="13" y="1267"/>
                  </a:moveTo>
                  <a:lnTo>
                    <a:pt x="1103" y="4349"/>
                  </a:lnTo>
                  <a:cubicBezTo>
                    <a:pt x="1142" y="4459"/>
                    <a:pt x="1259" y="4520"/>
                    <a:pt x="1371" y="4488"/>
                  </a:cubicBezTo>
                  <a:lnTo>
                    <a:pt x="7018" y="2875"/>
                  </a:lnTo>
                  <a:cubicBezTo>
                    <a:pt x="7135" y="2841"/>
                    <a:pt x="7203" y="2719"/>
                    <a:pt x="7170" y="2602"/>
                  </a:cubicBezTo>
                  <a:lnTo>
                    <a:pt x="6472" y="160"/>
                  </a:lnTo>
                  <a:cubicBezTo>
                    <a:pt x="6438" y="43"/>
                    <a:pt x="6315" y="-25"/>
                    <a:pt x="6198" y="9"/>
                  </a:cubicBezTo>
                  <a:lnTo>
                    <a:pt x="2732" y="1023"/>
                  </a:lnTo>
                  <a:cubicBezTo>
                    <a:pt x="2676" y="1039"/>
                    <a:pt x="2616" y="1032"/>
                    <a:pt x="2565" y="1005"/>
                  </a:cubicBezTo>
                  <a:lnTo>
                    <a:pt x="1791" y="583"/>
                  </a:lnTo>
                  <a:cubicBezTo>
                    <a:pt x="1740" y="556"/>
                    <a:pt x="1681" y="549"/>
                    <a:pt x="1625" y="565"/>
                  </a:cubicBezTo>
                  <a:lnTo>
                    <a:pt x="161" y="982"/>
                  </a:lnTo>
                  <a:cubicBezTo>
                    <a:pt x="38" y="1017"/>
                    <a:pt x="-29" y="1148"/>
                    <a:pt x="13" y="1267"/>
                  </a:cubicBezTo>
                  <a:close/>
                </a:path>
              </a:pathLst>
            </a:custGeom>
            <a:solidFill>
              <a:srgbClr val="191919">
                <a:alpha val="196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40"/>
            <p:cNvSpPr/>
            <p:nvPr/>
          </p:nvSpPr>
          <p:spPr>
            <a:xfrm rot="-2838758">
              <a:off x="7892119" y="3525607"/>
              <a:ext cx="895744" cy="686717"/>
            </a:xfrm>
            <a:custGeom>
              <a:avLst/>
              <a:gdLst/>
              <a:ahLst/>
              <a:cxnLst/>
              <a:rect l="l" t="t" r="r" b="b"/>
              <a:pathLst>
                <a:path w="6346" h="4865" extrusionOk="0">
                  <a:moveTo>
                    <a:pt x="1226" y="4775"/>
                  </a:moveTo>
                  <a:cubicBezTo>
                    <a:pt x="1010" y="4285"/>
                    <a:pt x="238" y="2417"/>
                    <a:pt x="11" y="1867"/>
                  </a:cubicBezTo>
                  <a:cubicBezTo>
                    <a:pt x="-23" y="1785"/>
                    <a:pt x="22" y="1692"/>
                    <a:pt x="108" y="1666"/>
                  </a:cubicBezTo>
                  <a:lnTo>
                    <a:pt x="5620" y="7"/>
                  </a:lnTo>
                  <a:cubicBezTo>
                    <a:pt x="5707" y="-19"/>
                    <a:pt x="5798" y="38"/>
                    <a:pt x="5813" y="128"/>
                  </a:cubicBezTo>
                  <a:lnTo>
                    <a:pt x="6344" y="3407"/>
                  </a:lnTo>
                  <a:cubicBezTo>
                    <a:pt x="6357" y="3483"/>
                    <a:pt x="6309" y="3557"/>
                    <a:pt x="6234" y="3577"/>
                  </a:cubicBezTo>
                  <a:lnTo>
                    <a:pt x="1403" y="4860"/>
                  </a:lnTo>
                  <a:cubicBezTo>
                    <a:pt x="1331" y="4879"/>
                    <a:pt x="1256" y="4843"/>
                    <a:pt x="1226" y="47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0"/>
            <p:cNvSpPr/>
            <p:nvPr/>
          </p:nvSpPr>
          <p:spPr>
            <a:xfrm rot="-2838758">
              <a:off x="7901812" y="3592101"/>
              <a:ext cx="896450" cy="677683"/>
            </a:xfrm>
            <a:custGeom>
              <a:avLst/>
              <a:gdLst/>
              <a:ahLst/>
              <a:cxnLst/>
              <a:rect l="l" t="t" r="r" b="b"/>
              <a:pathLst>
                <a:path w="6351" h="4801" extrusionOk="0">
                  <a:moveTo>
                    <a:pt x="1233" y="4718"/>
                  </a:moveTo>
                  <a:cubicBezTo>
                    <a:pt x="1022" y="4240"/>
                    <a:pt x="234" y="2334"/>
                    <a:pt x="11" y="1792"/>
                  </a:cubicBezTo>
                  <a:cubicBezTo>
                    <a:pt x="-21" y="1715"/>
                    <a:pt x="21" y="1627"/>
                    <a:pt x="102" y="1604"/>
                  </a:cubicBezTo>
                  <a:lnTo>
                    <a:pt x="5647" y="6"/>
                  </a:lnTo>
                  <a:cubicBezTo>
                    <a:pt x="5728" y="-18"/>
                    <a:pt x="5811" y="35"/>
                    <a:pt x="5825" y="118"/>
                  </a:cubicBezTo>
                  <a:lnTo>
                    <a:pt x="6349" y="3350"/>
                  </a:lnTo>
                  <a:cubicBezTo>
                    <a:pt x="6360" y="3421"/>
                    <a:pt x="6316" y="3490"/>
                    <a:pt x="6246" y="3508"/>
                  </a:cubicBezTo>
                  <a:lnTo>
                    <a:pt x="1397" y="4796"/>
                  </a:lnTo>
                  <a:cubicBezTo>
                    <a:pt x="1331" y="4814"/>
                    <a:pt x="1261" y="4781"/>
                    <a:pt x="1233" y="47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0"/>
            <p:cNvSpPr/>
            <p:nvPr/>
          </p:nvSpPr>
          <p:spPr>
            <a:xfrm rot="-2838758">
              <a:off x="7880677" y="3557195"/>
              <a:ext cx="1115798" cy="808674"/>
            </a:xfrm>
            <a:custGeom>
              <a:avLst/>
              <a:gdLst/>
              <a:ahLst/>
              <a:cxnLst/>
              <a:rect l="l" t="t" r="r" b="b"/>
              <a:pathLst>
                <a:path w="7905" h="5729" extrusionOk="0">
                  <a:moveTo>
                    <a:pt x="6955" y="7"/>
                  </a:moveTo>
                  <a:lnTo>
                    <a:pt x="1932" y="1510"/>
                  </a:lnTo>
                  <a:lnTo>
                    <a:pt x="1856" y="1392"/>
                  </a:lnTo>
                  <a:cubicBezTo>
                    <a:pt x="1822" y="1339"/>
                    <a:pt x="1755" y="1315"/>
                    <a:pt x="1692" y="1333"/>
                  </a:cubicBezTo>
                  <a:lnTo>
                    <a:pt x="106" y="1793"/>
                  </a:lnTo>
                  <a:cubicBezTo>
                    <a:pt x="24" y="1817"/>
                    <a:pt x="-20" y="1904"/>
                    <a:pt x="9" y="1981"/>
                  </a:cubicBezTo>
                  <a:lnTo>
                    <a:pt x="75" y="2148"/>
                  </a:lnTo>
                  <a:lnTo>
                    <a:pt x="101" y="2213"/>
                  </a:lnTo>
                  <a:lnTo>
                    <a:pt x="1643" y="5652"/>
                  </a:lnTo>
                  <a:cubicBezTo>
                    <a:pt x="1670" y="5713"/>
                    <a:pt x="1743" y="5744"/>
                    <a:pt x="1811" y="5723"/>
                  </a:cubicBezTo>
                  <a:lnTo>
                    <a:pt x="7802" y="3930"/>
                  </a:lnTo>
                  <a:cubicBezTo>
                    <a:pt x="7873" y="3908"/>
                    <a:pt x="7917" y="3840"/>
                    <a:pt x="7902" y="3772"/>
                  </a:cubicBezTo>
                  <a:lnTo>
                    <a:pt x="7131" y="104"/>
                  </a:lnTo>
                  <a:cubicBezTo>
                    <a:pt x="7115" y="28"/>
                    <a:pt x="7034" y="-16"/>
                    <a:pt x="6955" y="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14" name="Google Shape;714;p40"/>
          <p:cNvSpPr/>
          <p:nvPr/>
        </p:nvSpPr>
        <p:spPr>
          <a:xfrm>
            <a:off x="1594285" y="1856675"/>
            <a:ext cx="242640" cy="413280"/>
          </a:xfrm>
          <a:custGeom>
            <a:avLst/>
            <a:gdLst/>
            <a:ahLst/>
            <a:cxnLst/>
            <a:rect l="l" t="t" r="r" b="b"/>
            <a:pathLst>
              <a:path w="674" h="1148" extrusionOk="0">
                <a:moveTo>
                  <a:pt x="674" y="0"/>
                </a:moveTo>
                <a:lnTo>
                  <a:pt x="0" y="1148"/>
                </a:lnTo>
                <a:cubicBezTo>
                  <a:pt x="38" y="1123"/>
                  <a:pt x="75" y="1096"/>
                  <a:pt x="110" y="1068"/>
                </a:cubicBezTo>
                <a:lnTo>
                  <a:pt x="658" y="134"/>
                </a:lnTo>
                <a:cubicBezTo>
                  <a:pt x="665" y="90"/>
                  <a:pt x="671" y="46"/>
                  <a:pt x="674"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15" name="Google Shape;715;p40"/>
          <p:cNvGrpSpPr/>
          <p:nvPr/>
        </p:nvGrpSpPr>
        <p:grpSpPr>
          <a:xfrm rot="-854431" flipH="1">
            <a:off x="435326" y="1425301"/>
            <a:ext cx="715701" cy="930627"/>
            <a:chOff x="3918690" y="490830"/>
            <a:chExt cx="715680" cy="930600"/>
          </a:xfrm>
        </p:grpSpPr>
        <p:sp>
          <p:nvSpPr>
            <p:cNvPr id="716" name="Google Shape;716;p40"/>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0"/>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40"/>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40"/>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0"/>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0"/>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35"/>
          <p:cNvGrpSpPr/>
          <p:nvPr/>
        </p:nvGrpSpPr>
        <p:grpSpPr>
          <a:xfrm>
            <a:off x="4776281" y="3427939"/>
            <a:ext cx="1145405" cy="816587"/>
            <a:chOff x="7876636" y="3049896"/>
            <a:chExt cx="2269028" cy="1617644"/>
          </a:xfrm>
        </p:grpSpPr>
        <p:sp>
          <p:nvSpPr>
            <p:cNvPr id="482" name="Google Shape;482;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5" name="Google Shape;485;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7" name="Google Shape;487;p35"/>
          <p:cNvGrpSpPr/>
          <p:nvPr/>
        </p:nvGrpSpPr>
        <p:grpSpPr>
          <a:xfrm>
            <a:off x="921303" y="1772546"/>
            <a:ext cx="1145405" cy="816587"/>
            <a:chOff x="7876636" y="3049896"/>
            <a:chExt cx="2269028" cy="1617644"/>
          </a:xfrm>
        </p:grpSpPr>
        <p:sp>
          <p:nvSpPr>
            <p:cNvPr id="488" name="Google Shape;488;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35"/>
          <p:cNvGrpSpPr/>
          <p:nvPr/>
        </p:nvGrpSpPr>
        <p:grpSpPr>
          <a:xfrm>
            <a:off x="921303" y="3427946"/>
            <a:ext cx="1145405" cy="816587"/>
            <a:chOff x="7876636" y="3049896"/>
            <a:chExt cx="2269028" cy="1617644"/>
          </a:xfrm>
        </p:grpSpPr>
        <p:sp>
          <p:nvSpPr>
            <p:cNvPr id="494" name="Google Shape;494;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9" name="Google Shape;499;p35"/>
          <p:cNvGrpSpPr/>
          <p:nvPr/>
        </p:nvGrpSpPr>
        <p:grpSpPr>
          <a:xfrm>
            <a:off x="4776281" y="1772546"/>
            <a:ext cx="1145405" cy="816587"/>
            <a:chOff x="7876636" y="3049896"/>
            <a:chExt cx="2269028" cy="1617644"/>
          </a:xfrm>
        </p:grpSpPr>
        <p:sp>
          <p:nvSpPr>
            <p:cNvPr id="500" name="Google Shape;500;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35"/>
            <p:cNvSpPr/>
            <p:nvPr/>
          </p:nvSpPr>
          <p:spPr>
            <a:xfrm flipH="1">
              <a:off x="7876636" y="3469397"/>
              <a:ext cx="2269028" cy="1198144"/>
            </a:xfrm>
            <a:custGeom>
              <a:avLst/>
              <a:gdLst/>
              <a:ahLst/>
              <a:cxnLst/>
              <a:rect l="l" t="t" r="r" b="b"/>
              <a:pathLst>
                <a:path w="11429" h="6035" extrusionOk="0">
                  <a:moveTo>
                    <a:pt x="0" y="6035"/>
                  </a:moveTo>
                  <a:lnTo>
                    <a:pt x="1994" y="392"/>
                  </a:lnTo>
                  <a:cubicBezTo>
                    <a:pt x="2077" y="157"/>
                    <a:pt x="2300" y="0"/>
                    <a:pt x="2549" y="0"/>
                  </a:cubicBezTo>
                  <a:lnTo>
                    <a:pt x="11029" y="0"/>
                  </a:lnTo>
                  <a:cubicBezTo>
                    <a:pt x="11301" y="0"/>
                    <a:pt x="11494" y="268"/>
                    <a:pt x="11407" y="527"/>
                  </a:cubicBezTo>
                  <a:lnTo>
                    <a:pt x="9552" y="6035"/>
                  </a:lnTo>
                  <a:lnTo>
                    <a:pt x="0" y="6035"/>
                  </a:lnTo>
                  <a:close/>
                </a:path>
              </a:pathLst>
            </a:custGeom>
            <a:solidFill>
              <a:srgbClr val="191919">
                <a:alpha val="2721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35"/>
            <p:cNvSpPr/>
            <p:nvPr/>
          </p:nvSpPr>
          <p:spPr>
            <a:xfrm flipH="1">
              <a:off x="8089265" y="3418970"/>
              <a:ext cx="2056400" cy="1219387"/>
            </a:xfrm>
            <a:custGeom>
              <a:avLst/>
              <a:gdLst/>
              <a:ahLst/>
              <a:cxnLst/>
              <a:rect l="l" t="t" r="r" b="b"/>
              <a:pathLst>
                <a:path w="10358" h="6142" extrusionOk="0">
                  <a:moveTo>
                    <a:pt x="0" y="6142"/>
                  </a:moveTo>
                  <a:lnTo>
                    <a:pt x="1238" y="357"/>
                  </a:lnTo>
                  <a:cubicBezTo>
                    <a:pt x="1282" y="149"/>
                    <a:pt x="1467" y="0"/>
                    <a:pt x="1680" y="0"/>
                  </a:cubicBezTo>
                  <a:lnTo>
                    <a:pt x="9905" y="0"/>
                  </a:lnTo>
                  <a:cubicBezTo>
                    <a:pt x="10230" y="0"/>
                    <a:pt x="10449" y="332"/>
                    <a:pt x="10321" y="631"/>
                  </a:cubicBezTo>
                  <a:lnTo>
                    <a:pt x="7980" y="6066"/>
                  </a:lnTo>
                  <a:lnTo>
                    <a:pt x="0" y="614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35"/>
            <p:cNvSpPr/>
            <p:nvPr/>
          </p:nvSpPr>
          <p:spPr>
            <a:xfrm flipH="1">
              <a:off x="8140684" y="3319306"/>
              <a:ext cx="2004980" cy="1319050"/>
            </a:xfrm>
            <a:custGeom>
              <a:avLst/>
              <a:gdLst/>
              <a:ahLst/>
              <a:cxnLst/>
              <a:rect l="l" t="t" r="r" b="b"/>
              <a:pathLst>
                <a:path w="10099" h="6644" extrusionOk="0">
                  <a:moveTo>
                    <a:pt x="0" y="6644"/>
                  </a:moveTo>
                  <a:lnTo>
                    <a:pt x="979" y="357"/>
                  </a:lnTo>
                  <a:cubicBezTo>
                    <a:pt x="1024" y="149"/>
                    <a:pt x="1208" y="0"/>
                    <a:pt x="1421" y="0"/>
                  </a:cubicBezTo>
                  <a:lnTo>
                    <a:pt x="9647" y="0"/>
                  </a:lnTo>
                  <a:cubicBezTo>
                    <a:pt x="9972" y="0"/>
                    <a:pt x="10191" y="332"/>
                    <a:pt x="10062" y="631"/>
                  </a:cubicBezTo>
                  <a:lnTo>
                    <a:pt x="8286" y="6488"/>
                  </a:lnTo>
                  <a:lnTo>
                    <a:pt x="0" y="6644"/>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35"/>
            <p:cNvSpPr/>
            <p:nvPr/>
          </p:nvSpPr>
          <p:spPr>
            <a:xfrm flipH="1">
              <a:off x="8249282" y="3049896"/>
              <a:ext cx="1896382" cy="1617643"/>
            </a:xfrm>
            <a:custGeom>
              <a:avLst/>
              <a:gdLst/>
              <a:ahLst/>
              <a:cxnLst/>
              <a:rect l="l" t="t" r="r" b="b"/>
              <a:pathLst>
                <a:path w="9552" h="8148" extrusionOk="0">
                  <a:moveTo>
                    <a:pt x="0" y="8148"/>
                  </a:moveTo>
                  <a:lnTo>
                    <a:pt x="0" y="1444"/>
                  </a:lnTo>
                  <a:cubicBezTo>
                    <a:pt x="0" y="1138"/>
                    <a:pt x="247" y="890"/>
                    <a:pt x="553" y="890"/>
                  </a:cubicBezTo>
                  <a:lnTo>
                    <a:pt x="1083" y="890"/>
                  </a:lnTo>
                  <a:cubicBezTo>
                    <a:pt x="1299" y="890"/>
                    <a:pt x="1495" y="765"/>
                    <a:pt x="1586" y="568"/>
                  </a:cubicBezTo>
                  <a:lnTo>
                    <a:pt x="1700" y="322"/>
                  </a:lnTo>
                  <a:cubicBezTo>
                    <a:pt x="1790" y="126"/>
                    <a:pt x="1987" y="0"/>
                    <a:pt x="2203" y="0"/>
                  </a:cubicBezTo>
                  <a:lnTo>
                    <a:pt x="4716" y="0"/>
                  </a:lnTo>
                  <a:cubicBezTo>
                    <a:pt x="4912" y="0"/>
                    <a:pt x="5094" y="103"/>
                    <a:pt x="5193" y="272"/>
                  </a:cubicBezTo>
                  <a:lnTo>
                    <a:pt x="5317" y="481"/>
                  </a:lnTo>
                  <a:cubicBezTo>
                    <a:pt x="5416" y="650"/>
                    <a:pt x="5598" y="753"/>
                    <a:pt x="5794" y="753"/>
                  </a:cubicBezTo>
                  <a:lnTo>
                    <a:pt x="8998" y="753"/>
                  </a:lnTo>
                  <a:cubicBezTo>
                    <a:pt x="9304" y="753"/>
                    <a:pt x="9552" y="1001"/>
                    <a:pt x="9552" y="1307"/>
                  </a:cubicBezTo>
                  <a:lnTo>
                    <a:pt x="9552" y="8148"/>
                  </a:lnTo>
                  <a:lnTo>
                    <a:pt x="0" y="81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5" name="Google Shape;50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Sub objectives</a:t>
            </a:r>
            <a:endParaRPr dirty="0"/>
          </a:p>
        </p:txBody>
      </p:sp>
      <p:sp>
        <p:nvSpPr>
          <p:cNvPr id="510" name="Google Shape;510;p35"/>
          <p:cNvSpPr txBox="1">
            <a:spLocks noGrp="1"/>
          </p:cNvSpPr>
          <p:nvPr>
            <p:ph type="title" idx="5"/>
          </p:nvPr>
        </p:nvSpPr>
        <p:spPr>
          <a:xfrm>
            <a:off x="1202687" y="1989003"/>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1" name="Google Shape;511;p35"/>
          <p:cNvSpPr txBox="1">
            <a:spLocks noGrp="1"/>
          </p:cNvSpPr>
          <p:nvPr>
            <p:ph type="title" idx="6"/>
          </p:nvPr>
        </p:nvSpPr>
        <p:spPr>
          <a:xfrm>
            <a:off x="1202687" y="3633120"/>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2" name="Google Shape;512;p35"/>
          <p:cNvSpPr txBox="1">
            <a:spLocks noGrp="1"/>
          </p:cNvSpPr>
          <p:nvPr>
            <p:ph type="title" idx="7"/>
          </p:nvPr>
        </p:nvSpPr>
        <p:spPr>
          <a:xfrm>
            <a:off x="5067800" y="1989003"/>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5"/>
          <p:cNvSpPr txBox="1">
            <a:spLocks noGrp="1"/>
          </p:cNvSpPr>
          <p:nvPr>
            <p:ph type="title" idx="8"/>
          </p:nvPr>
        </p:nvSpPr>
        <p:spPr>
          <a:xfrm>
            <a:off x="5067800" y="3633120"/>
            <a:ext cx="7347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4" name="Google Shape;514;p35"/>
          <p:cNvSpPr txBox="1">
            <a:spLocks noGrp="1"/>
          </p:cNvSpPr>
          <p:nvPr>
            <p:ph type="subTitle" idx="9"/>
          </p:nvPr>
        </p:nvSpPr>
        <p:spPr>
          <a:xfrm>
            <a:off x="2121529" y="1631504"/>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User Profiling Component</a:t>
            </a:r>
            <a:endParaRPr sz="1800" dirty="0"/>
          </a:p>
        </p:txBody>
      </p:sp>
      <p:sp>
        <p:nvSpPr>
          <p:cNvPr id="515" name="Google Shape;515;p35"/>
          <p:cNvSpPr txBox="1">
            <a:spLocks noGrp="1"/>
          </p:cNvSpPr>
          <p:nvPr>
            <p:ph type="subTitle" idx="13"/>
          </p:nvPr>
        </p:nvSpPr>
        <p:spPr>
          <a:xfrm>
            <a:off x="6002463" y="1800022"/>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Adaptive Recommendation Engine</a:t>
            </a:r>
            <a:endParaRPr sz="1800" dirty="0"/>
          </a:p>
        </p:txBody>
      </p:sp>
      <p:sp>
        <p:nvSpPr>
          <p:cNvPr id="516" name="Google Shape;516;p35"/>
          <p:cNvSpPr txBox="1">
            <a:spLocks noGrp="1"/>
          </p:cNvSpPr>
          <p:nvPr>
            <p:ph type="subTitle" idx="14"/>
          </p:nvPr>
        </p:nvSpPr>
        <p:spPr>
          <a:xfrm>
            <a:off x="2159980" y="3480571"/>
            <a:ext cx="2233500"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Dynamic Learning Pathway Generator</a:t>
            </a:r>
            <a:endParaRPr sz="1800" dirty="0"/>
          </a:p>
        </p:txBody>
      </p:sp>
      <p:sp>
        <p:nvSpPr>
          <p:cNvPr id="517" name="Google Shape;517;p35"/>
          <p:cNvSpPr txBox="1">
            <a:spLocks noGrp="1"/>
          </p:cNvSpPr>
          <p:nvPr>
            <p:ph type="subTitle" idx="15"/>
          </p:nvPr>
        </p:nvSpPr>
        <p:spPr>
          <a:xfrm>
            <a:off x="6002462" y="3480571"/>
            <a:ext cx="2479137" cy="8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Engagement Analytics and Feedback Loop</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9"/>
          <p:cNvSpPr txBox="1">
            <a:spLocks noGrp="1"/>
          </p:cNvSpPr>
          <p:nvPr>
            <p:ph type="title"/>
          </p:nvPr>
        </p:nvSpPr>
        <p:spPr>
          <a:xfrm>
            <a:off x="720000" y="121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Overall system  diagram</a:t>
            </a:r>
          </a:p>
        </p:txBody>
      </p:sp>
      <p:pic>
        <p:nvPicPr>
          <p:cNvPr id="3" name="Picture 2" descr="A diagram of a diagram&#10;&#10;Description automatically generated">
            <a:extLst>
              <a:ext uri="{FF2B5EF4-FFF2-40B4-BE49-F238E27FC236}">
                <a16:creationId xmlns:a16="http://schemas.microsoft.com/office/drawing/2014/main" id="{7CC30EDE-CD77-B68E-A26E-03672AC44301}"/>
              </a:ext>
            </a:extLst>
          </p:cNvPr>
          <p:cNvPicPr>
            <a:picLocks noChangeAspect="1"/>
          </p:cNvPicPr>
          <p:nvPr/>
        </p:nvPicPr>
        <p:blipFill>
          <a:blip r:embed="rId3"/>
          <a:stretch>
            <a:fillRect/>
          </a:stretch>
        </p:blipFill>
        <p:spPr>
          <a:xfrm>
            <a:off x="1195201" y="806400"/>
            <a:ext cx="6717600" cy="4043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7">
          <a:extLst>
            <a:ext uri="{FF2B5EF4-FFF2-40B4-BE49-F238E27FC236}">
              <a16:creationId xmlns:a16="http://schemas.microsoft.com/office/drawing/2014/main" id="{BC21ECC7-85D9-4E74-0CF4-CC2F3EA1119C}"/>
            </a:ext>
          </a:extLst>
        </p:cNvPr>
        <p:cNvGrpSpPr/>
        <p:nvPr/>
      </p:nvGrpSpPr>
      <p:grpSpPr>
        <a:xfrm>
          <a:off x="0" y="0"/>
          <a:ext cx="0" cy="0"/>
          <a:chOff x="0" y="0"/>
          <a:chExt cx="0" cy="0"/>
        </a:xfrm>
      </p:grpSpPr>
      <p:sp>
        <p:nvSpPr>
          <p:cNvPr id="1058" name="Google Shape;1058;p53">
            <a:extLst>
              <a:ext uri="{FF2B5EF4-FFF2-40B4-BE49-F238E27FC236}">
                <a16:creationId xmlns:a16="http://schemas.microsoft.com/office/drawing/2014/main" id="{978DF2C4-710A-4730-F7B2-F4297F773DA5}"/>
              </a:ext>
            </a:extLst>
          </p:cNvPr>
          <p:cNvSpPr txBox="1">
            <a:spLocks noGrp="1"/>
          </p:cNvSpPr>
          <p:nvPr>
            <p:ph type="title"/>
          </p:nvPr>
        </p:nvSpPr>
        <p:spPr>
          <a:xfrm>
            <a:off x="2849262" y="85720"/>
            <a:ext cx="3445475" cy="8007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GANTT CHART</a:t>
            </a:r>
            <a:endParaRPr dirty="0"/>
          </a:p>
        </p:txBody>
      </p:sp>
      <p:sp>
        <p:nvSpPr>
          <p:cNvPr id="1060" name="Google Shape;1060;p53">
            <a:extLst>
              <a:ext uri="{FF2B5EF4-FFF2-40B4-BE49-F238E27FC236}">
                <a16:creationId xmlns:a16="http://schemas.microsoft.com/office/drawing/2014/main" id="{7FD6EBD3-E1E5-4AE9-79CA-2DE7EC0235D4}"/>
              </a:ext>
            </a:extLst>
          </p:cNvPr>
          <p:cNvSpPr/>
          <p:nvPr/>
        </p:nvSpPr>
        <p:spPr>
          <a:xfrm>
            <a:off x="1114924" y="962495"/>
            <a:ext cx="6574676" cy="3837871"/>
          </a:xfrm>
          <a:prstGeom prst="roundRect">
            <a:avLst>
              <a:gd name="adj" fmla="val 352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53">
            <a:extLst>
              <a:ext uri="{FF2B5EF4-FFF2-40B4-BE49-F238E27FC236}">
                <a16:creationId xmlns:a16="http://schemas.microsoft.com/office/drawing/2014/main" id="{0709F805-2014-67B6-A02A-D74B12C0A70B}"/>
              </a:ext>
            </a:extLst>
          </p:cNvPr>
          <p:cNvGrpSpPr/>
          <p:nvPr/>
        </p:nvGrpSpPr>
        <p:grpSpPr>
          <a:xfrm>
            <a:off x="662027" y="4361822"/>
            <a:ext cx="633602" cy="735123"/>
            <a:chOff x="4875375" y="1538936"/>
            <a:chExt cx="633602" cy="735123"/>
          </a:xfrm>
        </p:grpSpPr>
        <p:sp>
          <p:nvSpPr>
            <p:cNvPr id="1063" name="Google Shape;1063;p53">
              <a:extLst>
                <a:ext uri="{FF2B5EF4-FFF2-40B4-BE49-F238E27FC236}">
                  <a16:creationId xmlns:a16="http://schemas.microsoft.com/office/drawing/2014/main" id="{C3A2512D-BC3A-59E8-8A17-019CBE3D846A}"/>
                </a:ext>
              </a:extLst>
            </p:cNvPr>
            <p:cNvSpPr/>
            <p:nvPr/>
          </p:nvSpPr>
          <p:spPr>
            <a:xfrm rot="2350844">
              <a:off x="4875375" y="1538936"/>
              <a:ext cx="633602" cy="735123"/>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64" name="Google Shape;1064;p53">
              <a:extLst>
                <a:ext uri="{FF2B5EF4-FFF2-40B4-BE49-F238E27FC236}">
                  <a16:creationId xmlns:a16="http://schemas.microsoft.com/office/drawing/2014/main" id="{9279AB6F-D150-F1A1-137B-A3DA17EFE060}"/>
                </a:ext>
              </a:extLst>
            </p:cNvPr>
            <p:cNvSpPr/>
            <p:nvPr/>
          </p:nvSpPr>
          <p:spPr>
            <a:xfrm rot="2350844">
              <a:off x="5136111" y="1686714"/>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5" name="Google Shape;1065;p53">
              <a:extLst>
                <a:ext uri="{FF2B5EF4-FFF2-40B4-BE49-F238E27FC236}">
                  <a16:creationId xmlns:a16="http://schemas.microsoft.com/office/drawing/2014/main" id="{ACE8BB10-AAC7-0A8E-88F9-736299B6E54D}"/>
                </a:ext>
              </a:extLst>
            </p:cNvPr>
            <p:cNvSpPr/>
            <p:nvPr/>
          </p:nvSpPr>
          <p:spPr>
            <a:xfrm rot="2350844">
              <a:off x="5109970" y="1735435"/>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6" name="Google Shape;1066;p53">
              <a:extLst>
                <a:ext uri="{FF2B5EF4-FFF2-40B4-BE49-F238E27FC236}">
                  <a16:creationId xmlns:a16="http://schemas.microsoft.com/office/drawing/2014/main" id="{092F2F2D-1893-2166-73CA-C754A1F7B3A3}"/>
                </a:ext>
              </a:extLst>
            </p:cNvPr>
            <p:cNvSpPr/>
            <p:nvPr/>
          </p:nvSpPr>
          <p:spPr>
            <a:xfrm rot="2350844">
              <a:off x="5083220" y="1814413"/>
              <a:ext cx="317161" cy="146161"/>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67" name="Google Shape;1067;p53">
            <a:extLst>
              <a:ext uri="{FF2B5EF4-FFF2-40B4-BE49-F238E27FC236}">
                <a16:creationId xmlns:a16="http://schemas.microsoft.com/office/drawing/2014/main" id="{D5D0BCE9-961D-B9F7-0544-1B8F37645C39}"/>
              </a:ext>
            </a:extLst>
          </p:cNvPr>
          <p:cNvGrpSpPr/>
          <p:nvPr/>
        </p:nvGrpSpPr>
        <p:grpSpPr>
          <a:xfrm>
            <a:off x="114865" y="3249780"/>
            <a:ext cx="715680" cy="930600"/>
            <a:chOff x="3918690" y="490830"/>
            <a:chExt cx="715680" cy="930600"/>
          </a:xfrm>
        </p:grpSpPr>
        <p:sp>
          <p:nvSpPr>
            <p:cNvPr id="1068" name="Google Shape;1068;p53">
              <a:extLst>
                <a:ext uri="{FF2B5EF4-FFF2-40B4-BE49-F238E27FC236}">
                  <a16:creationId xmlns:a16="http://schemas.microsoft.com/office/drawing/2014/main" id="{2E10BE44-6285-EDE0-508B-90FAFD831E07}"/>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9" name="Google Shape;1069;p53">
              <a:extLst>
                <a:ext uri="{FF2B5EF4-FFF2-40B4-BE49-F238E27FC236}">
                  <a16:creationId xmlns:a16="http://schemas.microsoft.com/office/drawing/2014/main" id="{73AB1BAF-A502-2D68-262A-B77038BC0534}"/>
                </a:ext>
              </a:extLst>
            </p:cNvPr>
            <p:cNvSpPr/>
            <p:nvPr/>
          </p:nvSpPr>
          <p:spPr>
            <a:xfrm>
              <a:off x="4000770" y="490830"/>
              <a:ext cx="633600" cy="775440"/>
            </a:xfrm>
            <a:custGeom>
              <a:avLst/>
              <a:gdLst/>
              <a:ahLst/>
              <a:cxnLst/>
              <a:rect l="l" t="t" r="r" b="b"/>
              <a:pathLst>
                <a:path w="1760" h="2154" extrusionOk="0">
                  <a:moveTo>
                    <a:pt x="1760" y="1680"/>
                  </a:moveTo>
                  <a:lnTo>
                    <a:pt x="554" y="2154"/>
                  </a:lnTo>
                  <a:cubicBezTo>
                    <a:pt x="455" y="1530"/>
                    <a:pt x="256" y="981"/>
                    <a:pt x="0" y="474"/>
                  </a:cubicBezTo>
                  <a:lnTo>
                    <a:pt x="1103" y="0"/>
                  </a:lnTo>
                  <a:cubicBezTo>
                    <a:pt x="1525" y="518"/>
                    <a:pt x="1679" y="1084"/>
                    <a:pt x="1760" y="1680"/>
                  </a:cubicBezTo>
                  <a:close/>
                </a:path>
              </a:pathLst>
            </a:custGeom>
            <a:solidFill>
              <a:srgbClr val="191919">
                <a:alpha val="117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53">
              <a:extLst>
                <a:ext uri="{FF2B5EF4-FFF2-40B4-BE49-F238E27FC236}">
                  <a16:creationId xmlns:a16="http://schemas.microsoft.com/office/drawing/2014/main" id="{5E3C1349-C3AE-3821-FD72-6364003AF42F}"/>
                </a:ext>
              </a:extLst>
            </p:cNvPr>
            <p:cNvSpPr/>
            <p:nvPr/>
          </p:nvSpPr>
          <p:spPr>
            <a:xfrm>
              <a:off x="3918690" y="686310"/>
              <a:ext cx="633600" cy="735120"/>
            </a:xfrm>
            <a:custGeom>
              <a:avLst/>
              <a:gdLst/>
              <a:ahLst/>
              <a:cxnLst/>
              <a:rect l="l" t="t" r="r" b="b"/>
              <a:pathLst>
                <a:path w="1760" h="2042" extrusionOk="0">
                  <a:moveTo>
                    <a:pt x="1760" y="1568"/>
                  </a:moveTo>
                  <a:lnTo>
                    <a:pt x="554" y="2042"/>
                  </a:lnTo>
                  <a:cubicBezTo>
                    <a:pt x="455" y="1418"/>
                    <a:pt x="257" y="869"/>
                    <a:pt x="0" y="362"/>
                  </a:cubicBezTo>
                  <a:lnTo>
                    <a:pt x="741" y="44"/>
                  </a:lnTo>
                  <a:cubicBezTo>
                    <a:pt x="1026" y="-79"/>
                    <a:pt x="1355" y="65"/>
                    <a:pt x="1460" y="358"/>
                  </a:cubicBezTo>
                  <a:cubicBezTo>
                    <a:pt x="1603" y="754"/>
                    <a:pt x="1704" y="1157"/>
                    <a:pt x="1760" y="156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1" name="Google Shape;1071;p53">
              <a:extLst>
                <a:ext uri="{FF2B5EF4-FFF2-40B4-BE49-F238E27FC236}">
                  <a16:creationId xmlns:a16="http://schemas.microsoft.com/office/drawing/2014/main" id="{67603A8A-1F86-4AD9-9A18-1A8ABABBA7BF}"/>
                </a:ext>
              </a:extLst>
            </p:cNvPr>
            <p:cNvSpPr/>
            <p:nvPr/>
          </p:nvSpPr>
          <p:spPr>
            <a:xfrm>
              <a:off x="4055850" y="875310"/>
              <a:ext cx="119880" cy="51120"/>
            </a:xfrm>
            <a:custGeom>
              <a:avLst/>
              <a:gdLst/>
              <a:ahLst/>
              <a:cxnLst/>
              <a:rect l="l" t="t" r="r" b="b"/>
              <a:pathLst>
                <a:path w="333" h="142" extrusionOk="0">
                  <a:moveTo>
                    <a:pt x="333" y="1"/>
                  </a:moveTo>
                  <a:cubicBezTo>
                    <a:pt x="335" y="6"/>
                    <a:pt x="262" y="41"/>
                    <a:pt x="170" y="80"/>
                  </a:cubicBezTo>
                  <a:cubicBezTo>
                    <a:pt x="78" y="119"/>
                    <a:pt x="2" y="146"/>
                    <a:pt x="0" y="142"/>
                  </a:cubicBezTo>
                  <a:cubicBezTo>
                    <a:pt x="-2" y="137"/>
                    <a:pt x="71" y="102"/>
                    <a:pt x="163" y="63"/>
                  </a:cubicBezTo>
                  <a:cubicBezTo>
                    <a:pt x="255" y="24"/>
                    <a:pt x="331" y="-4"/>
                    <a:pt x="333" y="1"/>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53">
              <a:extLst>
                <a:ext uri="{FF2B5EF4-FFF2-40B4-BE49-F238E27FC236}">
                  <a16:creationId xmlns:a16="http://schemas.microsoft.com/office/drawing/2014/main" id="{EBA8D1C6-3521-E162-43A1-1198A90C9E3A}"/>
                </a:ext>
              </a:extLst>
            </p:cNvPr>
            <p:cNvSpPr/>
            <p:nvPr/>
          </p:nvSpPr>
          <p:spPr>
            <a:xfrm>
              <a:off x="4074210" y="85659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8"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3" name="Google Shape;1073;p53">
              <a:extLst>
                <a:ext uri="{FF2B5EF4-FFF2-40B4-BE49-F238E27FC236}">
                  <a16:creationId xmlns:a16="http://schemas.microsoft.com/office/drawing/2014/main" id="{6371FF05-CFE0-0EA6-EE05-8ACC732070BD}"/>
                </a:ext>
              </a:extLst>
            </p:cNvPr>
            <p:cNvSpPr/>
            <p:nvPr/>
          </p:nvSpPr>
          <p:spPr>
            <a:xfrm>
              <a:off x="4103370" y="934710"/>
              <a:ext cx="317160" cy="146160"/>
            </a:xfrm>
            <a:custGeom>
              <a:avLst/>
              <a:gdLst/>
              <a:ahLst/>
              <a:cxnLst/>
              <a:rect l="l" t="t" r="r" b="b"/>
              <a:pathLst>
                <a:path w="881" h="406" extrusionOk="0">
                  <a:moveTo>
                    <a:pt x="881" y="0"/>
                  </a:moveTo>
                  <a:cubicBezTo>
                    <a:pt x="883" y="4"/>
                    <a:pt x="687" y="99"/>
                    <a:pt x="444" y="211"/>
                  </a:cubicBezTo>
                  <a:cubicBezTo>
                    <a:pt x="201" y="324"/>
                    <a:pt x="2" y="411"/>
                    <a:pt x="0" y="406"/>
                  </a:cubicBezTo>
                  <a:cubicBezTo>
                    <a:pt x="-2" y="402"/>
                    <a:pt x="193" y="307"/>
                    <a:pt x="436" y="195"/>
                  </a:cubicBezTo>
                  <a:cubicBezTo>
                    <a:pt x="680" y="82"/>
                    <a:pt x="879" y="-5"/>
                    <a:pt x="88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4" name="Picture 3">
            <a:extLst>
              <a:ext uri="{FF2B5EF4-FFF2-40B4-BE49-F238E27FC236}">
                <a16:creationId xmlns:a16="http://schemas.microsoft.com/office/drawing/2014/main" id="{D41F6080-6206-CCB8-A5BA-7118DFD83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29" y="1107723"/>
            <a:ext cx="6241821" cy="3550677"/>
          </a:xfrm>
          <a:prstGeom prst="rect">
            <a:avLst/>
          </a:prstGeom>
        </p:spPr>
      </p:pic>
    </p:spTree>
    <p:extLst>
      <p:ext uri="{BB962C8B-B14F-4D97-AF65-F5344CB8AC3E}">
        <p14:creationId xmlns:p14="http://schemas.microsoft.com/office/powerpoint/2010/main" val="3517234030"/>
      </p:ext>
    </p:extLst>
  </p:cSld>
  <p:clrMapOvr>
    <a:masterClrMapping/>
  </p:clrMapOvr>
</p:sld>
</file>

<file path=ppt/theme/theme1.xml><?xml version="1.0" encoding="utf-8"?>
<a:theme xmlns:a="http://schemas.openxmlformats.org/drawingml/2006/main" name="Documents Folder Theme by Slidesgo">
  <a:themeElements>
    <a:clrScheme name="Simple Light">
      <a:dk1>
        <a:srgbClr val="212529"/>
      </a:dk1>
      <a:lt1>
        <a:srgbClr val="F9F9F9"/>
      </a:lt1>
      <a:dk2>
        <a:srgbClr val="307696"/>
      </a:dk2>
      <a:lt2>
        <a:srgbClr val="D9E2EA"/>
      </a:lt2>
      <a:accent1>
        <a:srgbClr val="8FB0CB"/>
      </a:accent1>
      <a:accent2>
        <a:srgbClr val="F04C5E"/>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1768</TotalTime>
  <Words>4578</Words>
  <Application>Microsoft Office PowerPoint</Application>
  <PresentationFormat>On-screen Show (16:9)</PresentationFormat>
  <Paragraphs>311</Paragraphs>
  <Slides>55</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Wingdings</vt:lpstr>
      <vt:lpstr>Raleway SemiBold</vt:lpstr>
      <vt:lpstr>Nunito Light</vt:lpstr>
      <vt:lpstr>Arial</vt:lpstr>
      <vt:lpstr>Barlow</vt:lpstr>
      <vt:lpstr>Raleway</vt:lpstr>
      <vt:lpstr>Documents Folder Theme by Slidesgo</vt:lpstr>
      <vt:lpstr>LearnPath+ Enhancing Personalized E-Learning: A Novel Approach to Adaptive Learning Pathways for Individualized Knowledge Acquisition</vt:lpstr>
      <vt:lpstr>OUR TEAM</vt:lpstr>
      <vt:lpstr>ROADMAP</vt:lpstr>
      <vt:lpstr>Introduction</vt:lpstr>
      <vt:lpstr>Research problem</vt:lpstr>
      <vt:lpstr>Main objective</vt:lpstr>
      <vt:lpstr>Sub objectives</vt:lpstr>
      <vt:lpstr>Overall system  diagram</vt:lpstr>
      <vt:lpstr>GANTT CHART</vt:lpstr>
      <vt:lpstr>User Profiling Component</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Adaptive Recommendation Engine</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Dynamic Learning Pathway Generator</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Engagement Analytics and Feedback Loop</vt:lpstr>
      <vt:lpstr>background</vt:lpstr>
      <vt:lpstr>Research questions</vt:lpstr>
      <vt:lpstr>SPECIFIC AND SUB OBJECTIVE</vt:lpstr>
      <vt:lpstr>requirements</vt:lpstr>
      <vt:lpstr>Requirements Contd.</vt:lpstr>
      <vt:lpstr>Research gap</vt:lpstr>
      <vt:lpstr>System  diagram</vt:lpstr>
      <vt:lpstr>Methodology</vt:lpstr>
      <vt:lpstr>Commercialization</vt:lpstr>
      <vt:lpstr>REFERENCE</vt:lpstr>
      <vt:lpstr>Work Breakdown Structure (WBS)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LearnPath+ Enhancing Personalized E-Learning: A Novel Approach to Adaptive Learning Pathways for Individualized Knowledge Acquisition</dc:title>
  <cp:lastModifiedBy>Jayasinghe K.A.K.N it21032806</cp:lastModifiedBy>
  <cp:revision>10</cp:revision>
  <dcterms:modified xsi:type="dcterms:W3CDTF">2024-02-20T22:32:28Z</dcterms:modified>
</cp:coreProperties>
</file>