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f1b0ce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f1b0ce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1b0ce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1b0c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f1b0c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f1b0c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1b0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1b0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1b0ce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1b0ce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1b0ce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1b0ce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1b0ce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1b0ce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1b0ce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1b0ce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1b0ce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1b0ce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1b0ce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1b0ce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f1b0c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f1b0c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 and Flash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the code from the previous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a string field for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the input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flash message to the user indicating their choice of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a few extra lines of code needed!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add them on your own first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serve as a code-along lecture for an example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flask_wtf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packages to quickly create forms from our flask python scripts.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main components to creating a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a secret key for security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WTForm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Fields for each part of the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a View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= [‘GET’,’POST’]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instance of 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form submission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possible HTML form field has a corresponding wtforms class you can import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tforms also has validators you can easily insert.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can perform checks on the form data, such as requiring a field to be filled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Flask’s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to grab the information provided in the form and pass it to another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will later on save this information once we understand databases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Flashing Messages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want to send a message to the user that we don’t need to save or fix permanently to the template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message to the user that can then be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makes this easy, let’s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