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8C7060-6243-4424-AC17-72AD7C3D0809}">
  <a:tblStyle styleId="{C58C7060-6243-4424-AC17-72AD7C3D0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{C58C7060-6243-4424-AC17-72AD7C3D0809}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{C58C7060-6243-4424-AC17-72AD7C3D0809}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