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2C65F7-A8F3-41BD-92C6-97138CB8A7B0}">
  <a:tblStyle styleId="{172C65F7-A8F3-41BD-92C6-97138CB8A7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{172C65F7-A8F3-41BD-92C6-97138CB8A7B0}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