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257" r:id="rId3"/>
    <p:sldId id="309" r:id="rId4"/>
    <p:sldId id="281" r:id="rId5"/>
    <p:sldId id="313" r:id="rId6"/>
    <p:sldId id="263" r:id="rId7"/>
    <p:sldId id="270" r:id="rId8"/>
    <p:sldId id="312" r:id="rId9"/>
    <p:sldId id="314" r:id="rId10"/>
    <p:sldId id="315" r:id="rId11"/>
    <p:sldId id="316" r:id="rId12"/>
    <p:sldId id="317" r:id="rId13"/>
    <p:sldId id="265" r:id="rId14"/>
    <p:sldId id="285" r:id="rId15"/>
    <p:sldId id="288" r:id="rId16"/>
  </p:sldIdLst>
  <p:sldSz cx="9144000" cy="5143500" type="screen16x9"/>
  <p:notesSz cx="6858000" cy="9144000"/>
  <p:embeddedFontLst>
    <p:embeddedFont>
      <p:font typeface="Barlow Semi Condensed" panose="020B0604020202020204" charset="0"/>
      <p:regular r:id="rId18"/>
      <p:bold r:id="rId19"/>
      <p:italic r:id="rId20"/>
      <p:boldItalic r:id="rId21"/>
    </p:embeddedFont>
    <p:embeddedFont>
      <p:font typeface="Knewav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C1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399B9B-74F4-497B-A1BF-6E08616ACCED}">
  <a:tblStyle styleId="{C2399B9B-74F4-497B-A1BF-6E08616ACC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3692" autoAdjust="0"/>
  </p:normalViewPr>
  <p:slideViewPr>
    <p:cSldViewPr snapToGrid="0">
      <p:cViewPr varScale="1">
        <p:scale>
          <a:sx n="89" d="100"/>
          <a:sy n="89" d="100"/>
        </p:scale>
        <p:origin x="80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Google Shape;24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4" name="Google Shape;24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ab98393b6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ab98393b6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p:cNvGrpSpPr/>
        <p:nvPr/>
      </p:nvGrpSpPr>
      <p:grpSpPr>
        <a:xfrm>
          <a:off x="0" y="0"/>
          <a:ext cx="0" cy="0"/>
          <a:chOff x="0" y="0"/>
          <a:chExt cx="0" cy="0"/>
        </a:xfrm>
      </p:grpSpPr>
      <p:sp>
        <p:nvSpPr>
          <p:cNvPr id="3128" name="Google Shape;3128;gab98393b64_0_4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ab98393b64_0_4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ab98393b64_0_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ab98393b64_0_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8"/>
        <p:cNvGrpSpPr/>
        <p:nvPr/>
      </p:nvGrpSpPr>
      <p:grpSpPr>
        <a:xfrm>
          <a:off x="0" y="0"/>
          <a:ext cx="0" cy="0"/>
          <a:chOff x="0" y="0"/>
          <a:chExt cx="0" cy="0"/>
        </a:xfrm>
      </p:grpSpPr>
      <p:sp>
        <p:nvSpPr>
          <p:cNvPr id="2759" name="Google Shape;2759;gab98393b64_0_2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0" name="Google Shape;2760;gab98393b64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8"/>
        <p:cNvGrpSpPr/>
        <p:nvPr/>
      </p:nvGrpSpPr>
      <p:grpSpPr>
        <a:xfrm>
          <a:off x="0" y="0"/>
          <a:ext cx="0" cy="0"/>
          <a:chOff x="0" y="0"/>
          <a:chExt cx="0" cy="0"/>
        </a:xfrm>
      </p:grpSpPr>
      <p:sp>
        <p:nvSpPr>
          <p:cNvPr id="2579" name="Google Shape;2579;gab98393b64_0_1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0" name="Google Shape;2580;gab98393b64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9"/>
        <p:cNvGrpSpPr/>
        <p:nvPr/>
      </p:nvGrpSpPr>
      <p:grpSpPr>
        <a:xfrm>
          <a:off x="0" y="0"/>
          <a:ext cx="0" cy="0"/>
          <a:chOff x="0" y="0"/>
          <a:chExt cx="0" cy="0"/>
        </a:xfrm>
      </p:grpSpPr>
      <p:sp>
        <p:nvSpPr>
          <p:cNvPr id="3200" name="Google Shape;3200;gab98393b64_0_5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1" name="Google Shape;3201;gab98393b64_0_5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8"/>
        <p:cNvGrpSpPr/>
        <p:nvPr/>
      </p:nvGrpSpPr>
      <p:grpSpPr>
        <a:xfrm>
          <a:off x="0" y="0"/>
          <a:ext cx="0" cy="0"/>
          <a:chOff x="0" y="0"/>
          <a:chExt cx="0" cy="0"/>
        </a:xfrm>
      </p:grpSpPr>
      <p:sp>
        <p:nvSpPr>
          <p:cNvPr id="3239" name="Google Shape;3239;gab98393b64_0_6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0" name="Google Shape;3240;gab98393b64_0_6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832525" y="-307850"/>
            <a:ext cx="4073168" cy="2580424"/>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832528" y="3297075"/>
            <a:ext cx="3961554" cy="2580377"/>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48025" y="-228600"/>
            <a:ext cx="4073209" cy="2443449"/>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803850" y="3432725"/>
            <a:ext cx="3961554" cy="2309078"/>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7278531">
            <a:off x="-243140" y="3839708"/>
            <a:ext cx="2590764" cy="1109833"/>
            <a:chOff x="3260100" y="4040200"/>
            <a:chExt cx="1579600" cy="893550"/>
          </a:xfrm>
        </p:grpSpPr>
        <p:sp>
          <p:nvSpPr>
            <p:cNvPr id="14" name="Google Shape;14;p2"/>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txBox="1">
            <a:spLocks noGrp="1"/>
          </p:cNvSpPr>
          <p:nvPr>
            <p:ph type="ctrTitle"/>
          </p:nvPr>
        </p:nvSpPr>
        <p:spPr>
          <a:xfrm>
            <a:off x="2535450" y="1290123"/>
            <a:ext cx="4073100" cy="21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5200"/>
              <a:buNone/>
              <a:defRPr sz="5200">
                <a:solidFill>
                  <a:schemeClr val="accent1"/>
                </a:solidFill>
              </a:defRPr>
            </a:lvl2pPr>
            <a:lvl3pPr lvl="2" algn="ctr" rtl="0">
              <a:spcBef>
                <a:spcPts val="0"/>
              </a:spcBef>
              <a:spcAft>
                <a:spcPts val="0"/>
              </a:spcAft>
              <a:buClr>
                <a:schemeClr val="accent1"/>
              </a:buClr>
              <a:buSzPts val="5200"/>
              <a:buNone/>
              <a:defRPr sz="5200">
                <a:solidFill>
                  <a:schemeClr val="accent1"/>
                </a:solidFill>
              </a:defRPr>
            </a:lvl3pPr>
            <a:lvl4pPr lvl="3" algn="ctr" rtl="0">
              <a:spcBef>
                <a:spcPts val="0"/>
              </a:spcBef>
              <a:spcAft>
                <a:spcPts val="0"/>
              </a:spcAft>
              <a:buClr>
                <a:schemeClr val="accent1"/>
              </a:buClr>
              <a:buSzPts val="5200"/>
              <a:buNone/>
              <a:defRPr sz="5200">
                <a:solidFill>
                  <a:schemeClr val="accent1"/>
                </a:solidFill>
              </a:defRPr>
            </a:lvl4pPr>
            <a:lvl5pPr lvl="4" algn="ctr" rtl="0">
              <a:spcBef>
                <a:spcPts val="0"/>
              </a:spcBef>
              <a:spcAft>
                <a:spcPts val="0"/>
              </a:spcAft>
              <a:buClr>
                <a:schemeClr val="accent1"/>
              </a:buClr>
              <a:buSzPts val="5200"/>
              <a:buNone/>
              <a:defRPr sz="5200">
                <a:solidFill>
                  <a:schemeClr val="accent1"/>
                </a:solidFill>
              </a:defRPr>
            </a:lvl5pPr>
            <a:lvl6pPr lvl="5" algn="ctr" rtl="0">
              <a:spcBef>
                <a:spcPts val="0"/>
              </a:spcBef>
              <a:spcAft>
                <a:spcPts val="0"/>
              </a:spcAft>
              <a:buClr>
                <a:schemeClr val="accent1"/>
              </a:buClr>
              <a:buSzPts val="5200"/>
              <a:buNone/>
              <a:defRPr sz="5200">
                <a:solidFill>
                  <a:schemeClr val="accent1"/>
                </a:solidFill>
              </a:defRPr>
            </a:lvl6pPr>
            <a:lvl7pPr lvl="6" algn="ctr" rtl="0">
              <a:spcBef>
                <a:spcPts val="0"/>
              </a:spcBef>
              <a:spcAft>
                <a:spcPts val="0"/>
              </a:spcAft>
              <a:buClr>
                <a:schemeClr val="accent1"/>
              </a:buClr>
              <a:buSzPts val="5200"/>
              <a:buNone/>
              <a:defRPr sz="5200">
                <a:solidFill>
                  <a:schemeClr val="accent1"/>
                </a:solidFill>
              </a:defRPr>
            </a:lvl7pPr>
            <a:lvl8pPr lvl="7" algn="ctr" rtl="0">
              <a:spcBef>
                <a:spcPts val="0"/>
              </a:spcBef>
              <a:spcAft>
                <a:spcPts val="0"/>
              </a:spcAft>
              <a:buClr>
                <a:schemeClr val="accent1"/>
              </a:buClr>
              <a:buSzPts val="5200"/>
              <a:buNone/>
              <a:defRPr sz="5200">
                <a:solidFill>
                  <a:schemeClr val="accent1"/>
                </a:solidFill>
              </a:defRPr>
            </a:lvl8pPr>
            <a:lvl9pPr lvl="8" algn="ctr" rtl="0">
              <a:spcBef>
                <a:spcPts val="0"/>
              </a:spcBef>
              <a:spcAft>
                <a:spcPts val="0"/>
              </a:spcAft>
              <a:buClr>
                <a:schemeClr val="accent1"/>
              </a:buClr>
              <a:buSzPts val="5200"/>
              <a:buNone/>
              <a:defRPr sz="5200">
                <a:solidFill>
                  <a:schemeClr val="accent1"/>
                </a:solidFill>
              </a:defRPr>
            </a:lvl9pPr>
          </a:lstStyle>
          <a:p>
            <a:endParaRPr/>
          </a:p>
        </p:txBody>
      </p:sp>
      <p:sp>
        <p:nvSpPr>
          <p:cNvPr id="42" name="Google Shape;42;p2"/>
          <p:cNvSpPr txBox="1">
            <a:spLocks noGrp="1"/>
          </p:cNvSpPr>
          <p:nvPr>
            <p:ph type="subTitle" idx="1"/>
          </p:nvPr>
        </p:nvSpPr>
        <p:spPr>
          <a:xfrm>
            <a:off x="2535450" y="3430077"/>
            <a:ext cx="4073100" cy="42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8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grpSp>
        <p:nvGrpSpPr>
          <p:cNvPr id="43" name="Google Shape;43;p2"/>
          <p:cNvGrpSpPr/>
          <p:nvPr/>
        </p:nvGrpSpPr>
        <p:grpSpPr>
          <a:xfrm rot="1310010">
            <a:off x="6740051" y="329146"/>
            <a:ext cx="1507401" cy="1355932"/>
            <a:chOff x="3495050" y="1152875"/>
            <a:chExt cx="1082275" cy="881498"/>
          </a:xfrm>
        </p:grpSpPr>
        <p:sp>
          <p:nvSpPr>
            <p:cNvPr id="44" name="Google Shape;44;p2"/>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50888" y="1844127"/>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42837" y="1953823"/>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70046" y="3779335"/>
            <a:ext cx="756400" cy="688304"/>
            <a:chOff x="853450" y="2614875"/>
            <a:chExt cx="654325" cy="595625"/>
          </a:xfrm>
        </p:grpSpPr>
        <p:sp>
          <p:nvSpPr>
            <p:cNvPr id="53" name="Google Shape;53;p2"/>
            <p:cNvSpPr/>
            <p:nvPr/>
          </p:nvSpPr>
          <p:spPr>
            <a:xfrm>
              <a:off x="853450" y="2614875"/>
              <a:ext cx="654325" cy="595625"/>
            </a:xfrm>
            <a:custGeom>
              <a:avLst/>
              <a:gdLst/>
              <a:ahLst/>
              <a:cxnLst/>
              <a:rect l="l" t="t" r="r" b="b"/>
              <a:pathLst>
                <a:path w="26173" h="23825" extrusionOk="0">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23825" y="2677650"/>
              <a:ext cx="518800" cy="471900"/>
            </a:xfrm>
            <a:custGeom>
              <a:avLst/>
              <a:gdLst/>
              <a:ahLst/>
              <a:cxnLst/>
              <a:rect l="l" t="t" r="r" b="b"/>
              <a:pathLst>
                <a:path w="20752" h="18876" extrusionOk="0">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12825" y="2883475"/>
              <a:ext cx="217925" cy="169225"/>
            </a:xfrm>
            <a:custGeom>
              <a:avLst/>
              <a:gdLst/>
              <a:ahLst/>
              <a:cxnLst/>
              <a:rect l="l" t="t" r="r" b="b"/>
              <a:pathLst>
                <a:path w="8717" h="6769" extrusionOk="0">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7660301" y="3459623"/>
            <a:ext cx="421308" cy="1448042"/>
            <a:chOff x="4871700" y="1797250"/>
            <a:chExt cx="319900" cy="1099500"/>
          </a:xfrm>
        </p:grpSpPr>
        <p:sp>
          <p:nvSpPr>
            <p:cNvPr id="57" name="Google Shape;57;p2"/>
            <p:cNvSpPr/>
            <p:nvPr/>
          </p:nvSpPr>
          <p:spPr>
            <a:xfrm>
              <a:off x="4871700" y="2253700"/>
              <a:ext cx="271050" cy="643050"/>
            </a:xfrm>
            <a:custGeom>
              <a:avLst/>
              <a:gdLst/>
              <a:ahLst/>
              <a:cxnLst/>
              <a:rect l="l" t="t" r="r" b="b"/>
              <a:pathLst>
                <a:path w="10842" h="25722" extrusionOk="0">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895550" y="2310800"/>
              <a:ext cx="225675" cy="78525"/>
            </a:xfrm>
            <a:custGeom>
              <a:avLst/>
              <a:gdLst/>
              <a:ahLst/>
              <a:cxnLst/>
              <a:rect l="l" t="t" r="r" b="b"/>
              <a:pathLst>
                <a:path w="9027" h="3141" extrusionOk="0">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932175" y="2489925"/>
              <a:ext cx="174500" cy="41300"/>
            </a:xfrm>
            <a:custGeom>
              <a:avLst/>
              <a:gdLst/>
              <a:ahLst/>
              <a:cxnLst/>
              <a:rect l="l" t="t" r="r" b="b"/>
              <a:pathLst>
                <a:path w="6980" h="1652" extrusionOk="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49050" y="2599250"/>
              <a:ext cx="126225" cy="37000"/>
            </a:xfrm>
            <a:custGeom>
              <a:avLst/>
              <a:gdLst/>
              <a:ahLst/>
              <a:cxnLst/>
              <a:rect l="l" t="t" r="r" b="b"/>
              <a:pathLst>
                <a:path w="5049" h="1480" extrusionOk="0">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53700" y="2737100"/>
              <a:ext cx="77950" cy="34325"/>
            </a:xfrm>
            <a:custGeom>
              <a:avLst/>
              <a:gdLst/>
              <a:ahLst/>
              <a:cxnLst/>
              <a:rect l="l" t="t" r="r" b="b"/>
              <a:pathLst>
                <a:path w="3118" h="1373" extrusionOk="0">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9275241">
            <a:off x="7200004" y="4165993"/>
            <a:ext cx="2176608" cy="909045"/>
            <a:chOff x="2915775" y="2073500"/>
            <a:chExt cx="874750" cy="365333"/>
          </a:xfrm>
        </p:grpSpPr>
        <p:sp>
          <p:nvSpPr>
            <p:cNvPr id="72" name="Google Shape;72;p2"/>
            <p:cNvSpPr/>
            <p:nvPr/>
          </p:nvSpPr>
          <p:spPr>
            <a:xfrm>
              <a:off x="3004557" y="2399858"/>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134334" y="2346583"/>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94872" y="2268209"/>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241721" y="2268481"/>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410726">
            <a:off x="8306109" y="926375"/>
            <a:ext cx="671663" cy="673538"/>
            <a:chOff x="1474000" y="3672875"/>
            <a:chExt cx="492050" cy="495800"/>
          </a:xfrm>
        </p:grpSpPr>
        <p:sp>
          <p:nvSpPr>
            <p:cNvPr id="93" name="Google Shape;93;p2"/>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
          <p:cNvGrpSpPr/>
          <p:nvPr/>
        </p:nvGrpSpPr>
        <p:grpSpPr>
          <a:xfrm rot="-789270">
            <a:off x="189870" y="117652"/>
            <a:ext cx="783145" cy="1083726"/>
            <a:chOff x="5709775" y="2441350"/>
            <a:chExt cx="700850" cy="908350"/>
          </a:xfrm>
        </p:grpSpPr>
        <p:sp>
          <p:nvSpPr>
            <p:cNvPr id="103" name="Google Shape;103;p2"/>
            <p:cNvSpPr/>
            <p:nvPr/>
          </p:nvSpPr>
          <p:spPr>
            <a:xfrm>
              <a:off x="6044200" y="2441350"/>
              <a:ext cx="366425" cy="341725"/>
            </a:xfrm>
            <a:custGeom>
              <a:avLst/>
              <a:gdLst/>
              <a:ahLst/>
              <a:cxnLst/>
              <a:rect l="l" t="t" r="r" b="b"/>
              <a:pathLst>
                <a:path w="14657" h="13669" extrusionOk="0">
                  <a:moveTo>
                    <a:pt x="8510" y="1"/>
                  </a:moveTo>
                  <a:cubicBezTo>
                    <a:pt x="8081" y="1"/>
                    <a:pt x="7753" y="439"/>
                    <a:pt x="7561" y="780"/>
                  </a:cubicBezTo>
                  <a:cubicBezTo>
                    <a:pt x="6700" y="2339"/>
                    <a:pt x="5816" y="3781"/>
                    <a:pt x="4955" y="5340"/>
                  </a:cubicBezTo>
                  <a:cubicBezTo>
                    <a:pt x="4955" y="4479"/>
                    <a:pt x="5048" y="3502"/>
                    <a:pt x="5048" y="2618"/>
                  </a:cubicBezTo>
                  <a:cubicBezTo>
                    <a:pt x="5005" y="2614"/>
                    <a:pt x="4962" y="2612"/>
                    <a:pt x="4919" y="2612"/>
                  </a:cubicBezTo>
                  <a:cubicBezTo>
                    <a:pt x="4004" y="2612"/>
                    <a:pt x="3291" y="3545"/>
                    <a:pt x="3024" y="4479"/>
                  </a:cubicBezTo>
                  <a:cubicBezTo>
                    <a:pt x="2815" y="5433"/>
                    <a:pt x="2908" y="6410"/>
                    <a:pt x="2815" y="7387"/>
                  </a:cubicBezTo>
                  <a:cubicBezTo>
                    <a:pt x="2815" y="7666"/>
                    <a:pt x="2722" y="7969"/>
                    <a:pt x="2536" y="7969"/>
                  </a:cubicBezTo>
                  <a:cubicBezTo>
                    <a:pt x="2484" y="7993"/>
                    <a:pt x="2433" y="8004"/>
                    <a:pt x="2386" y="8004"/>
                  </a:cubicBezTo>
                  <a:cubicBezTo>
                    <a:pt x="2073" y="8004"/>
                    <a:pt x="1874" y="7521"/>
                    <a:pt x="1954" y="7178"/>
                  </a:cubicBezTo>
                  <a:cubicBezTo>
                    <a:pt x="2047" y="6898"/>
                    <a:pt x="2233" y="6410"/>
                    <a:pt x="2047" y="6107"/>
                  </a:cubicBezTo>
                  <a:cubicBezTo>
                    <a:pt x="1913" y="5900"/>
                    <a:pt x="1704" y="5804"/>
                    <a:pt x="1489" y="5804"/>
                  </a:cubicBezTo>
                  <a:cubicBezTo>
                    <a:pt x="1222" y="5804"/>
                    <a:pt x="946" y="5953"/>
                    <a:pt x="791" y="6224"/>
                  </a:cubicBezTo>
                  <a:cubicBezTo>
                    <a:pt x="489" y="6596"/>
                    <a:pt x="489" y="7085"/>
                    <a:pt x="489" y="7573"/>
                  </a:cubicBezTo>
                  <a:cubicBezTo>
                    <a:pt x="489" y="9411"/>
                    <a:pt x="0" y="11923"/>
                    <a:pt x="489" y="13668"/>
                  </a:cubicBezTo>
                  <a:cubicBezTo>
                    <a:pt x="1163" y="13575"/>
                    <a:pt x="1861" y="13389"/>
                    <a:pt x="2536" y="13389"/>
                  </a:cubicBezTo>
                  <a:cubicBezTo>
                    <a:pt x="3232" y="13464"/>
                    <a:pt x="3883" y="13601"/>
                    <a:pt x="4513" y="13601"/>
                  </a:cubicBezTo>
                  <a:cubicBezTo>
                    <a:pt x="4661" y="13601"/>
                    <a:pt x="4809" y="13593"/>
                    <a:pt x="4955" y="13575"/>
                  </a:cubicBezTo>
                  <a:cubicBezTo>
                    <a:pt x="5723" y="13482"/>
                    <a:pt x="6514" y="13087"/>
                    <a:pt x="6886" y="12412"/>
                  </a:cubicBezTo>
                  <a:cubicBezTo>
                    <a:pt x="7189" y="11644"/>
                    <a:pt x="6700" y="10667"/>
                    <a:pt x="5932" y="10574"/>
                  </a:cubicBezTo>
                  <a:cubicBezTo>
                    <a:pt x="5630" y="10574"/>
                    <a:pt x="5234" y="10760"/>
                    <a:pt x="4955" y="10877"/>
                  </a:cubicBezTo>
                  <a:cubicBezTo>
                    <a:pt x="4560" y="10877"/>
                    <a:pt x="4188" y="10760"/>
                    <a:pt x="4071" y="10481"/>
                  </a:cubicBezTo>
                  <a:cubicBezTo>
                    <a:pt x="3978" y="10295"/>
                    <a:pt x="4071" y="9993"/>
                    <a:pt x="4281" y="9806"/>
                  </a:cubicBezTo>
                  <a:cubicBezTo>
                    <a:pt x="4798" y="8986"/>
                    <a:pt x="5767" y="8507"/>
                    <a:pt x="6716" y="8507"/>
                  </a:cubicBezTo>
                  <a:cubicBezTo>
                    <a:pt x="7004" y="8507"/>
                    <a:pt x="7290" y="8551"/>
                    <a:pt x="7561" y="8643"/>
                  </a:cubicBezTo>
                  <a:cubicBezTo>
                    <a:pt x="8259" y="8829"/>
                    <a:pt x="8724" y="9225"/>
                    <a:pt x="9422" y="9318"/>
                  </a:cubicBezTo>
                  <a:cubicBezTo>
                    <a:pt x="9479" y="9327"/>
                    <a:pt x="9538" y="9331"/>
                    <a:pt x="9598" y="9331"/>
                  </a:cubicBezTo>
                  <a:cubicBezTo>
                    <a:pt x="10148" y="9331"/>
                    <a:pt x="10780" y="8958"/>
                    <a:pt x="10864" y="8434"/>
                  </a:cubicBezTo>
                  <a:cubicBezTo>
                    <a:pt x="10957" y="7759"/>
                    <a:pt x="10190" y="7271"/>
                    <a:pt x="9608" y="7085"/>
                  </a:cubicBezTo>
                  <a:cubicBezTo>
                    <a:pt x="8933" y="6898"/>
                    <a:pt x="8142" y="6689"/>
                    <a:pt x="7956" y="6107"/>
                  </a:cubicBezTo>
                  <a:cubicBezTo>
                    <a:pt x="9422" y="5921"/>
                    <a:pt x="10957" y="5642"/>
                    <a:pt x="12516" y="5433"/>
                  </a:cubicBezTo>
                  <a:cubicBezTo>
                    <a:pt x="13098" y="5433"/>
                    <a:pt x="13679" y="5247"/>
                    <a:pt x="14075" y="4851"/>
                  </a:cubicBezTo>
                  <a:cubicBezTo>
                    <a:pt x="14656" y="4084"/>
                    <a:pt x="13958" y="2827"/>
                    <a:pt x="13098" y="2525"/>
                  </a:cubicBezTo>
                  <a:cubicBezTo>
                    <a:pt x="12814" y="2444"/>
                    <a:pt x="12532" y="2410"/>
                    <a:pt x="12253" y="2410"/>
                  </a:cubicBezTo>
                  <a:cubicBezTo>
                    <a:pt x="11572" y="2410"/>
                    <a:pt x="10910" y="2613"/>
                    <a:pt x="10283" y="2827"/>
                  </a:cubicBezTo>
                  <a:cubicBezTo>
                    <a:pt x="9515" y="3106"/>
                    <a:pt x="8840" y="3316"/>
                    <a:pt x="8049" y="3502"/>
                  </a:cubicBezTo>
                  <a:cubicBezTo>
                    <a:pt x="7863" y="2920"/>
                    <a:pt x="8445" y="2246"/>
                    <a:pt x="8840" y="1664"/>
                  </a:cubicBezTo>
                  <a:cubicBezTo>
                    <a:pt x="9306" y="1176"/>
                    <a:pt x="9306" y="105"/>
                    <a:pt x="8631" y="12"/>
                  </a:cubicBezTo>
                  <a:cubicBezTo>
                    <a:pt x="8590" y="5"/>
                    <a:pt x="8550" y="1"/>
                    <a:pt x="85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709775" y="2465725"/>
              <a:ext cx="342000" cy="301325"/>
            </a:xfrm>
            <a:custGeom>
              <a:avLst/>
              <a:gdLst/>
              <a:ahLst/>
              <a:cxnLst/>
              <a:rect l="l" t="t" r="r" b="b"/>
              <a:pathLst>
                <a:path w="13680" h="12053" extrusionOk="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833650" y="2608575"/>
              <a:ext cx="218125" cy="271625"/>
            </a:xfrm>
            <a:custGeom>
              <a:avLst/>
              <a:gdLst/>
              <a:ahLst/>
              <a:cxnLst/>
              <a:rect l="l" t="t" r="r" b="b"/>
              <a:pathLst>
                <a:path w="8725" h="10865" extrusionOk="0">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39550" y="2550400"/>
              <a:ext cx="220450" cy="329800"/>
            </a:xfrm>
            <a:custGeom>
              <a:avLst/>
              <a:gdLst/>
              <a:ahLst/>
              <a:cxnLst/>
              <a:rect l="l" t="t" r="r" b="b"/>
              <a:pathLst>
                <a:path w="8818" h="13192" extrusionOk="0">
                  <a:moveTo>
                    <a:pt x="8817" y="1"/>
                  </a:moveTo>
                  <a:lnTo>
                    <a:pt x="8817" y="1"/>
                  </a:lnTo>
                  <a:cubicBezTo>
                    <a:pt x="7468" y="303"/>
                    <a:pt x="6118" y="1071"/>
                    <a:pt x="5048" y="1955"/>
                  </a:cubicBezTo>
                  <a:cubicBezTo>
                    <a:pt x="3885" y="2816"/>
                    <a:pt x="2908" y="3886"/>
                    <a:pt x="2140" y="5049"/>
                  </a:cubicBezTo>
                  <a:cubicBezTo>
                    <a:pt x="1349" y="6305"/>
                    <a:pt x="768" y="7678"/>
                    <a:pt x="489" y="9027"/>
                  </a:cubicBezTo>
                  <a:cubicBezTo>
                    <a:pt x="93" y="10376"/>
                    <a:pt x="0" y="11842"/>
                    <a:pt x="186" y="13191"/>
                  </a:cubicBezTo>
                  <a:cubicBezTo>
                    <a:pt x="489" y="11842"/>
                    <a:pt x="884" y="10586"/>
                    <a:pt x="1349" y="9306"/>
                  </a:cubicBezTo>
                  <a:cubicBezTo>
                    <a:pt x="1838" y="8050"/>
                    <a:pt x="2419" y="6794"/>
                    <a:pt x="3094" y="5724"/>
                  </a:cubicBezTo>
                  <a:cubicBezTo>
                    <a:pt x="3885" y="4560"/>
                    <a:pt x="4746" y="3607"/>
                    <a:pt x="5630" y="2630"/>
                  </a:cubicBezTo>
                  <a:cubicBezTo>
                    <a:pt x="6584" y="1652"/>
                    <a:pt x="7654" y="792"/>
                    <a:pt x="8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867375" y="2810250"/>
              <a:ext cx="346675" cy="539450"/>
            </a:xfrm>
            <a:custGeom>
              <a:avLst/>
              <a:gdLst/>
              <a:ahLst/>
              <a:cxnLst/>
              <a:rect l="l" t="t" r="r" b="b"/>
              <a:pathLst>
                <a:path w="13867" h="21578" extrusionOk="0">
                  <a:moveTo>
                    <a:pt x="6909" y="0"/>
                  </a:moveTo>
                  <a:cubicBezTo>
                    <a:pt x="4470" y="0"/>
                    <a:pt x="2052" y="1119"/>
                    <a:pt x="978" y="3379"/>
                  </a:cubicBezTo>
                  <a:cubicBezTo>
                    <a:pt x="1" y="5426"/>
                    <a:pt x="303" y="7939"/>
                    <a:pt x="1746" y="9683"/>
                  </a:cubicBezTo>
                  <a:cubicBezTo>
                    <a:pt x="3211" y="11335"/>
                    <a:pt x="5631" y="12103"/>
                    <a:pt x="7283" y="13568"/>
                  </a:cubicBezTo>
                  <a:cubicBezTo>
                    <a:pt x="6887" y="16569"/>
                    <a:pt x="6119" y="19850"/>
                    <a:pt x="9306" y="21501"/>
                  </a:cubicBezTo>
                  <a:cubicBezTo>
                    <a:pt x="9411" y="21554"/>
                    <a:pt x="9516" y="21577"/>
                    <a:pt x="9616" y="21577"/>
                  </a:cubicBezTo>
                  <a:cubicBezTo>
                    <a:pt x="10272" y="21577"/>
                    <a:pt x="10748" y="20576"/>
                    <a:pt x="9981" y="20152"/>
                  </a:cubicBezTo>
                  <a:cubicBezTo>
                    <a:pt x="8143" y="19268"/>
                    <a:pt x="8143" y="16849"/>
                    <a:pt x="8446" y="15104"/>
                  </a:cubicBezTo>
                  <a:cubicBezTo>
                    <a:pt x="8539" y="14732"/>
                    <a:pt x="8632" y="14429"/>
                    <a:pt x="8632" y="14150"/>
                  </a:cubicBezTo>
                  <a:cubicBezTo>
                    <a:pt x="10190" y="12684"/>
                    <a:pt x="11726" y="11126"/>
                    <a:pt x="12703" y="9288"/>
                  </a:cubicBezTo>
                  <a:cubicBezTo>
                    <a:pt x="13773" y="7171"/>
                    <a:pt x="13866" y="4542"/>
                    <a:pt x="12517" y="2611"/>
                  </a:cubicBezTo>
                  <a:cubicBezTo>
                    <a:pt x="11240" y="875"/>
                    <a:pt x="9066" y="0"/>
                    <a:pt x="6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877275" y="2926125"/>
              <a:ext cx="276275" cy="55850"/>
            </a:xfrm>
            <a:custGeom>
              <a:avLst/>
              <a:gdLst/>
              <a:ahLst/>
              <a:cxnLst/>
              <a:rect l="l" t="t" r="r" b="b"/>
              <a:pathLst>
                <a:path w="11051" h="2234" extrusionOk="0">
                  <a:moveTo>
                    <a:pt x="11051" y="0"/>
                  </a:moveTo>
                  <a:lnTo>
                    <a:pt x="11051" y="0"/>
                  </a:lnTo>
                  <a:cubicBezTo>
                    <a:pt x="10074" y="303"/>
                    <a:pt x="9213" y="582"/>
                    <a:pt x="8236" y="791"/>
                  </a:cubicBezTo>
                  <a:cubicBezTo>
                    <a:pt x="7375" y="884"/>
                    <a:pt x="6491" y="977"/>
                    <a:pt x="5514" y="1070"/>
                  </a:cubicBezTo>
                  <a:cubicBezTo>
                    <a:pt x="4653" y="1070"/>
                    <a:pt x="3676" y="977"/>
                    <a:pt x="2815" y="884"/>
                  </a:cubicBezTo>
                  <a:cubicBezTo>
                    <a:pt x="1838" y="791"/>
                    <a:pt x="977" y="489"/>
                    <a:pt x="0" y="303"/>
                  </a:cubicBezTo>
                  <a:lnTo>
                    <a:pt x="0" y="303"/>
                  </a:lnTo>
                  <a:cubicBezTo>
                    <a:pt x="675" y="977"/>
                    <a:pt x="1652" y="1466"/>
                    <a:pt x="2606" y="1745"/>
                  </a:cubicBezTo>
                  <a:cubicBezTo>
                    <a:pt x="3490" y="2047"/>
                    <a:pt x="4560" y="2233"/>
                    <a:pt x="5514" y="2233"/>
                  </a:cubicBezTo>
                  <a:cubicBezTo>
                    <a:pt x="6584" y="2140"/>
                    <a:pt x="7561" y="1954"/>
                    <a:pt x="8538" y="1652"/>
                  </a:cubicBezTo>
                  <a:cubicBezTo>
                    <a:pt x="9492" y="1256"/>
                    <a:pt x="10376" y="675"/>
                    <a:pt x="1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32550" y="2974975"/>
              <a:ext cx="171600" cy="75050"/>
            </a:xfrm>
            <a:custGeom>
              <a:avLst/>
              <a:gdLst/>
              <a:ahLst/>
              <a:cxnLst/>
              <a:rect l="l" t="t" r="r" b="b"/>
              <a:pathLst>
                <a:path w="6864" h="3002" extrusionOk="0">
                  <a:moveTo>
                    <a:pt x="6771" y="0"/>
                  </a:moveTo>
                  <a:cubicBezTo>
                    <a:pt x="6398" y="582"/>
                    <a:pt x="5910" y="954"/>
                    <a:pt x="5421" y="1257"/>
                  </a:cubicBezTo>
                  <a:cubicBezTo>
                    <a:pt x="4933" y="1443"/>
                    <a:pt x="4351" y="1629"/>
                    <a:pt x="3770" y="1745"/>
                  </a:cubicBezTo>
                  <a:cubicBezTo>
                    <a:pt x="2606" y="2024"/>
                    <a:pt x="1257" y="2117"/>
                    <a:pt x="1" y="2606"/>
                  </a:cubicBezTo>
                  <a:cubicBezTo>
                    <a:pt x="676" y="2792"/>
                    <a:pt x="1350" y="2908"/>
                    <a:pt x="2025" y="3001"/>
                  </a:cubicBezTo>
                  <a:cubicBezTo>
                    <a:pt x="2606" y="3001"/>
                    <a:pt x="3281" y="3001"/>
                    <a:pt x="4072" y="2908"/>
                  </a:cubicBezTo>
                  <a:cubicBezTo>
                    <a:pt x="4747" y="2792"/>
                    <a:pt x="5421" y="2420"/>
                    <a:pt x="6003" y="1931"/>
                  </a:cubicBezTo>
                  <a:cubicBezTo>
                    <a:pt x="6491" y="1443"/>
                    <a:pt x="6864" y="675"/>
                    <a:pt x="6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925550" y="3054650"/>
              <a:ext cx="167525" cy="45975"/>
            </a:xfrm>
            <a:custGeom>
              <a:avLst/>
              <a:gdLst/>
              <a:ahLst/>
              <a:cxnLst/>
              <a:rect l="l" t="t" r="r" b="b"/>
              <a:pathLst>
                <a:path w="6701" h="1839" extrusionOk="0">
                  <a:moveTo>
                    <a:pt x="0" y="0"/>
                  </a:moveTo>
                  <a:lnTo>
                    <a:pt x="0" y="0"/>
                  </a:lnTo>
                  <a:cubicBezTo>
                    <a:pt x="303" y="582"/>
                    <a:pt x="791" y="1071"/>
                    <a:pt x="1373" y="1350"/>
                  </a:cubicBezTo>
                  <a:cubicBezTo>
                    <a:pt x="1954" y="1652"/>
                    <a:pt x="2629" y="1838"/>
                    <a:pt x="3304" y="1838"/>
                  </a:cubicBezTo>
                  <a:cubicBezTo>
                    <a:pt x="3978" y="1838"/>
                    <a:pt x="4653" y="1745"/>
                    <a:pt x="5235" y="1466"/>
                  </a:cubicBezTo>
                  <a:cubicBezTo>
                    <a:pt x="5816" y="1164"/>
                    <a:pt x="6398" y="675"/>
                    <a:pt x="6700" y="93"/>
                  </a:cubicBezTo>
                  <a:lnTo>
                    <a:pt x="6700" y="93"/>
                  </a:lnTo>
                  <a:cubicBezTo>
                    <a:pt x="6026" y="303"/>
                    <a:pt x="5537" y="489"/>
                    <a:pt x="4956" y="582"/>
                  </a:cubicBezTo>
                  <a:cubicBezTo>
                    <a:pt x="4374" y="675"/>
                    <a:pt x="3885" y="675"/>
                    <a:pt x="3304" y="675"/>
                  </a:cubicBezTo>
                  <a:cubicBezTo>
                    <a:pt x="2815" y="675"/>
                    <a:pt x="2234" y="675"/>
                    <a:pt x="1745" y="489"/>
                  </a:cubicBezTo>
                  <a:cubicBezTo>
                    <a:pt x="1163" y="396"/>
                    <a:pt x="582" y="18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
          <p:cNvGrpSpPr/>
          <p:nvPr/>
        </p:nvGrpSpPr>
        <p:grpSpPr>
          <a:xfrm>
            <a:off x="8396394" y="2026541"/>
            <a:ext cx="771411" cy="827102"/>
            <a:chOff x="1721175" y="2665325"/>
            <a:chExt cx="809625" cy="868075"/>
          </a:xfrm>
        </p:grpSpPr>
        <p:sp>
          <p:nvSpPr>
            <p:cNvPr id="112" name="Google Shape;112;p2"/>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2"/>
          <p:cNvGrpSpPr/>
          <p:nvPr/>
        </p:nvGrpSpPr>
        <p:grpSpPr>
          <a:xfrm rot="-84533">
            <a:off x="211572" y="561200"/>
            <a:ext cx="1765237" cy="1267436"/>
            <a:chOff x="3095850" y="2740875"/>
            <a:chExt cx="1972838" cy="1216700"/>
          </a:xfrm>
        </p:grpSpPr>
        <p:sp>
          <p:nvSpPr>
            <p:cNvPr id="119" name="Google Shape;119;p2"/>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2"/>
          <p:cNvGrpSpPr/>
          <p:nvPr/>
        </p:nvGrpSpPr>
        <p:grpSpPr>
          <a:xfrm rot="196141">
            <a:off x="73217" y="1769085"/>
            <a:ext cx="395606" cy="599652"/>
            <a:chOff x="2525525" y="689125"/>
            <a:chExt cx="298400" cy="452275"/>
          </a:xfrm>
        </p:grpSpPr>
        <p:sp>
          <p:nvSpPr>
            <p:cNvPr id="125" name="Google Shape;125;p2"/>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1741"/>
        <p:cNvGrpSpPr/>
        <p:nvPr/>
      </p:nvGrpSpPr>
      <p:grpSpPr>
        <a:xfrm>
          <a:off x="0" y="0"/>
          <a:ext cx="0" cy="0"/>
          <a:chOff x="0" y="0"/>
          <a:chExt cx="0" cy="0"/>
        </a:xfrm>
      </p:grpSpPr>
      <p:sp>
        <p:nvSpPr>
          <p:cNvPr id="1742" name="Google Shape;1742;p27"/>
          <p:cNvSpPr/>
          <p:nvPr/>
        </p:nvSpPr>
        <p:spPr>
          <a:xfrm flipH="1">
            <a:off x="6553777" y="3454200"/>
            <a:ext cx="3485573"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7"/>
          <p:cNvSpPr/>
          <p:nvPr/>
        </p:nvSpPr>
        <p:spPr>
          <a:xfrm flipH="1">
            <a:off x="-295640" y="-342975"/>
            <a:ext cx="2931121" cy="2211245"/>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27"/>
          <p:cNvGrpSpPr/>
          <p:nvPr/>
        </p:nvGrpSpPr>
        <p:grpSpPr>
          <a:xfrm flipH="1">
            <a:off x="7346213" y="3690380"/>
            <a:ext cx="1751485" cy="1216700"/>
            <a:chOff x="3095850" y="2740875"/>
            <a:chExt cx="1972838" cy="1216700"/>
          </a:xfrm>
        </p:grpSpPr>
        <p:sp>
          <p:nvSpPr>
            <p:cNvPr id="1745" name="Google Shape;1745;p2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27"/>
          <p:cNvGrpSpPr/>
          <p:nvPr/>
        </p:nvGrpSpPr>
        <p:grpSpPr>
          <a:xfrm rot="-700348" flipH="1">
            <a:off x="339675" y="288978"/>
            <a:ext cx="1660456" cy="1378240"/>
            <a:chOff x="3495050" y="1152875"/>
            <a:chExt cx="1082275" cy="847800"/>
          </a:xfrm>
        </p:grpSpPr>
        <p:sp>
          <p:nvSpPr>
            <p:cNvPr id="1751" name="Google Shape;1751;p27"/>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7"/>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7"/>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7"/>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7"/>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7"/>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7"/>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27"/>
          <p:cNvGrpSpPr/>
          <p:nvPr/>
        </p:nvGrpSpPr>
        <p:grpSpPr>
          <a:xfrm rot="-7942932">
            <a:off x="290403" y="176800"/>
            <a:ext cx="845641" cy="831543"/>
            <a:chOff x="4452350" y="1286250"/>
            <a:chExt cx="700275" cy="688600"/>
          </a:xfrm>
        </p:grpSpPr>
        <p:sp>
          <p:nvSpPr>
            <p:cNvPr id="1760" name="Google Shape;1760;p27"/>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7"/>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7"/>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7"/>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7"/>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7"/>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7"/>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7"/>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7"/>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7"/>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7"/>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7"/>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7"/>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27"/>
          <p:cNvGrpSpPr/>
          <p:nvPr/>
        </p:nvGrpSpPr>
        <p:grpSpPr>
          <a:xfrm rot="-7739904">
            <a:off x="7548090" y="4258297"/>
            <a:ext cx="481968" cy="723542"/>
            <a:chOff x="3463650" y="2615600"/>
            <a:chExt cx="467625" cy="701900"/>
          </a:xfrm>
        </p:grpSpPr>
        <p:sp>
          <p:nvSpPr>
            <p:cNvPr id="1774" name="Google Shape;1774;p27"/>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7"/>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7"/>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27"/>
          <p:cNvGrpSpPr/>
          <p:nvPr/>
        </p:nvGrpSpPr>
        <p:grpSpPr>
          <a:xfrm rot="3100062">
            <a:off x="8132983" y="4094385"/>
            <a:ext cx="845621" cy="713051"/>
            <a:chOff x="2385375" y="4063625"/>
            <a:chExt cx="845650" cy="713075"/>
          </a:xfrm>
        </p:grpSpPr>
        <p:sp>
          <p:nvSpPr>
            <p:cNvPr id="1778" name="Google Shape;1778;p27"/>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7"/>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7"/>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7"/>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2" name="Google Shape;1782;p27"/>
          <p:cNvSpPr txBox="1">
            <a:spLocks noGrp="1"/>
          </p:cNvSpPr>
          <p:nvPr>
            <p:ph type="subTitle" idx="1"/>
          </p:nvPr>
        </p:nvSpPr>
        <p:spPr>
          <a:xfrm>
            <a:off x="5600400" y="2552700"/>
            <a:ext cx="2830200" cy="105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600"/>
              <a:buNone/>
              <a:defRPr sz="1600">
                <a:solidFill>
                  <a:schemeClr val="accent1"/>
                </a:solidFill>
              </a:defRPr>
            </a:lvl1pPr>
            <a:lvl2pPr lvl="1" algn="r" rtl="0">
              <a:lnSpc>
                <a:spcPct val="100000"/>
              </a:lnSpc>
              <a:spcBef>
                <a:spcPts val="0"/>
              </a:spcBef>
              <a:spcAft>
                <a:spcPts val="0"/>
              </a:spcAft>
              <a:buClr>
                <a:schemeClr val="accent1"/>
              </a:buClr>
              <a:buSzPts val="1600"/>
              <a:buNone/>
              <a:defRPr sz="1600">
                <a:solidFill>
                  <a:schemeClr val="accent1"/>
                </a:solidFill>
              </a:defRPr>
            </a:lvl2pPr>
            <a:lvl3pPr lvl="2" algn="r" rtl="0">
              <a:lnSpc>
                <a:spcPct val="100000"/>
              </a:lnSpc>
              <a:spcBef>
                <a:spcPts val="0"/>
              </a:spcBef>
              <a:spcAft>
                <a:spcPts val="0"/>
              </a:spcAft>
              <a:buClr>
                <a:schemeClr val="accent1"/>
              </a:buClr>
              <a:buSzPts val="1600"/>
              <a:buNone/>
              <a:defRPr sz="1600">
                <a:solidFill>
                  <a:schemeClr val="accent1"/>
                </a:solidFill>
              </a:defRPr>
            </a:lvl3pPr>
            <a:lvl4pPr lvl="3" algn="r" rtl="0">
              <a:lnSpc>
                <a:spcPct val="100000"/>
              </a:lnSpc>
              <a:spcBef>
                <a:spcPts val="0"/>
              </a:spcBef>
              <a:spcAft>
                <a:spcPts val="0"/>
              </a:spcAft>
              <a:buClr>
                <a:schemeClr val="accent1"/>
              </a:buClr>
              <a:buSzPts val="1600"/>
              <a:buNone/>
              <a:defRPr sz="1600">
                <a:solidFill>
                  <a:schemeClr val="accent1"/>
                </a:solidFill>
              </a:defRPr>
            </a:lvl4pPr>
            <a:lvl5pPr lvl="4" algn="r" rtl="0">
              <a:lnSpc>
                <a:spcPct val="100000"/>
              </a:lnSpc>
              <a:spcBef>
                <a:spcPts val="0"/>
              </a:spcBef>
              <a:spcAft>
                <a:spcPts val="0"/>
              </a:spcAft>
              <a:buClr>
                <a:schemeClr val="accent1"/>
              </a:buClr>
              <a:buSzPts val="1600"/>
              <a:buNone/>
              <a:defRPr sz="1600">
                <a:solidFill>
                  <a:schemeClr val="accent1"/>
                </a:solidFill>
              </a:defRPr>
            </a:lvl5pPr>
            <a:lvl6pPr lvl="5" algn="r" rtl="0">
              <a:lnSpc>
                <a:spcPct val="100000"/>
              </a:lnSpc>
              <a:spcBef>
                <a:spcPts val="0"/>
              </a:spcBef>
              <a:spcAft>
                <a:spcPts val="0"/>
              </a:spcAft>
              <a:buClr>
                <a:schemeClr val="accent1"/>
              </a:buClr>
              <a:buSzPts val="1600"/>
              <a:buNone/>
              <a:defRPr sz="1600">
                <a:solidFill>
                  <a:schemeClr val="accent1"/>
                </a:solidFill>
              </a:defRPr>
            </a:lvl6pPr>
            <a:lvl7pPr lvl="6" algn="r" rtl="0">
              <a:lnSpc>
                <a:spcPct val="100000"/>
              </a:lnSpc>
              <a:spcBef>
                <a:spcPts val="0"/>
              </a:spcBef>
              <a:spcAft>
                <a:spcPts val="0"/>
              </a:spcAft>
              <a:buClr>
                <a:schemeClr val="accent1"/>
              </a:buClr>
              <a:buSzPts val="1600"/>
              <a:buNone/>
              <a:defRPr sz="1600">
                <a:solidFill>
                  <a:schemeClr val="accent1"/>
                </a:solidFill>
              </a:defRPr>
            </a:lvl7pPr>
            <a:lvl8pPr lvl="7" algn="r" rtl="0">
              <a:lnSpc>
                <a:spcPct val="100000"/>
              </a:lnSpc>
              <a:spcBef>
                <a:spcPts val="0"/>
              </a:spcBef>
              <a:spcAft>
                <a:spcPts val="0"/>
              </a:spcAft>
              <a:buClr>
                <a:schemeClr val="accent1"/>
              </a:buClr>
              <a:buSzPts val="1600"/>
              <a:buNone/>
              <a:defRPr sz="1600">
                <a:solidFill>
                  <a:schemeClr val="accent1"/>
                </a:solidFill>
              </a:defRPr>
            </a:lvl8pPr>
            <a:lvl9pPr lvl="8" algn="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1783" name="Google Shape;1783;p27"/>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2010"/>
        <p:cNvGrpSpPr/>
        <p:nvPr/>
      </p:nvGrpSpPr>
      <p:grpSpPr>
        <a:xfrm>
          <a:off x="0" y="0"/>
          <a:ext cx="0" cy="0"/>
          <a:chOff x="0" y="0"/>
          <a:chExt cx="0" cy="0"/>
        </a:xfrm>
      </p:grpSpPr>
      <p:sp>
        <p:nvSpPr>
          <p:cNvPr id="2011" name="Google Shape;2011;p31"/>
          <p:cNvSpPr/>
          <p:nvPr/>
        </p:nvSpPr>
        <p:spPr>
          <a:xfrm rot="10800000" flipH="1">
            <a:off x="-202605" y="-104288"/>
            <a:ext cx="2483005"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10800000" flipH="1">
            <a:off x="7032611" y="3794966"/>
            <a:ext cx="2588971" cy="1858134"/>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013;p31"/>
          <p:cNvGrpSpPr/>
          <p:nvPr/>
        </p:nvGrpSpPr>
        <p:grpSpPr>
          <a:xfrm rot="9958971" flipH="1">
            <a:off x="7580052" y="4182817"/>
            <a:ext cx="1339147" cy="887267"/>
            <a:chOff x="3495050" y="1152875"/>
            <a:chExt cx="1082275" cy="847800"/>
          </a:xfrm>
        </p:grpSpPr>
        <p:sp>
          <p:nvSpPr>
            <p:cNvPr id="2014" name="Google Shape;2014;p31"/>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2" name="Google Shape;2022;p31"/>
          <p:cNvGrpSpPr/>
          <p:nvPr/>
        </p:nvGrpSpPr>
        <p:grpSpPr>
          <a:xfrm>
            <a:off x="-422626" y="-29854"/>
            <a:ext cx="2176640" cy="982692"/>
            <a:chOff x="2915775" y="2073500"/>
            <a:chExt cx="874750" cy="394925"/>
          </a:xfrm>
        </p:grpSpPr>
        <p:sp>
          <p:nvSpPr>
            <p:cNvPr id="2023" name="Google Shape;2023;p31"/>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3" name="Google Shape;2043;p31"/>
          <p:cNvGrpSpPr/>
          <p:nvPr/>
        </p:nvGrpSpPr>
        <p:grpSpPr>
          <a:xfrm>
            <a:off x="8073836" y="4259059"/>
            <a:ext cx="506497" cy="689871"/>
            <a:chOff x="5233207" y="1259125"/>
            <a:chExt cx="498668" cy="679208"/>
          </a:xfrm>
        </p:grpSpPr>
        <p:sp>
          <p:nvSpPr>
            <p:cNvPr id="2044" name="Google Shape;2044;p31"/>
            <p:cNvSpPr/>
            <p:nvPr/>
          </p:nvSpPr>
          <p:spPr>
            <a:xfrm>
              <a:off x="5233207" y="1451994"/>
              <a:ext cx="380054" cy="486339"/>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a:off x="5473650" y="1259125"/>
              <a:ext cx="258225" cy="249950"/>
            </a:xfrm>
            <a:custGeom>
              <a:avLst/>
              <a:gdLst/>
              <a:ahLst/>
              <a:cxnLst/>
              <a:rect l="l" t="t" r="r" b="b"/>
              <a:pathLst>
                <a:path w="10329" h="9998" extrusionOk="0">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a:off x="5249725" y="1397100"/>
              <a:ext cx="273950" cy="171225"/>
            </a:xfrm>
            <a:custGeom>
              <a:avLst/>
              <a:gdLst/>
              <a:ahLst/>
              <a:cxnLst/>
              <a:rect l="l" t="t" r="r" b="b"/>
              <a:pathLst>
                <a:path w="10958" h="6849" extrusionOk="0">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a:off x="5424200" y="1433050"/>
              <a:ext cx="125650" cy="182175"/>
            </a:xfrm>
            <a:custGeom>
              <a:avLst/>
              <a:gdLst/>
              <a:ahLst/>
              <a:cxnLst/>
              <a:rect l="l" t="t" r="r" b="b"/>
              <a:pathLst>
                <a:path w="5026" h="7287" extrusionOk="0">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a:off x="5490950" y="1424600"/>
              <a:ext cx="129275" cy="217375"/>
            </a:xfrm>
            <a:custGeom>
              <a:avLst/>
              <a:gdLst/>
              <a:ahLst/>
              <a:cxnLst/>
              <a:rect l="l" t="t" r="r" b="b"/>
              <a:pathLst>
                <a:path w="5171" h="8695" extrusionOk="0">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9" name="Google Shape;2049;p31"/>
          <p:cNvSpPr txBox="1">
            <a:spLocks noGrp="1"/>
          </p:cNvSpPr>
          <p:nvPr>
            <p:ph type="body" idx="1"/>
          </p:nvPr>
        </p:nvSpPr>
        <p:spPr>
          <a:xfrm>
            <a:off x="878000" y="2039375"/>
            <a:ext cx="4202400" cy="1733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solidFill>
                  <a:schemeClr val="accent1"/>
                </a:solidFill>
              </a:defRPr>
            </a:lvl1pPr>
            <a:lvl2pPr marL="914400" lvl="1" indent="-342900" rtl="0">
              <a:lnSpc>
                <a:spcPct val="100000"/>
              </a:lnSpc>
              <a:spcBef>
                <a:spcPts val="0"/>
              </a:spcBef>
              <a:spcAft>
                <a:spcPts val="0"/>
              </a:spcAft>
              <a:buClr>
                <a:schemeClr val="accent1"/>
              </a:buClr>
              <a:buSzPts val="1800"/>
              <a:buChar char="○"/>
              <a:defRPr sz="1800">
                <a:solidFill>
                  <a:schemeClr val="accent1"/>
                </a:solidFill>
              </a:defRPr>
            </a:lvl2pPr>
            <a:lvl3pPr marL="1371600" lvl="2" indent="-342900" rtl="0">
              <a:lnSpc>
                <a:spcPct val="100000"/>
              </a:lnSpc>
              <a:spcBef>
                <a:spcPts val="0"/>
              </a:spcBef>
              <a:spcAft>
                <a:spcPts val="0"/>
              </a:spcAft>
              <a:buClr>
                <a:schemeClr val="accent1"/>
              </a:buClr>
              <a:buSzPts val="1800"/>
              <a:buChar char="■"/>
              <a:defRPr sz="1800">
                <a:solidFill>
                  <a:schemeClr val="accent1"/>
                </a:solidFill>
              </a:defRPr>
            </a:lvl3pPr>
            <a:lvl4pPr marL="1828800" lvl="3" indent="-342900" rtl="0">
              <a:lnSpc>
                <a:spcPct val="100000"/>
              </a:lnSpc>
              <a:spcBef>
                <a:spcPts val="0"/>
              </a:spcBef>
              <a:spcAft>
                <a:spcPts val="0"/>
              </a:spcAft>
              <a:buClr>
                <a:schemeClr val="accent1"/>
              </a:buClr>
              <a:buSzPts val="1800"/>
              <a:buChar char="●"/>
              <a:defRPr sz="1800">
                <a:solidFill>
                  <a:schemeClr val="accent1"/>
                </a:solidFill>
              </a:defRPr>
            </a:lvl4pPr>
            <a:lvl5pPr marL="2286000" lvl="4" indent="-342900" rtl="0">
              <a:lnSpc>
                <a:spcPct val="100000"/>
              </a:lnSpc>
              <a:spcBef>
                <a:spcPts val="0"/>
              </a:spcBef>
              <a:spcAft>
                <a:spcPts val="0"/>
              </a:spcAft>
              <a:buClr>
                <a:schemeClr val="accent1"/>
              </a:buClr>
              <a:buSzPts val="1800"/>
              <a:buChar char="○"/>
              <a:defRPr sz="1800">
                <a:solidFill>
                  <a:schemeClr val="accent1"/>
                </a:solidFill>
              </a:defRPr>
            </a:lvl5pPr>
            <a:lvl6pPr marL="2743200" lvl="5" indent="-342900" rtl="0">
              <a:lnSpc>
                <a:spcPct val="100000"/>
              </a:lnSpc>
              <a:spcBef>
                <a:spcPts val="0"/>
              </a:spcBef>
              <a:spcAft>
                <a:spcPts val="0"/>
              </a:spcAft>
              <a:buClr>
                <a:schemeClr val="accent1"/>
              </a:buClr>
              <a:buSzPts val="1800"/>
              <a:buChar char="■"/>
              <a:defRPr sz="1800">
                <a:solidFill>
                  <a:schemeClr val="accent1"/>
                </a:solidFill>
              </a:defRPr>
            </a:lvl6pPr>
            <a:lvl7pPr marL="3200400" lvl="6" indent="-342900" rtl="0">
              <a:lnSpc>
                <a:spcPct val="100000"/>
              </a:lnSpc>
              <a:spcBef>
                <a:spcPts val="0"/>
              </a:spcBef>
              <a:spcAft>
                <a:spcPts val="0"/>
              </a:spcAft>
              <a:buClr>
                <a:schemeClr val="accent1"/>
              </a:buClr>
              <a:buSzPts val="1800"/>
              <a:buChar char="●"/>
              <a:defRPr sz="1800">
                <a:solidFill>
                  <a:schemeClr val="accent1"/>
                </a:solidFill>
              </a:defRPr>
            </a:lvl7pPr>
            <a:lvl8pPr marL="3657600" lvl="7" indent="-342900" rtl="0">
              <a:lnSpc>
                <a:spcPct val="100000"/>
              </a:lnSpc>
              <a:spcBef>
                <a:spcPts val="0"/>
              </a:spcBef>
              <a:spcAft>
                <a:spcPts val="0"/>
              </a:spcAft>
              <a:buClr>
                <a:schemeClr val="accent1"/>
              </a:buClr>
              <a:buSzPts val="1800"/>
              <a:buChar char="○"/>
              <a:defRPr sz="1800">
                <a:solidFill>
                  <a:schemeClr val="accent1"/>
                </a:solidFill>
              </a:defRPr>
            </a:lvl8pPr>
            <a:lvl9pPr marL="4114800" lvl="8" indent="-342900" rtl="0">
              <a:lnSpc>
                <a:spcPct val="100000"/>
              </a:lnSpc>
              <a:spcBef>
                <a:spcPts val="0"/>
              </a:spcBef>
              <a:spcAft>
                <a:spcPts val="0"/>
              </a:spcAft>
              <a:buClr>
                <a:schemeClr val="accent1"/>
              </a:buClr>
              <a:buSzPts val="1800"/>
              <a:buChar char="■"/>
              <a:defRPr sz="1800">
                <a:solidFill>
                  <a:schemeClr val="accent1"/>
                </a:solidFill>
              </a:defRPr>
            </a:lvl9pPr>
          </a:lstStyle>
          <a:p>
            <a:endParaRPr/>
          </a:p>
        </p:txBody>
      </p:sp>
      <p:sp>
        <p:nvSpPr>
          <p:cNvPr id="2050" name="Google Shape;2050;p31"/>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6">
    <p:spTree>
      <p:nvGrpSpPr>
        <p:cNvPr id="1" name="Shape 2220"/>
        <p:cNvGrpSpPr/>
        <p:nvPr/>
      </p:nvGrpSpPr>
      <p:grpSpPr>
        <a:xfrm>
          <a:off x="0" y="0"/>
          <a:ext cx="0" cy="0"/>
          <a:chOff x="0" y="0"/>
          <a:chExt cx="0" cy="0"/>
        </a:xfrm>
      </p:grpSpPr>
      <p:sp>
        <p:nvSpPr>
          <p:cNvPr id="2221" name="Google Shape;2221;p34"/>
          <p:cNvSpPr/>
          <p:nvPr/>
        </p:nvSpPr>
        <p:spPr>
          <a:xfrm flipH="1">
            <a:off x="5048223" y="3891375"/>
            <a:ext cx="5429276" cy="203326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22" name="Google Shape;2222;p34"/>
          <p:cNvSpPr/>
          <p:nvPr/>
        </p:nvSpPr>
        <p:spPr>
          <a:xfrm>
            <a:off x="4860050" y="-958750"/>
            <a:ext cx="4893609" cy="2423213"/>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23" name="Google Shape;2223;p34"/>
          <p:cNvSpPr/>
          <p:nvPr/>
        </p:nvSpPr>
        <p:spPr>
          <a:xfrm flipH="1">
            <a:off x="-711757" y="-1068851"/>
            <a:ext cx="4769407" cy="2533328"/>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24" name="Google Shape;2224;p34"/>
          <p:cNvSpPr/>
          <p:nvPr/>
        </p:nvSpPr>
        <p:spPr>
          <a:xfrm>
            <a:off x="-1371624" y="3166963"/>
            <a:ext cx="5429276" cy="2941283"/>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2225" name="Google Shape;2225;p34"/>
          <p:cNvGrpSpPr/>
          <p:nvPr/>
        </p:nvGrpSpPr>
        <p:grpSpPr>
          <a:xfrm>
            <a:off x="-585550" y="-251369"/>
            <a:ext cx="2197697" cy="1243196"/>
            <a:chOff x="3260100" y="4040200"/>
            <a:chExt cx="1579600" cy="893550"/>
          </a:xfrm>
        </p:grpSpPr>
        <p:sp>
          <p:nvSpPr>
            <p:cNvPr id="2226" name="Google Shape;2226;p34"/>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34"/>
          <p:cNvGrpSpPr/>
          <p:nvPr/>
        </p:nvGrpSpPr>
        <p:grpSpPr>
          <a:xfrm>
            <a:off x="6848174" y="-456766"/>
            <a:ext cx="1505769" cy="1179544"/>
            <a:chOff x="3495050" y="1152875"/>
            <a:chExt cx="1082275" cy="847800"/>
          </a:xfrm>
        </p:grpSpPr>
        <p:sp>
          <p:nvSpPr>
            <p:cNvPr id="2254" name="Google Shape;2254;p34"/>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34"/>
          <p:cNvGrpSpPr/>
          <p:nvPr/>
        </p:nvGrpSpPr>
        <p:grpSpPr>
          <a:xfrm>
            <a:off x="6485742" y="3891380"/>
            <a:ext cx="2744809" cy="1692795"/>
            <a:chOff x="3095850" y="2740875"/>
            <a:chExt cx="1972838" cy="1216700"/>
          </a:xfrm>
        </p:grpSpPr>
        <p:sp>
          <p:nvSpPr>
            <p:cNvPr id="2263" name="Google Shape;2263;p34"/>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34"/>
          <p:cNvGrpSpPr/>
          <p:nvPr/>
        </p:nvGrpSpPr>
        <p:grpSpPr>
          <a:xfrm rot="2914635">
            <a:off x="-456242" y="4199874"/>
            <a:ext cx="1939071" cy="875466"/>
            <a:chOff x="2915775" y="2073500"/>
            <a:chExt cx="874750" cy="394925"/>
          </a:xfrm>
        </p:grpSpPr>
        <p:sp>
          <p:nvSpPr>
            <p:cNvPr id="2269" name="Google Shape;2269;p3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a:off x="264722" y="4213297"/>
            <a:ext cx="597216" cy="781424"/>
            <a:chOff x="5840625" y="3436675"/>
            <a:chExt cx="429250" cy="561650"/>
          </a:xfrm>
        </p:grpSpPr>
        <p:sp>
          <p:nvSpPr>
            <p:cNvPr id="2290" name="Google Shape;2290;p34"/>
            <p:cNvSpPr/>
            <p:nvPr/>
          </p:nvSpPr>
          <p:spPr>
            <a:xfrm>
              <a:off x="5928950" y="3436675"/>
              <a:ext cx="132725" cy="215600"/>
            </a:xfrm>
            <a:custGeom>
              <a:avLst/>
              <a:gdLst/>
              <a:ahLst/>
              <a:cxnLst/>
              <a:rect l="l" t="t" r="r" b="b"/>
              <a:pathLst>
                <a:path w="5309" h="8624" extrusionOk="0">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5840625" y="3551400"/>
              <a:ext cx="429250" cy="446925"/>
            </a:xfrm>
            <a:custGeom>
              <a:avLst/>
              <a:gdLst/>
              <a:ahLst/>
              <a:cxnLst/>
              <a:rect l="l" t="t" r="r" b="b"/>
              <a:pathLst>
                <a:path w="17170" h="17877" extrusionOk="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5918575" y="3604850"/>
              <a:ext cx="82025" cy="324550"/>
            </a:xfrm>
            <a:custGeom>
              <a:avLst/>
              <a:gdLst/>
              <a:ahLst/>
              <a:cxnLst/>
              <a:rect l="l" t="t" r="r" b="b"/>
              <a:pathLst>
                <a:path w="3281" h="12982" extrusionOk="0">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6124450" y="3711275"/>
              <a:ext cx="36075" cy="244875"/>
            </a:xfrm>
            <a:custGeom>
              <a:avLst/>
              <a:gdLst/>
              <a:ahLst/>
              <a:cxnLst/>
              <a:rect l="l" t="t" r="r" b="b"/>
              <a:pathLst>
                <a:path w="1443" h="9795" extrusionOk="0">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34"/>
          <p:cNvGrpSpPr/>
          <p:nvPr/>
        </p:nvGrpSpPr>
        <p:grpSpPr>
          <a:xfrm rot="2700000">
            <a:off x="8335364" y="4541610"/>
            <a:ext cx="745230" cy="732805"/>
            <a:chOff x="4452350" y="1286250"/>
            <a:chExt cx="700275" cy="688600"/>
          </a:xfrm>
        </p:grpSpPr>
        <p:sp>
          <p:nvSpPr>
            <p:cNvPr id="2295" name="Google Shape;2295;p34"/>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4816486" y="1639672"/>
              <a:ext cx="151225" cy="52829"/>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34"/>
          <p:cNvGrpSpPr/>
          <p:nvPr/>
        </p:nvGrpSpPr>
        <p:grpSpPr>
          <a:xfrm>
            <a:off x="8052630" y="4399994"/>
            <a:ext cx="463129" cy="743511"/>
            <a:chOff x="1054675" y="3219250"/>
            <a:chExt cx="332875" cy="534400"/>
          </a:xfrm>
        </p:grpSpPr>
        <p:sp>
          <p:nvSpPr>
            <p:cNvPr id="2309" name="Google Shape;2309;p34"/>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2" name="Google Shape;2312;p34"/>
          <p:cNvSpPr txBox="1">
            <a:spLocks noGrp="1"/>
          </p:cNvSpPr>
          <p:nvPr>
            <p:ph type="ctrTitle"/>
          </p:nvPr>
        </p:nvSpPr>
        <p:spPr>
          <a:xfrm>
            <a:off x="2535450" y="756725"/>
            <a:ext cx="4073100" cy="74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5200"/>
              <a:buNone/>
              <a:defRPr sz="5200">
                <a:solidFill>
                  <a:schemeClr val="accent1"/>
                </a:solidFill>
              </a:defRPr>
            </a:lvl2pPr>
            <a:lvl3pPr lvl="2" algn="ctr" rtl="0">
              <a:spcBef>
                <a:spcPts val="0"/>
              </a:spcBef>
              <a:spcAft>
                <a:spcPts val="0"/>
              </a:spcAft>
              <a:buClr>
                <a:schemeClr val="accent1"/>
              </a:buClr>
              <a:buSzPts val="5200"/>
              <a:buNone/>
              <a:defRPr sz="5200">
                <a:solidFill>
                  <a:schemeClr val="accent1"/>
                </a:solidFill>
              </a:defRPr>
            </a:lvl3pPr>
            <a:lvl4pPr lvl="3" algn="ctr" rtl="0">
              <a:spcBef>
                <a:spcPts val="0"/>
              </a:spcBef>
              <a:spcAft>
                <a:spcPts val="0"/>
              </a:spcAft>
              <a:buClr>
                <a:schemeClr val="accent1"/>
              </a:buClr>
              <a:buSzPts val="5200"/>
              <a:buNone/>
              <a:defRPr sz="5200">
                <a:solidFill>
                  <a:schemeClr val="accent1"/>
                </a:solidFill>
              </a:defRPr>
            </a:lvl4pPr>
            <a:lvl5pPr lvl="4" algn="ctr" rtl="0">
              <a:spcBef>
                <a:spcPts val="0"/>
              </a:spcBef>
              <a:spcAft>
                <a:spcPts val="0"/>
              </a:spcAft>
              <a:buClr>
                <a:schemeClr val="accent1"/>
              </a:buClr>
              <a:buSzPts val="5200"/>
              <a:buNone/>
              <a:defRPr sz="5200">
                <a:solidFill>
                  <a:schemeClr val="accent1"/>
                </a:solidFill>
              </a:defRPr>
            </a:lvl5pPr>
            <a:lvl6pPr lvl="5" algn="ctr" rtl="0">
              <a:spcBef>
                <a:spcPts val="0"/>
              </a:spcBef>
              <a:spcAft>
                <a:spcPts val="0"/>
              </a:spcAft>
              <a:buClr>
                <a:schemeClr val="accent1"/>
              </a:buClr>
              <a:buSzPts val="5200"/>
              <a:buNone/>
              <a:defRPr sz="5200">
                <a:solidFill>
                  <a:schemeClr val="accent1"/>
                </a:solidFill>
              </a:defRPr>
            </a:lvl6pPr>
            <a:lvl7pPr lvl="6" algn="ctr" rtl="0">
              <a:spcBef>
                <a:spcPts val="0"/>
              </a:spcBef>
              <a:spcAft>
                <a:spcPts val="0"/>
              </a:spcAft>
              <a:buClr>
                <a:schemeClr val="accent1"/>
              </a:buClr>
              <a:buSzPts val="5200"/>
              <a:buNone/>
              <a:defRPr sz="5200">
                <a:solidFill>
                  <a:schemeClr val="accent1"/>
                </a:solidFill>
              </a:defRPr>
            </a:lvl7pPr>
            <a:lvl8pPr lvl="7" algn="ctr" rtl="0">
              <a:spcBef>
                <a:spcPts val="0"/>
              </a:spcBef>
              <a:spcAft>
                <a:spcPts val="0"/>
              </a:spcAft>
              <a:buClr>
                <a:schemeClr val="accent1"/>
              </a:buClr>
              <a:buSzPts val="5200"/>
              <a:buNone/>
              <a:defRPr sz="5200">
                <a:solidFill>
                  <a:schemeClr val="accent1"/>
                </a:solidFill>
              </a:defRPr>
            </a:lvl8pPr>
            <a:lvl9pPr lvl="8" algn="ctr" rtl="0">
              <a:spcBef>
                <a:spcPts val="0"/>
              </a:spcBef>
              <a:spcAft>
                <a:spcPts val="0"/>
              </a:spcAft>
              <a:buClr>
                <a:schemeClr val="accent1"/>
              </a:buClr>
              <a:buSzPts val="5200"/>
              <a:buNone/>
              <a:defRPr sz="5200">
                <a:solidFill>
                  <a:schemeClr val="accent1"/>
                </a:solidFill>
              </a:defRPr>
            </a:lvl9pPr>
          </a:lstStyle>
          <a:p>
            <a:endParaRPr/>
          </a:p>
        </p:txBody>
      </p:sp>
      <p:sp>
        <p:nvSpPr>
          <p:cNvPr id="2313" name="Google Shape;2313;p34"/>
          <p:cNvSpPr txBox="1">
            <a:spLocks noGrp="1"/>
          </p:cNvSpPr>
          <p:nvPr>
            <p:ph type="subTitle" idx="1"/>
          </p:nvPr>
        </p:nvSpPr>
        <p:spPr>
          <a:xfrm>
            <a:off x="2535450" y="2146275"/>
            <a:ext cx="4073100" cy="86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800"/>
              <a:buNone/>
              <a:defRPr sz="18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314" name="Google Shape;2314;p34"/>
          <p:cNvSpPr txBox="1">
            <a:spLocks noGrp="1"/>
          </p:cNvSpPr>
          <p:nvPr>
            <p:ph type="subTitle" idx="2"/>
          </p:nvPr>
        </p:nvSpPr>
        <p:spPr>
          <a:xfrm>
            <a:off x="2535450" y="1659400"/>
            <a:ext cx="40731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1pPr>
            <a:lvl2pPr lvl="1"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2pPr>
            <a:lvl3pPr lvl="2"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3pPr>
            <a:lvl4pPr lvl="3"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4pPr>
            <a:lvl5pPr lvl="4"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5pPr>
            <a:lvl6pPr lvl="5"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6pPr>
            <a:lvl7pPr lvl="6"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7pPr>
            <a:lvl8pPr lvl="7"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8pPr>
            <a:lvl9pPr lvl="8"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9pPr>
          </a:lstStyle>
          <a:p>
            <a:endParaRPr/>
          </a:p>
        </p:txBody>
      </p:sp>
      <p:sp>
        <p:nvSpPr>
          <p:cNvPr id="2315" name="Google Shape;2315;p34"/>
          <p:cNvSpPr txBox="1"/>
          <p:nvPr/>
        </p:nvSpPr>
        <p:spPr>
          <a:xfrm>
            <a:off x="3076200" y="3669875"/>
            <a:ext cx="2991600" cy="789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accent1"/>
                </a:solidFill>
                <a:latin typeface="Barlow Semi Condensed"/>
                <a:ea typeface="Barlow Semi Condensed"/>
                <a:cs typeface="Barlow Semi Condensed"/>
                <a:sym typeface="Barlow Semi Condensed"/>
              </a:rPr>
              <a:t>CREDITS: This presentation template was created by </a:t>
            </a:r>
            <a:r>
              <a:rPr lang="en" sz="1000" b="1">
                <a:solidFill>
                  <a:schemeClr val="accent1"/>
                </a:solidFill>
                <a:uFill>
                  <a:noFill/>
                </a:uFill>
                <a:latin typeface="Barlow Semi Condensed"/>
                <a:ea typeface="Barlow Semi Condensed"/>
                <a:cs typeface="Barlow Semi Condensed"/>
                <a:sym typeface="Barlow Semi Condensed"/>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Barlow Semi Condensed"/>
                <a:ea typeface="Barlow Semi Condensed"/>
                <a:cs typeface="Barlow Semi Condensed"/>
                <a:sym typeface="Barlow Semi Condensed"/>
              </a:rPr>
              <a:t>, including icons by </a:t>
            </a:r>
            <a:r>
              <a:rPr lang="en" sz="1000" b="1">
                <a:solidFill>
                  <a:schemeClr val="accent1"/>
                </a:solidFill>
                <a:uFill>
                  <a:noFill/>
                </a:uFill>
                <a:latin typeface="Barlow Semi Condensed"/>
                <a:ea typeface="Barlow Semi Condensed"/>
                <a:cs typeface="Barlow Semi Condensed"/>
                <a:sym typeface="Barlow Semi Condensed"/>
                <a:hlinkClick r:id="rId3">
                  <a:extLst>
                    <a:ext uri="{A12FA001-AC4F-418D-AE19-62706E023703}">
                      <ahyp:hlinkClr xmlns:ahyp="http://schemas.microsoft.com/office/drawing/2018/hyperlinkcolor" val="tx"/>
                    </a:ext>
                  </a:extLst>
                </a:hlinkClick>
              </a:rPr>
              <a:t>Flaticon</a:t>
            </a:r>
            <a:r>
              <a:rPr lang="en" sz="1000">
                <a:solidFill>
                  <a:schemeClr val="accent1"/>
                </a:solidFill>
                <a:latin typeface="Barlow Semi Condensed"/>
                <a:ea typeface="Barlow Semi Condensed"/>
                <a:cs typeface="Barlow Semi Condensed"/>
                <a:sym typeface="Barlow Semi Condensed"/>
              </a:rPr>
              <a:t>, infographics &amp; images by </a:t>
            </a:r>
            <a:r>
              <a:rPr lang="en" sz="1000" b="1">
                <a:solidFill>
                  <a:schemeClr val="accent1"/>
                </a:solidFill>
                <a:uFill>
                  <a:noFill/>
                </a:uFill>
                <a:latin typeface="Barlow Semi Condensed"/>
                <a:ea typeface="Barlow Semi Condensed"/>
                <a:cs typeface="Barlow Semi Condensed"/>
                <a:sym typeface="Barlow Semi Condensed"/>
                <a:hlinkClick r:id="rId4">
                  <a:extLst>
                    <a:ext uri="{A12FA001-AC4F-418D-AE19-62706E023703}">
                      <ahyp:hlinkClr xmlns:ahyp="http://schemas.microsoft.com/office/drawing/2018/hyperlinkcolor" val="tx"/>
                    </a:ext>
                  </a:extLst>
                </a:hlinkClick>
              </a:rPr>
              <a:t>Freepik</a:t>
            </a:r>
            <a:endParaRPr sz="1000" b="1">
              <a:solidFill>
                <a:schemeClr val="accent1"/>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1"/>
        <p:cNvGrpSpPr/>
        <p:nvPr/>
      </p:nvGrpSpPr>
      <p:grpSpPr>
        <a:xfrm>
          <a:off x="0" y="0"/>
          <a:ext cx="0" cy="0"/>
          <a:chOff x="0" y="0"/>
          <a:chExt cx="0" cy="0"/>
        </a:xfrm>
      </p:grpSpPr>
      <p:sp>
        <p:nvSpPr>
          <p:cNvPr id="332" name="Google Shape;332;p4"/>
          <p:cNvSpPr/>
          <p:nvPr/>
        </p:nvSpPr>
        <p:spPr>
          <a:xfrm rot="10800000">
            <a:off x="7023122" y="-321245"/>
            <a:ext cx="307467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10800000">
            <a:off x="-940582" y="3711360"/>
            <a:ext cx="2621806" cy="1858134"/>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4"/>
          <p:cNvGrpSpPr/>
          <p:nvPr/>
        </p:nvGrpSpPr>
        <p:grpSpPr>
          <a:xfrm rot="-9968762">
            <a:off x="21519" y="4008816"/>
            <a:ext cx="907591" cy="887303"/>
            <a:chOff x="3495050" y="1152875"/>
            <a:chExt cx="1082275" cy="847800"/>
          </a:xfrm>
        </p:grpSpPr>
        <p:sp>
          <p:nvSpPr>
            <p:cNvPr id="335" name="Google Shape;335;p4"/>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4"/>
          <p:cNvGrpSpPr/>
          <p:nvPr/>
        </p:nvGrpSpPr>
        <p:grpSpPr>
          <a:xfrm>
            <a:off x="7139174" y="240021"/>
            <a:ext cx="2176640" cy="982692"/>
            <a:chOff x="2915775" y="2073500"/>
            <a:chExt cx="874750" cy="394925"/>
          </a:xfrm>
        </p:grpSpPr>
        <p:sp>
          <p:nvSpPr>
            <p:cNvPr id="344" name="Google Shape;344;p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4"/>
          <p:cNvGrpSpPr/>
          <p:nvPr/>
        </p:nvGrpSpPr>
        <p:grpSpPr>
          <a:xfrm>
            <a:off x="138755" y="4268669"/>
            <a:ext cx="463129" cy="743511"/>
            <a:chOff x="1054675" y="3219250"/>
            <a:chExt cx="332875" cy="534400"/>
          </a:xfrm>
        </p:grpSpPr>
        <p:sp>
          <p:nvSpPr>
            <p:cNvPr id="365" name="Google Shape;365;p4"/>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4"/>
          <p:cNvGrpSpPr/>
          <p:nvPr/>
        </p:nvGrpSpPr>
        <p:grpSpPr>
          <a:xfrm>
            <a:off x="6976911" y="80197"/>
            <a:ext cx="506497" cy="689871"/>
            <a:chOff x="5233207" y="1259125"/>
            <a:chExt cx="498668" cy="679208"/>
          </a:xfrm>
        </p:grpSpPr>
        <p:sp>
          <p:nvSpPr>
            <p:cNvPr id="369" name="Google Shape;369;p4"/>
            <p:cNvSpPr/>
            <p:nvPr/>
          </p:nvSpPr>
          <p:spPr>
            <a:xfrm>
              <a:off x="5233207" y="1451994"/>
              <a:ext cx="380054" cy="486339"/>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5473650" y="1259125"/>
              <a:ext cx="258225" cy="249950"/>
            </a:xfrm>
            <a:custGeom>
              <a:avLst/>
              <a:gdLst/>
              <a:ahLst/>
              <a:cxnLst/>
              <a:rect l="l" t="t" r="r" b="b"/>
              <a:pathLst>
                <a:path w="10329" h="9998" extrusionOk="0">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249725" y="1397100"/>
              <a:ext cx="273950" cy="171225"/>
            </a:xfrm>
            <a:custGeom>
              <a:avLst/>
              <a:gdLst/>
              <a:ahLst/>
              <a:cxnLst/>
              <a:rect l="l" t="t" r="r" b="b"/>
              <a:pathLst>
                <a:path w="10958" h="6849" extrusionOk="0">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5424200" y="1433050"/>
              <a:ext cx="125650" cy="182175"/>
            </a:xfrm>
            <a:custGeom>
              <a:avLst/>
              <a:gdLst/>
              <a:ahLst/>
              <a:cxnLst/>
              <a:rect l="l" t="t" r="r" b="b"/>
              <a:pathLst>
                <a:path w="5026" h="7287" extrusionOk="0">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5490950" y="1424600"/>
              <a:ext cx="129275" cy="217375"/>
            </a:xfrm>
            <a:custGeom>
              <a:avLst/>
              <a:gdLst/>
              <a:ahLst/>
              <a:cxnLst/>
              <a:rect l="l" t="t" r="r" b="b"/>
              <a:pathLst>
                <a:path w="5171" h="8695" extrusionOk="0">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4"/>
          <p:cNvSpPr txBox="1">
            <a:spLocks noGrp="1"/>
          </p:cNvSpPr>
          <p:nvPr>
            <p:ph type="body" idx="1"/>
          </p:nvPr>
        </p:nvSpPr>
        <p:spPr>
          <a:xfrm>
            <a:off x="715950" y="1430850"/>
            <a:ext cx="7712100" cy="3073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Char char="●"/>
              <a:defRPr sz="1200">
                <a:solidFill>
                  <a:schemeClr val="accent1"/>
                </a:solidFill>
              </a:defRPr>
            </a:lvl1pPr>
            <a:lvl2pPr marL="914400" lvl="1" indent="-304800" rtl="0">
              <a:lnSpc>
                <a:spcPct val="100000"/>
              </a:lnSpc>
              <a:spcBef>
                <a:spcPts val="0"/>
              </a:spcBef>
              <a:spcAft>
                <a:spcPts val="0"/>
              </a:spcAft>
              <a:buClr>
                <a:schemeClr val="accent1"/>
              </a:buClr>
              <a:buSzPts val="1200"/>
              <a:buChar char="○"/>
              <a:defRPr sz="1200">
                <a:solidFill>
                  <a:schemeClr val="accent1"/>
                </a:solidFill>
              </a:defRPr>
            </a:lvl2pPr>
            <a:lvl3pPr marL="1371600" lvl="2" indent="-304800" rtl="0">
              <a:lnSpc>
                <a:spcPct val="100000"/>
              </a:lnSpc>
              <a:spcBef>
                <a:spcPts val="0"/>
              </a:spcBef>
              <a:spcAft>
                <a:spcPts val="0"/>
              </a:spcAft>
              <a:buClr>
                <a:schemeClr val="accent1"/>
              </a:buClr>
              <a:buSzPts val="1200"/>
              <a:buChar char="■"/>
              <a:defRPr sz="1200">
                <a:solidFill>
                  <a:schemeClr val="accent1"/>
                </a:solidFill>
              </a:defRPr>
            </a:lvl3pPr>
            <a:lvl4pPr marL="1828800" lvl="3" indent="-304800" rtl="0">
              <a:lnSpc>
                <a:spcPct val="100000"/>
              </a:lnSpc>
              <a:spcBef>
                <a:spcPts val="0"/>
              </a:spcBef>
              <a:spcAft>
                <a:spcPts val="0"/>
              </a:spcAft>
              <a:buClr>
                <a:schemeClr val="accent1"/>
              </a:buClr>
              <a:buSzPts val="1200"/>
              <a:buChar char="●"/>
              <a:defRPr sz="1200">
                <a:solidFill>
                  <a:schemeClr val="accent1"/>
                </a:solidFill>
              </a:defRPr>
            </a:lvl4pPr>
            <a:lvl5pPr marL="2286000" lvl="4" indent="-304800" rtl="0">
              <a:lnSpc>
                <a:spcPct val="100000"/>
              </a:lnSpc>
              <a:spcBef>
                <a:spcPts val="0"/>
              </a:spcBef>
              <a:spcAft>
                <a:spcPts val="0"/>
              </a:spcAft>
              <a:buClr>
                <a:schemeClr val="accent1"/>
              </a:buClr>
              <a:buSzPts val="1200"/>
              <a:buChar char="○"/>
              <a:defRPr sz="1200">
                <a:solidFill>
                  <a:schemeClr val="accent1"/>
                </a:solidFill>
              </a:defRPr>
            </a:lvl5pPr>
            <a:lvl6pPr marL="2743200" lvl="5" indent="-304800" rtl="0">
              <a:lnSpc>
                <a:spcPct val="100000"/>
              </a:lnSpc>
              <a:spcBef>
                <a:spcPts val="0"/>
              </a:spcBef>
              <a:spcAft>
                <a:spcPts val="0"/>
              </a:spcAft>
              <a:buClr>
                <a:schemeClr val="accent1"/>
              </a:buClr>
              <a:buSzPts val="1200"/>
              <a:buChar char="■"/>
              <a:defRPr sz="1200">
                <a:solidFill>
                  <a:schemeClr val="accent1"/>
                </a:solidFill>
              </a:defRPr>
            </a:lvl6pPr>
            <a:lvl7pPr marL="3200400" lvl="6" indent="-304800" rtl="0">
              <a:lnSpc>
                <a:spcPct val="100000"/>
              </a:lnSpc>
              <a:spcBef>
                <a:spcPts val="0"/>
              </a:spcBef>
              <a:spcAft>
                <a:spcPts val="0"/>
              </a:spcAft>
              <a:buClr>
                <a:schemeClr val="accent1"/>
              </a:buClr>
              <a:buSzPts val="1200"/>
              <a:buChar char="●"/>
              <a:defRPr sz="1200">
                <a:solidFill>
                  <a:schemeClr val="accent1"/>
                </a:solidFill>
              </a:defRPr>
            </a:lvl7pPr>
            <a:lvl8pPr marL="3657600" lvl="7" indent="-304800" rtl="0">
              <a:lnSpc>
                <a:spcPct val="100000"/>
              </a:lnSpc>
              <a:spcBef>
                <a:spcPts val="0"/>
              </a:spcBef>
              <a:spcAft>
                <a:spcPts val="0"/>
              </a:spcAft>
              <a:buClr>
                <a:schemeClr val="accent1"/>
              </a:buClr>
              <a:buSzPts val="1200"/>
              <a:buChar char="○"/>
              <a:defRPr sz="1200">
                <a:solidFill>
                  <a:schemeClr val="accent1"/>
                </a:solidFill>
              </a:defRPr>
            </a:lvl8pPr>
            <a:lvl9pPr marL="4114800" lvl="8" indent="-304800" rtl="0">
              <a:lnSpc>
                <a:spcPct val="100000"/>
              </a:lnSpc>
              <a:spcBef>
                <a:spcPts val="0"/>
              </a:spcBef>
              <a:spcAft>
                <a:spcPts val="0"/>
              </a:spcAft>
              <a:buClr>
                <a:schemeClr val="accent1"/>
              </a:buClr>
              <a:buSzPts val="1200"/>
              <a:buChar char="■"/>
              <a:defRPr sz="1200">
                <a:solidFill>
                  <a:schemeClr val="accent1"/>
                </a:solidFill>
              </a:defRPr>
            </a:lvl9pPr>
          </a:lstStyle>
          <a:p>
            <a:endParaRPr/>
          </a:p>
        </p:txBody>
      </p:sp>
      <p:sp>
        <p:nvSpPr>
          <p:cNvPr id="375" name="Google Shape;375;p4"/>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6"/>
        <p:cNvGrpSpPr/>
        <p:nvPr/>
      </p:nvGrpSpPr>
      <p:grpSpPr>
        <a:xfrm>
          <a:off x="0" y="0"/>
          <a:ext cx="0" cy="0"/>
          <a:chOff x="0" y="0"/>
          <a:chExt cx="0" cy="0"/>
        </a:xfrm>
      </p:grpSpPr>
      <p:sp>
        <p:nvSpPr>
          <p:cNvPr id="377" name="Google Shape;377;p5"/>
          <p:cNvSpPr/>
          <p:nvPr/>
        </p:nvSpPr>
        <p:spPr>
          <a:xfrm>
            <a:off x="-407500" y="3486050"/>
            <a:ext cx="307467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5"/>
          <p:cNvGrpSpPr/>
          <p:nvPr/>
        </p:nvGrpSpPr>
        <p:grpSpPr>
          <a:xfrm>
            <a:off x="28825" y="3919000"/>
            <a:ext cx="1972838" cy="1216700"/>
            <a:chOff x="3095850" y="2740875"/>
            <a:chExt cx="1972838" cy="1216700"/>
          </a:xfrm>
        </p:grpSpPr>
        <p:sp>
          <p:nvSpPr>
            <p:cNvPr id="379" name="Google Shape;379;p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5"/>
          <p:cNvGrpSpPr/>
          <p:nvPr/>
        </p:nvGrpSpPr>
        <p:grpSpPr>
          <a:xfrm rot="-1930960">
            <a:off x="211268" y="4030819"/>
            <a:ext cx="661639" cy="993060"/>
            <a:chOff x="3463650" y="2615600"/>
            <a:chExt cx="467625" cy="701900"/>
          </a:xfrm>
        </p:grpSpPr>
        <p:sp>
          <p:nvSpPr>
            <p:cNvPr id="385" name="Google Shape;385;p5"/>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5"/>
          <p:cNvSpPr txBox="1">
            <a:spLocks noGrp="1"/>
          </p:cNvSpPr>
          <p:nvPr>
            <p:ph type="subTitle" idx="1"/>
          </p:nvPr>
        </p:nvSpPr>
        <p:spPr>
          <a:xfrm>
            <a:off x="1531200" y="2894763"/>
            <a:ext cx="2274000" cy="64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1400"/>
              <a:buNone/>
              <a:defRPr sz="1400">
                <a:solidFill>
                  <a:schemeClr val="accen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1600"/>
              </a:spcBef>
              <a:spcAft>
                <a:spcPts val="0"/>
              </a:spcAft>
              <a:buClr>
                <a:schemeClr val="accent1"/>
              </a:buClr>
              <a:buSzPts val="1400"/>
              <a:buNone/>
              <a:defRPr>
                <a:solidFill>
                  <a:schemeClr val="accent1"/>
                </a:solidFill>
              </a:defRPr>
            </a:lvl3pPr>
            <a:lvl4pPr lvl="3" algn="r" rtl="0">
              <a:lnSpc>
                <a:spcPct val="100000"/>
              </a:lnSpc>
              <a:spcBef>
                <a:spcPts val="1600"/>
              </a:spcBef>
              <a:spcAft>
                <a:spcPts val="0"/>
              </a:spcAft>
              <a:buClr>
                <a:schemeClr val="accent1"/>
              </a:buClr>
              <a:buSzPts val="1400"/>
              <a:buNone/>
              <a:defRPr>
                <a:solidFill>
                  <a:schemeClr val="accent1"/>
                </a:solidFill>
              </a:defRPr>
            </a:lvl4pPr>
            <a:lvl5pPr lvl="4" algn="r" rtl="0">
              <a:lnSpc>
                <a:spcPct val="100000"/>
              </a:lnSpc>
              <a:spcBef>
                <a:spcPts val="1600"/>
              </a:spcBef>
              <a:spcAft>
                <a:spcPts val="0"/>
              </a:spcAft>
              <a:buClr>
                <a:schemeClr val="accent1"/>
              </a:buClr>
              <a:buSzPts val="1400"/>
              <a:buNone/>
              <a:defRPr>
                <a:solidFill>
                  <a:schemeClr val="accent1"/>
                </a:solidFill>
              </a:defRPr>
            </a:lvl5pPr>
            <a:lvl6pPr lvl="5" algn="r" rtl="0">
              <a:lnSpc>
                <a:spcPct val="100000"/>
              </a:lnSpc>
              <a:spcBef>
                <a:spcPts val="1600"/>
              </a:spcBef>
              <a:spcAft>
                <a:spcPts val="0"/>
              </a:spcAft>
              <a:buClr>
                <a:schemeClr val="accent1"/>
              </a:buClr>
              <a:buSzPts val="1400"/>
              <a:buNone/>
              <a:defRPr>
                <a:solidFill>
                  <a:schemeClr val="accent1"/>
                </a:solidFill>
              </a:defRPr>
            </a:lvl6pPr>
            <a:lvl7pPr lvl="6" algn="r" rtl="0">
              <a:lnSpc>
                <a:spcPct val="100000"/>
              </a:lnSpc>
              <a:spcBef>
                <a:spcPts val="1600"/>
              </a:spcBef>
              <a:spcAft>
                <a:spcPts val="0"/>
              </a:spcAft>
              <a:buClr>
                <a:schemeClr val="accent1"/>
              </a:buClr>
              <a:buSzPts val="1400"/>
              <a:buNone/>
              <a:defRPr>
                <a:solidFill>
                  <a:schemeClr val="accent1"/>
                </a:solidFill>
              </a:defRPr>
            </a:lvl7pPr>
            <a:lvl8pPr lvl="7" algn="r" rtl="0">
              <a:lnSpc>
                <a:spcPct val="100000"/>
              </a:lnSpc>
              <a:spcBef>
                <a:spcPts val="1600"/>
              </a:spcBef>
              <a:spcAft>
                <a:spcPts val="0"/>
              </a:spcAft>
              <a:buClr>
                <a:schemeClr val="accent1"/>
              </a:buClr>
              <a:buSzPts val="1400"/>
              <a:buNone/>
              <a:defRPr>
                <a:solidFill>
                  <a:schemeClr val="accent1"/>
                </a:solidFill>
              </a:defRPr>
            </a:lvl8pPr>
            <a:lvl9pPr lvl="8" algn="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389" name="Google Shape;389;p5"/>
          <p:cNvSpPr txBox="1">
            <a:spLocks noGrp="1"/>
          </p:cNvSpPr>
          <p:nvPr>
            <p:ph type="title"/>
          </p:nvPr>
        </p:nvSpPr>
        <p:spPr>
          <a:xfrm>
            <a:off x="1574450" y="2460852"/>
            <a:ext cx="2230800" cy="40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1800">
                <a:solidFill>
                  <a:schemeClr val="accent2"/>
                </a:solidFill>
              </a:defRPr>
            </a:lvl1pPr>
            <a:lvl2pPr lvl="1" algn="r" rtl="0">
              <a:spcBef>
                <a:spcPts val="0"/>
              </a:spcBef>
              <a:spcAft>
                <a:spcPts val="0"/>
              </a:spcAft>
              <a:buClr>
                <a:schemeClr val="accent2"/>
              </a:buClr>
              <a:buSzPts val="2000"/>
              <a:buNone/>
              <a:defRPr sz="2000">
                <a:solidFill>
                  <a:schemeClr val="accent2"/>
                </a:solidFill>
              </a:defRPr>
            </a:lvl2pPr>
            <a:lvl3pPr lvl="2" algn="r" rtl="0">
              <a:spcBef>
                <a:spcPts val="0"/>
              </a:spcBef>
              <a:spcAft>
                <a:spcPts val="0"/>
              </a:spcAft>
              <a:buClr>
                <a:schemeClr val="accent2"/>
              </a:buClr>
              <a:buSzPts val="2000"/>
              <a:buNone/>
              <a:defRPr sz="2000">
                <a:solidFill>
                  <a:schemeClr val="accent2"/>
                </a:solidFill>
              </a:defRPr>
            </a:lvl3pPr>
            <a:lvl4pPr lvl="3" algn="r" rtl="0">
              <a:spcBef>
                <a:spcPts val="0"/>
              </a:spcBef>
              <a:spcAft>
                <a:spcPts val="0"/>
              </a:spcAft>
              <a:buClr>
                <a:schemeClr val="accent2"/>
              </a:buClr>
              <a:buSzPts val="2000"/>
              <a:buNone/>
              <a:defRPr sz="2000">
                <a:solidFill>
                  <a:schemeClr val="accent2"/>
                </a:solidFill>
              </a:defRPr>
            </a:lvl4pPr>
            <a:lvl5pPr lvl="4" algn="r" rtl="0">
              <a:spcBef>
                <a:spcPts val="0"/>
              </a:spcBef>
              <a:spcAft>
                <a:spcPts val="0"/>
              </a:spcAft>
              <a:buClr>
                <a:schemeClr val="accent2"/>
              </a:buClr>
              <a:buSzPts val="2000"/>
              <a:buNone/>
              <a:defRPr sz="2000">
                <a:solidFill>
                  <a:schemeClr val="accent2"/>
                </a:solidFill>
              </a:defRPr>
            </a:lvl5pPr>
            <a:lvl6pPr lvl="5" algn="r" rtl="0">
              <a:spcBef>
                <a:spcPts val="0"/>
              </a:spcBef>
              <a:spcAft>
                <a:spcPts val="0"/>
              </a:spcAft>
              <a:buClr>
                <a:schemeClr val="accent2"/>
              </a:buClr>
              <a:buSzPts val="2000"/>
              <a:buNone/>
              <a:defRPr sz="2000">
                <a:solidFill>
                  <a:schemeClr val="accent2"/>
                </a:solidFill>
              </a:defRPr>
            </a:lvl6pPr>
            <a:lvl7pPr lvl="6" algn="r" rtl="0">
              <a:spcBef>
                <a:spcPts val="0"/>
              </a:spcBef>
              <a:spcAft>
                <a:spcPts val="0"/>
              </a:spcAft>
              <a:buClr>
                <a:schemeClr val="accent2"/>
              </a:buClr>
              <a:buSzPts val="2000"/>
              <a:buNone/>
              <a:defRPr sz="2000">
                <a:solidFill>
                  <a:schemeClr val="accent2"/>
                </a:solidFill>
              </a:defRPr>
            </a:lvl7pPr>
            <a:lvl8pPr lvl="7" algn="r" rtl="0">
              <a:spcBef>
                <a:spcPts val="0"/>
              </a:spcBef>
              <a:spcAft>
                <a:spcPts val="0"/>
              </a:spcAft>
              <a:buClr>
                <a:schemeClr val="accent2"/>
              </a:buClr>
              <a:buSzPts val="2000"/>
              <a:buNone/>
              <a:defRPr sz="2000">
                <a:solidFill>
                  <a:schemeClr val="accent2"/>
                </a:solidFill>
              </a:defRPr>
            </a:lvl8pPr>
            <a:lvl9pPr lvl="8" algn="r" rtl="0">
              <a:spcBef>
                <a:spcPts val="0"/>
              </a:spcBef>
              <a:spcAft>
                <a:spcPts val="0"/>
              </a:spcAft>
              <a:buClr>
                <a:schemeClr val="accent2"/>
              </a:buClr>
              <a:buSzPts val="2000"/>
              <a:buNone/>
              <a:defRPr sz="2000">
                <a:solidFill>
                  <a:schemeClr val="accent2"/>
                </a:solidFill>
              </a:defRPr>
            </a:lvl9pPr>
          </a:lstStyle>
          <a:p>
            <a:endParaRPr/>
          </a:p>
        </p:txBody>
      </p:sp>
      <p:sp>
        <p:nvSpPr>
          <p:cNvPr id="390" name="Google Shape;390;p5"/>
          <p:cNvSpPr txBox="1">
            <a:spLocks noGrp="1"/>
          </p:cNvSpPr>
          <p:nvPr>
            <p:ph type="subTitle" idx="2"/>
          </p:nvPr>
        </p:nvSpPr>
        <p:spPr>
          <a:xfrm>
            <a:off x="5338800" y="2894763"/>
            <a:ext cx="22740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391" name="Google Shape;391;p5"/>
          <p:cNvSpPr txBox="1">
            <a:spLocks noGrp="1"/>
          </p:cNvSpPr>
          <p:nvPr>
            <p:ph type="title" idx="3"/>
          </p:nvPr>
        </p:nvSpPr>
        <p:spPr>
          <a:xfrm>
            <a:off x="5338800" y="2460852"/>
            <a:ext cx="2230800" cy="407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392" name="Google Shape;392;p5"/>
          <p:cNvSpPr/>
          <p:nvPr/>
        </p:nvSpPr>
        <p:spPr>
          <a:xfrm rot="10800000" flipH="1">
            <a:off x="7180824" y="-318340"/>
            <a:ext cx="2402422" cy="1893966"/>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5"/>
          <p:cNvGrpSpPr/>
          <p:nvPr/>
        </p:nvGrpSpPr>
        <p:grpSpPr>
          <a:xfrm rot="10800000" flipH="1">
            <a:off x="6648267" y="-417635"/>
            <a:ext cx="2265304" cy="1362306"/>
            <a:chOff x="3260100" y="4040200"/>
            <a:chExt cx="1579600" cy="893550"/>
          </a:xfrm>
        </p:grpSpPr>
        <p:sp>
          <p:nvSpPr>
            <p:cNvPr id="394" name="Google Shape;394;p5"/>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5"/>
          <p:cNvGrpSpPr/>
          <p:nvPr/>
        </p:nvGrpSpPr>
        <p:grpSpPr>
          <a:xfrm rot="-1591136">
            <a:off x="707052" y="4247557"/>
            <a:ext cx="845662" cy="713085"/>
            <a:chOff x="2385375" y="4063625"/>
            <a:chExt cx="845650" cy="713075"/>
          </a:xfrm>
        </p:grpSpPr>
        <p:sp>
          <p:nvSpPr>
            <p:cNvPr id="422" name="Google Shape;422;p5"/>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5"/>
          <p:cNvSpPr txBox="1">
            <a:spLocks noGrp="1"/>
          </p:cNvSpPr>
          <p:nvPr>
            <p:ph type="title" idx="4"/>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7"/>
        <p:cNvGrpSpPr/>
        <p:nvPr/>
      </p:nvGrpSpPr>
      <p:grpSpPr>
        <a:xfrm>
          <a:off x="0" y="0"/>
          <a:ext cx="0" cy="0"/>
          <a:chOff x="0" y="0"/>
          <a:chExt cx="0" cy="0"/>
        </a:xfrm>
      </p:grpSpPr>
      <p:sp>
        <p:nvSpPr>
          <p:cNvPr id="428" name="Google Shape;428;p6"/>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6"/>
          <p:cNvGrpSpPr/>
          <p:nvPr/>
        </p:nvGrpSpPr>
        <p:grpSpPr>
          <a:xfrm flipH="1">
            <a:off x="6402369" y="-282565"/>
            <a:ext cx="1765953" cy="1392514"/>
            <a:chOff x="2533100" y="1212175"/>
            <a:chExt cx="1066075" cy="839825"/>
          </a:xfrm>
        </p:grpSpPr>
        <p:sp>
          <p:nvSpPr>
            <p:cNvPr id="431" name="Google Shape;431;p6"/>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6"/>
          <p:cNvGrpSpPr/>
          <p:nvPr/>
        </p:nvGrpSpPr>
        <p:grpSpPr>
          <a:xfrm flipH="1">
            <a:off x="727873" y="4386591"/>
            <a:ext cx="2263567" cy="1281440"/>
            <a:chOff x="3260100" y="4040200"/>
            <a:chExt cx="1579600" cy="893550"/>
          </a:xfrm>
        </p:grpSpPr>
        <p:sp>
          <p:nvSpPr>
            <p:cNvPr id="453" name="Google Shape;453;p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6"/>
          <p:cNvGrpSpPr/>
          <p:nvPr/>
        </p:nvGrpSpPr>
        <p:grpSpPr>
          <a:xfrm rot="-8218719" flipH="1">
            <a:off x="8559373" y="-187214"/>
            <a:ext cx="911950" cy="977787"/>
            <a:chOff x="1721175" y="2665325"/>
            <a:chExt cx="809625" cy="868075"/>
          </a:xfrm>
        </p:grpSpPr>
        <p:sp>
          <p:nvSpPr>
            <p:cNvPr id="481" name="Google Shape;481;p6"/>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6"/>
          <p:cNvGrpSpPr/>
          <p:nvPr/>
        </p:nvGrpSpPr>
        <p:grpSpPr>
          <a:xfrm rot="-1556019" flipH="1">
            <a:off x="445076" y="4030645"/>
            <a:ext cx="304348" cy="774463"/>
            <a:chOff x="4992675" y="1797250"/>
            <a:chExt cx="198925" cy="506000"/>
          </a:xfrm>
        </p:grpSpPr>
        <p:sp>
          <p:nvSpPr>
            <p:cNvPr id="488" name="Google Shape;488;p6"/>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6"/>
          <p:cNvGrpSpPr/>
          <p:nvPr/>
        </p:nvGrpSpPr>
        <p:grpSpPr>
          <a:xfrm flipH="1">
            <a:off x="643256" y="3914071"/>
            <a:ext cx="491910" cy="1007595"/>
            <a:chOff x="5291025" y="2315450"/>
            <a:chExt cx="319900" cy="654750"/>
          </a:xfrm>
        </p:grpSpPr>
        <p:sp>
          <p:nvSpPr>
            <p:cNvPr id="498" name="Google Shape;498;p6"/>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6"/>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2"/>
        <p:cNvGrpSpPr/>
        <p:nvPr/>
      </p:nvGrpSpPr>
      <p:grpSpPr>
        <a:xfrm>
          <a:off x="0" y="0"/>
          <a:ext cx="0" cy="0"/>
          <a:chOff x="0" y="0"/>
          <a:chExt cx="0" cy="0"/>
        </a:xfrm>
      </p:grpSpPr>
      <p:sp>
        <p:nvSpPr>
          <p:cNvPr id="503" name="Google Shape;503;p7"/>
          <p:cNvSpPr txBox="1">
            <a:spLocks noGrp="1"/>
          </p:cNvSpPr>
          <p:nvPr>
            <p:ph type="title"/>
          </p:nvPr>
        </p:nvSpPr>
        <p:spPr>
          <a:xfrm>
            <a:off x="713225" y="1385575"/>
            <a:ext cx="4045200" cy="129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
        <p:nvSpPr>
          <p:cNvPr id="504" name="Google Shape;504;p7"/>
          <p:cNvSpPr txBox="1">
            <a:spLocks noGrp="1"/>
          </p:cNvSpPr>
          <p:nvPr>
            <p:ph type="subTitle" idx="1"/>
          </p:nvPr>
        </p:nvSpPr>
        <p:spPr>
          <a:xfrm>
            <a:off x="713225" y="2753750"/>
            <a:ext cx="3993000" cy="7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505" name="Google Shape;505;p7"/>
          <p:cNvSpPr/>
          <p:nvPr/>
        </p:nvSpPr>
        <p:spPr>
          <a:xfrm>
            <a:off x="-527663" y="3338900"/>
            <a:ext cx="3395186" cy="1919709"/>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7"/>
          <p:cNvGrpSpPr/>
          <p:nvPr/>
        </p:nvGrpSpPr>
        <p:grpSpPr>
          <a:xfrm>
            <a:off x="183500" y="3690400"/>
            <a:ext cx="1972838" cy="1216700"/>
            <a:chOff x="3095850" y="2740875"/>
            <a:chExt cx="1972838" cy="1216700"/>
          </a:xfrm>
        </p:grpSpPr>
        <p:sp>
          <p:nvSpPr>
            <p:cNvPr id="507" name="Google Shape;507;p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7"/>
          <p:cNvGrpSpPr/>
          <p:nvPr/>
        </p:nvGrpSpPr>
        <p:grpSpPr>
          <a:xfrm rot="5100183">
            <a:off x="440516" y="4050590"/>
            <a:ext cx="657160" cy="704603"/>
            <a:chOff x="1721175" y="2665325"/>
            <a:chExt cx="809625" cy="868075"/>
          </a:xfrm>
        </p:grpSpPr>
        <p:sp>
          <p:nvSpPr>
            <p:cNvPr id="513" name="Google Shape;513;p7"/>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3"/>
        <p:cNvGrpSpPr/>
        <p:nvPr/>
      </p:nvGrpSpPr>
      <p:grpSpPr>
        <a:xfrm>
          <a:off x="0" y="0"/>
          <a:ext cx="0" cy="0"/>
          <a:chOff x="0" y="0"/>
          <a:chExt cx="0" cy="0"/>
        </a:xfrm>
      </p:grpSpPr>
      <p:sp>
        <p:nvSpPr>
          <p:cNvPr id="874" name="Google Shape;87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924"/>
        <p:cNvGrpSpPr/>
        <p:nvPr/>
      </p:nvGrpSpPr>
      <p:grpSpPr>
        <a:xfrm>
          <a:off x="0" y="0"/>
          <a:ext cx="0" cy="0"/>
          <a:chOff x="0" y="0"/>
          <a:chExt cx="0" cy="0"/>
        </a:xfrm>
      </p:grpSpPr>
      <p:sp>
        <p:nvSpPr>
          <p:cNvPr id="925" name="Google Shape;925;p14"/>
          <p:cNvSpPr txBox="1">
            <a:spLocks noGrp="1"/>
          </p:cNvSpPr>
          <p:nvPr>
            <p:ph type="title"/>
          </p:nvPr>
        </p:nvSpPr>
        <p:spPr>
          <a:xfrm>
            <a:off x="3345750"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26" name="Google Shape;926;p14"/>
          <p:cNvSpPr txBox="1">
            <a:spLocks noGrp="1"/>
          </p:cNvSpPr>
          <p:nvPr>
            <p:ph type="subTitle" idx="1"/>
          </p:nvPr>
        </p:nvSpPr>
        <p:spPr>
          <a:xfrm>
            <a:off x="3413100"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27" name="Google Shape;927;p14"/>
          <p:cNvSpPr txBox="1">
            <a:spLocks noGrp="1"/>
          </p:cNvSpPr>
          <p:nvPr>
            <p:ph type="title" idx="2"/>
          </p:nvPr>
        </p:nvSpPr>
        <p:spPr>
          <a:xfrm>
            <a:off x="5978275"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28" name="Google Shape;928;p14"/>
          <p:cNvSpPr txBox="1">
            <a:spLocks noGrp="1"/>
          </p:cNvSpPr>
          <p:nvPr>
            <p:ph type="subTitle" idx="3"/>
          </p:nvPr>
        </p:nvSpPr>
        <p:spPr>
          <a:xfrm>
            <a:off x="6045625"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29" name="Google Shape;929;p14"/>
          <p:cNvSpPr txBox="1">
            <a:spLocks noGrp="1"/>
          </p:cNvSpPr>
          <p:nvPr>
            <p:ph type="title" idx="4"/>
          </p:nvPr>
        </p:nvSpPr>
        <p:spPr>
          <a:xfrm>
            <a:off x="713225"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30" name="Google Shape;930;p14"/>
          <p:cNvSpPr txBox="1">
            <a:spLocks noGrp="1"/>
          </p:cNvSpPr>
          <p:nvPr>
            <p:ph type="subTitle" idx="5"/>
          </p:nvPr>
        </p:nvSpPr>
        <p:spPr>
          <a:xfrm>
            <a:off x="780575"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31" name="Google Shape;931;p14"/>
          <p:cNvSpPr/>
          <p:nvPr/>
        </p:nvSpPr>
        <p:spPr>
          <a:xfrm rot="-204181">
            <a:off x="-505960" y="-266075"/>
            <a:ext cx="2642324" cy="177208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7317650" y="3622899"/>
            <a:ext cx="2402422" cy="1781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txBox="1">
            <a:spLocks noGrp="1"/>
          </p:cNvSpPr>
          <p:nvPr>
            <p:ph type="title" idx="6"/>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934" name="Google Shape;934;p14"/>
          <p:cNvGrpSpPr/>
          <p:nvPr/>
        </p:nvGrpSpPr>
        <p:grpSpPr>
          <a:xfrm rot="10800000" flipH="1">
            <a:off x="7727318" y="4263686"/>
            <a:ext cx="2029420" cy="879814"/>
            <a:chOff x="2915775" y="2073500"/>
            <a:chExt cx="874750" cy="394925"/>
          </a:xfrm>
        </p:grpSpPr>
        <p:sp>
          <p:nvSpPr>
            <p:cNvPr id="935" name="Google Shape;935;p1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14"/>
          <p:cNvGrpSpPr/>
          <p:nvPr/>
        </p:nvGrpSpPr>
        <p:grpSpPr>
          <a:xfrm rot="10800000" flipH="1">
            <a:off x="157253" y="88361"/>
            <a:ext cx="2029458" cy="1216700"/>
            <a:chOff x="3095850" y="2740875"/>
            <a:chExt cx="1972838" cy="1216700"/>
          </a:xfrm>
        </p:grpSpPr>
        <p:sp>
          <p:nvSpPr>
            <p:cNvPr id="956" name="Google Shape;956;p14"/>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14"/>
          <p:cNvGrpSpPr/>
          <p:nvPr/>
        </p:nvGrpSpPr>
        <p:grpSpPr>
          <a:xfrm>
            <a:off x="8096200" y="4116425"/>
            <a:ext cx="489725" cy="487575"/>
            <a:chOff x="2302775" y="3407725"/>
            <a:chExt cx="489725" cy="487575"/>
          </a:xfrm>
        </p:grpSpPr>
        <p:sp>
          <p:nvSpPr>
            <p:cNvPr id="962" name="Google Shape;962;p14"/>
            <p:cNvSpPr/>
            <p:nvPr/>
          </p:nvSpPr>
          <p:spPr>
            <a:xfrm>
              <a:off x="2499350" y="3580400"/>
              <a:ext cx="293150" cy="314900"/>
            </a:xfrm>
            <a:custGeom>
              <a:avLst/>
              <a:gdLst/>
              <a:ahLst/>
              <a:cxnLst/>
              <a:rect l="l" t="t" r="r" b="b"/>
              <a:pathLst>
                <a:path w="11726" h="12596" extrusionOk="0">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2302775" y="3407725"/>
              <a:ext cx="431575" cy="370225"/>
            </a:xfrm>
            <a:custGeom>
              <a:avLst/>
              <a:gdLst/>
              <a:ahLst/>
              <a:cxnLst/>
              <a:rect l="l" t="t" r="r" b="b"/>
              <a:pathLst>
                <a:path w="17263" h="14809" extrusionOk="0">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14"/>
          <p:cNvGrpSpPr/>
          <p:nvPr/>
        </p:nvGrpSpPr>
        <p:grpSpPr>
          <a:xfrm>
            <a:off x="254561" y="816496"/>
            <a:ext cx="458657" cy="595166"/>
            <a:chOff x="3650216" y="-19230"/>
            <a:chExt cx="600416" cy="778912"/>
          </a:xfrm>
        </p:grpSpPr>
        <p:sp>
          <p:nvSpPr>
            <p:cNvPr id="965" name="Google Shape;965;p14"/>
            <p:cNvSpPr/>
            <p:nvPr/>
          </p:nvSpPr>
          <p:spPr>
            <a:xfrm>
              <a:off x="3939870" y="-19230"/>
              <a:ext cx="184417" cy="296938"/>
            </a:xfrm>
            <a:custGeom>
              <a:avLst/>
              <a:gdLst/>
              <a:ahLst/>
              <a:cxnLst/>
              <a:rect l="l" t="t" r="r" b="b"/>
              <a:pathLst>
                <a:path w="5302" h="8537" extrusionOk="0">
                  <a:moveTo>
                    <a:pt x="4294" y="0"/>
                  </a:moveTo>
                  <a:cubicBezTo>
                    <a:pt x="4164" y="0"/>
                    <a:pt x="4024" y="45"/>
                    <a:pt x="3886" y="150"/>
                  </a:cubicBezTo>
                  <a:cubicBezTo>
                    <a:pt x="1466" y="1895"/>
                    <a:pt x="1" y="4710"/>
                    <a:pt x="210" y="7804"/>
                  </a:cubicBezTo>
                  <a:cubicBezTo>
                    <a:pt x="256" y="8293"/>
                    <a:pt x="640" y="8537"/>
                    <a:pt x="1013" y="8537"/>
                  </a:cubicBezTo>
                  <a:cubicBezTo>
                    <a:pt x="1385" y="8537"/>
                    <a:pt x="1745" y="8293"/>
                    <a:pt x="1745" y="7804"/>
                  </a:cubicBezTo>
                  <a:cubicBezTo>
                    <a:pt x="1559" y="5292"/>
                    <a:pt x="2629" y="2872"/>
                    <a:pt x="4653" y="1407"/>
                  </a:cubicBezTo>
                  <a:cubicBezTo>
                    <a:pt x="5302" y="930"/>
                    <a:pt x="4887" y="0"/>
                    <a:pt x="4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a:off x="3650216" y="139961"/>
              <a:ext cx="600416" cy="619720"/>
            </a:xfrm>
            <a:custGeom>
              <a:avLst/>
              <a:gdLst/>
              <a:ahLst/>
              <a:cxnLst/>
              <a:rect l="l" t="t" r="r" b="b"/>
              <a:pathLst>
                <a:path w="17262" h="17817" extrusionOk="0">
                  <a:moveTo>
                    <a:pt x="5031" y="0"/>
                  </a:moveTo>
                  <a:cubicBezTo>
                    <a:pt x="3839" y="0"/>
                    <a:pt x="2590" y="894"/>
                    <a:pt x="1652" y="3134"/>
                  </a:cubicBezTo>
                  <a:cubicBezTo>
                    <a:pt x="0" y="6810"/>
                    <a:pt x="186" y="11276"/>
                    <a:pt x="2233" y="14859"/>
                  </a:cubicBezTo>
                  <a:cubicBezTo>
                    <a:pt x="2722" y="15650"/>
                    <a:pt x="3397" y="16511"/>
                    <a:pt x="4374" y="16697"/>
                  </a:cubicBezTo>
                  <a:cubicBezTo>
                    <a:pt x="4839" y="16697"/>
                    <a:pt x="5328" y="16604"/>
                    <a:pt x="5816" y="16232"/>
                  </a:cubicBezTo>
                  <a:cubicBezTo>
                    <a:pt x="6119" y="16999"/>
                    <a:pt x="6700" y="17488"/>
                    <a:pt x="7468" y="17488"/>
                  </a:cubicBezTo>
                  <a:cubicBezTo>
                    <a:pt x="7557" y="17505"/>
                    <a:pt x="7642" y="17512"/>
                    <a:pt x="7724" y="17512"/>
                  </a:cubicBezTo>
                  <a:cubicBezTo>
                    <a:pt x="8092" y="17512"/>
                    <a:pt x="8400" y="17357"/>
                    <a:pt x="8724" y="17185"/>
                  </a:cubicBezTo>
                  <a:cubicBezTo>
                    <a:pt x="9026" y="17488"/>
                    <a:pt x="9306" y="17674"/>
                    <a:pt x="9794" y="17767"/>
                  </a:cubicBezTo>
                  <a:cubicBezTo>
                    <a:pt x="9931" y="17800"/>
                    <a:pt x="10071" y="17816"/>
                    <a:pt x="10213" y="17816"/>
                  </a:cubicBezTo>
                  <a:cubicBezTo>
                    <a:pt x="10959" y="17816"/>
                    <a:pt x="11740" y="17380"/>
                    <a:pt x="12307" y="16813"/>
                  </a:cubicBezTo>
                  <a:cubicBezTo>
                    <a:pt x="15424" y="14184"/>
                    <a:pt x="17262" y="10113"/>
                    <a:pt x="16959" y="6042"/>
                  </a:cubicBezTo>
                  <a:cubicBezTo>
                    <a:pt x="16758" y="2974"/>
                    <a:pt x="15446" y="1767"/>
                    <a:pt x="13927" y="1767"/>
                  </a:cubicBezTo>
                  <a:cubicBezTo>
                    <a:pt x="13338" y="1767"/>
                    <a:pt x="12719" y="1948"/>
                    <a:pt x="12121" y="2273"/>
                  </a:cubicBezTo>
                  <a:cubicBezTo>
                    <a:pt x="11488" y="1324"/>
                    <a:pt x="10683" y="919"/>
                    <a:pt x="9845" y="919"/>
                  </a:cubicBezTo>
                  <a:cubicBezTo>
                    <a:pt x="9142" y="919"/>
                    <a:pt x="8415" y="1204"/>
                    <a:pt x="7747" y="1692"/>
                  </a:cubicBezTo>
                  <a:cubicBezTo>
                    <a:pt x="7038" y="660"/>
                    <a:pt x="6055" y="0"/>
                    <a:pt x="5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4024840" y="211714"/>
              <a:ext cx="114121" cy="455616"/>
            </a:xfrm>
            <a:custGeom>
              <a:avLst/>
              <a:gdLst/>
              <a:ahLst/>
              <a:cxnLst/>
              <a:rect l="l" t="t" r="r" b="b"/>
              <a:pathLst>
                <a:path w="3281" h="13099" extrusionOk="0">
                  <a:moveTo>
                    <a:pt x="1931" y="1"/>
                  </a:moveTo>
                  <a:lnTo>
                    <a:pt x="1931" y="1"/>
                  </a:lnTo>
                  <a:cubicBezTo>
                    <a:pt x="2117" y="1164"/>
                    <a:pt x="2210" y="2327"/>
                    <a:pt x="2210" y="3397"/>
                  </a:cubicBezTo>
                  <a:cubicBezTo>
                    <a:pt x="2210" y="4561"/>
                    <a:pt x="2117" y="5631"/>
                    <a:pt x="1931" y="6701"/>
                  </a:cubicBezTo>
                  <a:cubicBezTo>
                    <a:pt x="1838" y="7771"/>
                    <a:pt x="1536" y="8818"/>
                    <a:pt x="1257" y="9888"/>
                  </a:cubicBezTo>
                  <a:cubicBezTo>
                    <a:pt x="861" y="10958"/>
                    <a:pt x="466" y="12028"/>
                    <a:pt x="0" y="13098"/>
                  </a:cubicBezTo>
                  <a:cubicBezTo>
                    <a:pt x="861" y="12308"/>
                    <a:pt x="1536" y="11261"/>
                    <a:pt x="2024" y="10284"/>
                  </a:cubicBezTo>
                  <a:cubicBezTo>
                    <a:pt x="2606" y="9213"/>
                    <a:pt x="2908" y="8050"/>
                    <a:pt x="3094" y="6887"/>
                  </a:cubicBezTo>
                  <a:cubicBezTo>
                    <a:pt x="3280" y="5724"/>
                    <a:pt x="3280" y="4468"/>
                    <a:pt x="3094" y="3304"/>
                  </a:cubicBezTo>
                  <a:cubicBezTo>
                    <a:pt x="2908" y="2141"/>
                    <a:pt x="2513" y="107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3802312" y="363845"/>
              <a:ext cx="50226" cy="340695"/>
            </a:xfrm>
            <a:custGeom>
              <a:avLst/>
              <a:gdLst/>
              <a:ahLst/>
              <a:cxnLst/>
              <a:rect l="l" t="t" r="r" b="b"/>
              <a:pathLst>
                <a:path w="1444" h="9795" extrusionOk="0">
                  <a:moveTo>
                    <a:pt x="861" y="1"/>
                  </a:moveTo>
                  <a:cubicBezTo>
                    <a:pt x="466" y="768"/>
                    <a:pt x="280" y="1536"/>
                    <a:pt x="187" y="2420"/>
                  </a:cubicBezTo>
                  <a:cubicBezTo>
                    <a:pt x="94" y="3281"/>
                    <a:pt x="1" y="4072"/>
                    <a:pt x="94" y="4932"/>
                  </a:cubicBezTo>
                  <a:cubicBezTo>
                    <a:pt x="94" y="5817"/>
                    <a:pt x="280" y="6584"/>
                    <a:pt x="466" y="7468"/>
                  </a:cubicBezTo>
                  <a:cubicBezTo>
                    <a:pt x="675" y="8236"/>
                    <a:pt x="955" y="9004"/>
                    <a:pt x="1443" y="9795"/>
                  </a:cubicBezTo>
                  <a:cubicBezTo>
                    <a:pt x="1443" y="8911"/>
                    <a:pt x="1443" y="8143"/>
                    <a:pt x="1350" y="7259"/>
                  </a:cubicBezTo>
                  <a:lnTo>
                    <a:pt x="1257" y="4839"/>
                  </a:lnTo>
                  <a:lnTo>
                    <a:pt x="1048" y="2513"/>
                  </a:lnTo>
                  <a:cubicBezTo>
                    <a:pt x="1048" y="1652"/>
                    <a:pt x="955" y="86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14"/>
          <p:cNvGrpSpPr/>
          <p:nvPr/>
        </p:nvGrpSpPr>
        <p:grpSpPr>
          <a:xfrm rot="3649446">
            <a:off x="8480966" y="4038598"/>
            <a:ext cx="412651" cy="500098"/>
            <a:chOff x="5709775" y="2465725"/>
            <a:chExt cx="342000" cy="414475"/>
          </a:xfrm>
        </p:grpSpPr>
        <p:sp>
          <p:nvSpPr>
            <p:cNvPr id="970" name="Google Shape;970;p14"/>
            <p:cNvSpPr/>
            <p:nvPr/>
          </p:nvSpPr>
          <p:spPr>
            <a:xfrm>
              <a:off x="5709775" y="2465725"/>
              <a:ext cx="342000" cy="301325"/>
            </a:xfrm>
            <a:custGeom>
              <a:avLst/>
              <a:gdLst/>
              <a:ahLst/>
              <a:cxnLst/>
              <a:rect l="l" t="t" r="r" b="b"/>
              <a:pathLst>
                <a:path w="13680" h="12053" extrusionOk="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5833650" y="2608575"/>
              <a:ext cx="218125" cy="271625"/>
            </a:xfrm>
            <a:custGeom>
              <a:avLst/>
              <a:gdLst/>
              <a:ahLst/>
              <a:cxnLst/>
              <a:rect l="l" t="t" r="r" b="b"/>
              <a:pathLst>
                <a:path w="8725" h="10865" extrusionOk="0">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1232"/>
        <p:cNvGrpSpPr/>
        <p:nvPr/>
      </p:nvGrpSpPr>
      <p:grpSpPr>
        <a:xfrm>
          <a:off x="0" y="0"/>
          <a:ext cx="0" cy="0"/>
          <a:chOff x="0" y="0"/>
          <a:chExt cx="0" cy="0"/>
        </a:xfrm>
      </p:grpSpPr>
      <p:sp>
        <p:nvSpPr>
          <p:cNvPr id="1233" name="Google Shape;1233;p18"/>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8"/>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5" name="Google Shape;1235;p18"/>
          <p:cNvGrpSpPr/>
          <p:nvPr/>
        </p:nvGrpSpPr>
        <p:grpSpPr>
          <a:xfrm flipH="1">
            <a:off x="6402369" y="-282565"/>
            <a:ext cx="1765953" cy="1392514"/>
            <a:chOff x="2533100" y="1212175"/>
            <a:chExt cx="1066075" cy="839825"/>
          </a:xfrm>
        </p:grpSpPr>
        <p:sp>
          <p:nvSpPr>
            <p:cNvPr id="1236" name="Google Shape;1236;p18"/>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8"/>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8"/>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8"/>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8"/>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8"/>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8"/>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8"/>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8"/>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8"/>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8"/>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8"/>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8"/>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8"/>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8"/>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8"/>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8"/>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8"/>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8"/>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8"/>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8"/>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8"/>
          <p:cNvGrpSpPr/>
          <p:nvPr/>
        </p:nvGrpSpPr>
        <p:grpSpPr>
          <a:xfrm flipH="1">
            <a:off x="727873" y="4386591"/>
            <a:ext cx="2263567" cy="1281440"/>
            <a:chOff x="3260100" y="4040200"/>
            <a:chExt cx="1579600" cy="893550"/>
          </a:xfrm>
        </p:grpSpPr>
        <p:sp>
          <p:nvSpPr>
            <p:cNvPr id="1258" name="Google Shape;1258;p18"/>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8"/>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8"/>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8"/>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8"/>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8"/>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8"/>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8"/>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8"/>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8"/>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8"/>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8"/>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8"/>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8"/>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8"/>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8"/>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8"/>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8"/>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8"/>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8"/>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8"/>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8"/>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8"/>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8"/>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8"/>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8"/>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8"/>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8"/>
          <p:cNvGrpSpPr/>
          <p:nvPr/>
        </p:nvGrpSpPr>
        <p:grpSpPr>
          <a:xfrm rot="582039" flipH="1">
            <a:off x="257241" y="3928970"/>
            <a:ext cx="911966" cy="977765"/>
            <a:chOff x="1721175" y="2665325"/>
            <a:chExt cx="809625" cy="868075"/>
          </a:xfrm>
        </p:grpSpPr>
        <p:sp>
          <p:nvSpPr>
            <p:cNvPr id="1286" name="Google Shape;1286;p18"/>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8"/>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8"/>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8"/>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8"/>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8"/>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2" name="Google Shape;1292;p18"/>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293" name="Google Shape;1293;p18"/>
          <p:cNvGrpSpPr/>
          <p:nvPr/>
        </p:nvGrpSpPr>
        <p:grpSpPr>
          <a:xfrm>
            <a:off x="8259313" y="613528"/>
            <a:ext cx="826189" cy="768137"/>
            <a:chOff x="5564375" y="1841975"/>
            <a:chExt cx="593825" cy="552100"/>
          </a:xfrm>
        </p:grpSpPr>
        <p:sp>
          <p:nvSpPr>
            <p:cNvPr id="1294" name="Google Shape;1294;p18"/>
            <p:cNvSpPr/>
            <p:nvPr/>
          </p:nvSpPr>
          <p:spPr>
            <a:xfrm>
              <a:off x="5564375" y="1841975"/>
              <a:ext cx="593825" cy="552100"/>
            </a:xfrm>
            <a:custGeom>
              <a:avLst/>
              <a:gdLst/>
              <a:ahLst/>
              <a:cxnLst/>
              <a:rect l="l" t="t" r="r" b="b"/>
              <a:pathLst>
                <a:path w="23753" h="22084" extrusionOk="0">
                  <a:moveTo>
                    <a:pt x="11168" y="0"/>
                  </a:moveTo>
                  <a:cubicBezTo>
                    <a:pt x="10437" y="0"/>
                    <a:pt x="9857" y="1017"/>
                    <a:pt x="9608" y="1887"/>
                  </a:cubicBezTo>
                  <a:cubicBezTo>
                    <a:pt x="9027" y="3911"/>
                    <a:pt x="8445" y="5958"/>
                    <a:pt x="7957" y="7982"/>
                  </a:cubicBezTo>
                  <a:cubicBezTo>
                    <a:pt x="7096" y="7982"/>
                    <a:pt x="6305" y="8284"/>
                    <a:pt x="5537" y="8680"/>
                  </a:cubicBezTo>
                  <a:cubicBezTo>
                    <a:pt x="4188" y="9145"/>
                    <a:pt x="2815" y="9727"/>
                    <a:pt x="1466" y="10308"/>
                  </a:cubicBezTo>
                  <a:cubicBezTo>
                    <a:pt x="978" y="10518"/>
                    <a:pt x="396" y="10704"/>
                    <a:pt x="303" y="11192"/>
                  </a:cubicBezTo>
                  <a:cubicBezTo>
                    <a:pt x="0" y="12169"/>
                    <a:pt x="1164" y="12751"/>
                    <a:pt x="2048" y="13030"/>
                  </a:cubicBezTo>
                  <a:cubicBezTo>
                    <a:pt x="3979" y="13612"/>
                    <a:pt x="5933" y="14100"/>
                    <a:pt x="7957" y="14682"/>
                  </a:cubicBezTo>
                  <a:cubicBezTo>
                    <a:pt x="7678" y="15077"/>
                    <a:pt x="7468" y="15543"/>
                    <a:pt x="7282" y="16031"/>
                  </a:cubicBezTo>
                  <a:cubicBezTo>
                    <a:pt x="6700" y="17404"/>
                    <a:pt x="6119" y="18753"/>
                    <a:pt x="5537" y="20102"/>
                  </a:cubicBezTo>
                  <a:cubicBezTo>
                    <a:pt x="5351" y="20591"/>
                    <a:pt x="5142" y="21079"/>
                    <a:pt x="5351" y="21568"/>
                  </a:cubicBezTo>
                  <a:cubicBezTo>
                    <a:pt x="5553" y="21942"/>
                    <a:pt x="5909" y="22083"/>
                    <a:pt x="6318" y="22083"/>
                  </a:cubicBezTo>
                  <a:cubicBezTo>
                    <a:pt x="6849" y="22083"/>
                    <a:pt x="7470" y="21844"/>
                    <a:pt x="7957" y="21568"/>
                  </a:cubicBezTo>
                  <a:cubicBezTo>
                    <a:pt x="9608" y="20684"/>
                    <a:pt x="11260" y="19730"/>
                    <a:pt x="12912" y="18753"/>
                  </a:cubicBezTo>
                  <a:cubicBezTo>
                    <a:pt x="13284" y="19032"/>
                    <a:pt x="13773" y="19242"/>
                    <a:pt x="14168" y="19428"/>
                  </a:cubicBezTo>
                  <a:cubicBezTo>
                    <a:pt x="15517" y="20009"/>
                    <a:pt x="16867" y="20591"/>
                    <a:pt x="18239" y="21079"/>
                  </a:cubicBezTo>
                  <a:cubicBezTo>
                    <a:pt x="18578" y="21209"/>
                    <a:pt x="18906" y="21394"/>
                    <a:pt x="19239" y="21394"/>
                  </a:cubicBezTo>
                  <a:cubicBezTo>
                    <a:pt x="19385" y="21394"/>
                    <a:pt x="19532" y="21358"/>
                    <a:pt x="19682" y="21265"/>
                  </a:cubicBezTo>
                  <a:cubicBezTo>
                    <a:pt x="20566" y="20893"/>
                    <a:pt x="20170" y="19521"/>
                    <a:pt x="19682" y="18753"/>
                  </a:cubicBezTo>
                  <a:cubicBezTo>
                    <a:pt x="18728" y="17008"/>
                    <a:pt x="17751" y="15263"/>
                    <a:pt x="16774" y="13426"/>
                  </a:cubicBezTo>
                  <a:cubicBezTo>
                    <a:pt x="17262" y="13333"/>
                    <a:pt x="17751" y="13123"/>
                    <a:pt x="18239" y="12937"/>
                  </a:cubicBezTo>
                  <a:cubicBezTo>
                    <a:pt x="19589" y="12355"/>
                    <a:pt x="20938" y="11867"/>
                    <a:pt x="22310" y="11285"/>
                  </a:cubicBezTo>
                  <a:cubicBezTo>
                    <a:pt x="22799" y="11099"/>
                    <a:pt x="23264" y="10890"/>
                    <a:pt x="23474" y="10425"/>
                  </a:cubicBezTo>
                  <a:cubicBezTo>
                    <a:pt x="23753" y="9447"/>
                    <a:pt x="22590" y="8773"/>
                    <a:pt x="21636" y="8563"/>
                  </a:cubicBezTo>
                  <a:cubicBezTo>
                    <a:pt x="19309" y="7889"/>
                    <a:pt x="16867" y="7214"/>
                    <a:pt x="14447" y="6539"/>
                  </a:cubicBezTo>
                  <a:cubicBezTo>
                    <a:pt x="14354" y="6144"/>
                    <a:pt x="14168" y="5655"/>
                    <a:pt x="14075" y="5283"/>
                  </a:cubicBezTo>
                  <a:cubicBezTo>
                    <a:pt x="13493" y="3911"/>
                    <a:pt x="12912" y="2561"/>
                    <a:pt x="12330" y="1212"/>
                  </a:cubicBezTo>
                  <a:cubicBezTo>
                    <a:pt x="12121" y="724"/>
                    <a:pt x="11935" y="235"/>
                    <a:pt x="11446" y="49"/>
                  </a:cubicBezTo>
                  <a:cubicBezTo>
                    <a:pt x="11352" y="16"/>
                    <a:pt x="11259" y="0"/>
                    <a:pt x="1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8"/>
            <p:cNvSpPr/>
            <p:nvPr/>
          </p:nvSpPr>
          <p:spPr>
            <a:xfrm>
              <a:off x="5702800" y="1982550"/>
              <a:ext cx="310000" cy="289650"/>
            </a:xfrm>
            <a:custGeom>
              <a:avLst/>
              <a:gdLst/>
              <a:ahLst/>
              <a:cxnLst/>
              <a:rect l="l" t="t" r="r" b="b"/>
              <a:pathLst>
                <a:path w="12400" h="11586" extrusionOk="0">
                  <a:moveTo>
                    <a:pt x="5837" y="1"/>
                  </a:moveTo>
                  <a:cubicBezTo>
                    <a:pt x="5431" y="1"/>
                    <a:pt x="5131" y="578"/>
                    <a:pt x="5048" y="1010"/>
                  </a:cubicBezTo>
                  <a:lnTo>
                    <a:pt x="4164" y="4220"/>
                  </a:lnTo>
                  <a:cubicBezTo>
                    <a:pt x="3676" y="4220"/>
                    <a:pt x="3304" y="4406"/>
                    <a:pt x="2908" y="4499"/>
                  </a:cubicBezTo>
                  <a:cubicBezTo>
                    <a:pt x="2141" y="4802"/>
                    <a:pt x="1443" y="5081"/>
                    <a:pt x="768" y="5383"/>
                  </a:cubicBezTo>
                  <a:cubicBezTo>
                    <a:pt x="489" y="5476"/>
                    <a:pt x="186" y="5662"/>
                    <a:pt x="93" y="5848"/>
                  </a:cubicBezTo>
                  <a:cubicBezTo>
                    <a:pt x="0" y="6337"/>
                    <a:pt x="582" y="6732"/>
                    <a:pt x="1070" y="6826"/>
                  </a:cubicBezTo>
                  <a:cubicBezTo>
                    <a:pt x="2141" y="7128"/>
                    <a:pt x="3094" y="7407"/>
                    <a:pt x="4164" y="7710"/>
                  </a:cubicBezTo>
                  <a:cubicBezTo>
                    <a:pt x="3978" y="7896"/>
                    <a:pt x="3885" y="8175"/>
                    <a:pt x="3769" y="8384"/>
                  </a:cubicBezTo>
                  <a:cubicBezTo>
                    <a:pt x="3490" y="9152"/>
                    <a:pt x="3187" y="9827"/>
                    <a:pt x="2908" y="10501"/>
                  </a:cubicBezTo>
                  <a:cubicBezTo>
                    <a:pt x="2815" y="10804"/>
                    <a:pt x="2722" y="11083"/>
                    <a:pt x="2815" y="11292"/>
                  </a:cubicBezTo>
                  <a:cubicBezTo>
                    <a:pt x="2896" y="11505"/>
                    <a:pt x="3070" y="11585"/>
                    <a:pt x="3280" y="11585"/>
                  </a:cubicBezTo>
                  <a:cubicBezTo>
                    <a:pt x="3553" y="11585"/>
                    <a:pt x="3889" y="11450"/>
                    <a:pt x="4164" y="11292"/>
                  </a:cubicBezTo>
                  <a:cubicBezTo>
                    <a:pt x="5048" y="10804"/>
                    <a:pt x="5816" y="10315"/>
                    <a:pt x="6677" y="9827"/>
                  </a:cubicBezTo>
                  <a:cubicBezTo>
                    <a:pt x="6979" y="9920"/>
                    <a:pt x="7166" y="10036"/>
                    <a:pt x="7375" y="10129"/>
                  </a:cubicBezTo>
                  <a:cubicBezTo>
                    <a:pt x="8143" y="10408"/>
                    <a:pt x="8817" y="10804"/>
                    <a:pt x="9492" y="11083"/>
                  </a:cubicBezTo>
                  <a:cubicBezTo>
                    <a:pt x="9708" y="11166"/>
                    <a:pt x="9912" y="11237"/>
                    <a:pt x="10087" y="11237"/>
                  </a:cubicBezTo>
                  <a:cubicBezTo>
                    <a:pt x="10158" y="11237"/>
                    <a:pt x="10223" y="11226"/>
                    <a:pt x="10283" y="11199"/>
                  </a:cubicBezTo>
                  <a:cubicBezTo>
                    <a:pt x="10748" y="10897"/>
                    <a:pt x="10562" y="10222"/>
                    <a:pt x="10283" y="9827"/>
                  </a:cubicBezTo>
                  <a:cubicBezTo>
                    <a:pt x="9794" y="8873"/>
                    <a:pt x="9306" y="7989"/>
                    <a:pt x="8724" y="7012"/>
                  </a:cubicBezTo>
                  <a:cubicBezTo>
                    <a:pt x="9003" y="7012"/>
                    <a:pt x="9306" y="6919"/>
                    <a:pt x="9492" y="6826"/>
                  </a:cubicBezTo>
                  <a:cubicBezTo>
                    <a:pt x="10167" y="6546"/>
                    <a:pt x="10958" y="6244"/>
                    <a:pt x="11632" y="5965"/>
                  </a:cubicBezTo>
                  <a:cubicBezTo>
                    <a:pt x="11911" y="5848"/>
                    <a:pt x="12214" y="5662"/>
                    <a:pt x="12214" y="5476"/>
                  </a:cubicBezTo>
                  <a:cubicBezTo>
                    <a:pt x="12400" y="4988"/>
                    <a:pt x="11818" y="4592"/>
                    <a:pt x="11330" y="4499"/>
                  </a:cubicBezTo>
                  <a:cubicBezTo>
                    <a:pt x="10073" y="4104"/>
                    <a:pt x="8817" y="3824"/>
                    <a:pt x="7561" y="3429"/>
                  </a:cubicBezTo>
                  <a:cubicBezTo>
                    <a:pt x="7468" y="3243"/>
                    <a:pt x="7375" y="2940"/>
                    <a:pt x="7375" y="2754"/>
                  </a:cubicBezTo>
                  <a:cubicBezTo>
                    <a:pt x="7072" y="2080"/>
                    <a:pt x="6793" y="1405"/>
                    <a:pt x="6491" y="614"/>
                  </a:cubicBezTo>
                  <a:cubicBezTo>
                    <a:pt x="6398" y="428"/>
                    <a:pt x="6212" y="149"/>
                    <a:pt x="6002" y="32"/>
                  </a:cubicBezTo>
                  <a:cubicBezTo>
                    <a:pt x="5945" y="11"/>
                    <a:pt x="5890" y="1"/>
                    <a:pt x="5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8"/>
            <p:cNvSpPr/>
            <p:nvPr/>
          </p:nvSpPr>
          <p:spPr>
            <a:xfrm>
              <a:off x="5843550" y="2075225"/>
              <a:ext cx="31425" cy="59400"/>
            </a:xfrm>
            <a:custGeom>
              <a:avLst/>
              <a:gdLst/>
              <a:ahLst/>
              <a:cxnLst/>
              <a:rect l="l" t="t" r="r" b="b"/>
              <a:pathLst>
                <a:path w="1257" h="2376" extrusionOk="0">
                  <a:moveTo>
                    <a:pt x="496" y="0"/>
                  </a:moveTo>
                  <a:cubicBezTo>
                    <a:pt x="452" y="0"/>
                    <a:pt x="409" y="8"/>
                    <a:pt x="372" y="24"/>
                  </a:cubicBezTo>
                  <a:cubicBezTo>
                    <a:pt x="93" y="117"/>
                    <a:pt x="0" y="397"/>
                    <a:pt x="0" y="606"/>
                  </a:cubicBezTo>
                  <a:cubicBezTo>
                    <a:pt x="93" y="1095"/>
                    <a:pt x="93" y="1560"/>
                    <a:pt x="186" y="2048"/>
                  </a:cubicBezTo>
                  <a:cubicBezTo>
                    <a:pt x="186" y="2220"/>
                    <a:pt x="451" y="2375"/>
                    <a:pt x="700" y="2375"/>
                  </a:cubicBezTo>
                  <a:cubicBezTo>
                    <a:pt x="755" y="2375"/>
                    <a:pt x="810" y="2368"/>
                    <a:pt x="861" y="2351"/>
                  </a:cubicBezTo>
                  <a:cubicBezTo>
                    <a:pt x="1163" y="2258"/>
                    <a:pt x="1256" y="2048"/>
                    <a:pt x="1163" y="1769"/>
                  </a:cubicBezTo>
                  <a:cubicBezTo>
                    <a:pt x="1163" y="1281"/>
                    <a:pt x="1047" y="792"/>
                    <a:pt x="954" y="397"/>
                  </a:cubicBezTo>
                  <a:cubicBezTo>
                    <a:pt x="954" y="167"/>
                    <a:pt x="7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8"/>
            <p:cNvSpPr/>
            <p:nvPr/>
          </p:nvSpPr>
          <p:spPr>
            <a:xfrm>
              <a:off x="5785375" y="2121175"/>
              <a:ext cx="48300" cy="32625"/>
            </a:xfrm>
            <a:custGeom>
              <a:avLst/>
              <a:gdLst/>
              <a:ahLst/>
              <a:cxnLst/>
              <a:rect l="l" t="t" r="r" b="b"/>
              <a:pathLst>
                <a:path w="1932" h="1305" extrusionOk="0">
                  <a:moveTo>
                    <a:pt x="519" y="0"/>
                  </a:moveTo>
                  <a:cubicBezTo>
                    <a:pt x="281" y="0"/>
                    <a:pt x="77" y="170"/>
                    <a:pt x="1" y="420"/>
                  </a:cubicBezTo>
                  <a:cubicBezTo>
                    <a:pt x="1" y="699"/>
                    <a:pt x="94" y="885"/>
                    <a:pt x="373" y="1001"/>
                  </a:cubicBezTo>
                  <a:cubicBezTo>
                    <a:pt x="675" y="1094"/>
                    <a:pt x="955" y="1187"/>
                    <a:pt x="1164" y="1281"/>
                  </a:cubicBezTo>
                  <a:cubicBezTo>
                    <a:pt x="1213" y="1297"/>
                    <a:pt x="1263" y="1305"/>
                    <a:pt x="1312" y="1305"/>
                  </a:cubicBezTo>
                  <a:cubicBezTo>
                    <a:pt x="1543" y="1305"/>
                    <a:pt x="1762" y="1134"/>
                    <a:pt x="1839" y="885"/>
                  </a:cubicBezTo>
                  <a:cubicBezTo>
                    <a:pt x="1932" y="606"/>
                    <a:pt x="1745" y="420"/>
                    <a:pt x="1443" y="303"/>
                  </a:cubicBezTo>
                  <a:cubicBezTo>
                    <a:pt x="1257" y="210"/>
                    <a:pt x="955" y="117"/>
                    <a:pt x="675" y="24"/>
                  </a:cubicBezTo>
                  <a:cubicBezTo>
                    <a:pt x="622" y="8"/>
                    <a:pt x="570"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8"/>
            <p:cNvSpPr/>
            <p:nvPr/>
          </p:nvSpPr>
          <p:spPr>
            <a:xfrm>
              <a:off x="5819125" y="2173475"/>
              <a:ext cx="41300" cy="48675"/>
            </a:xfrm>
            <a:custGeom>
              <a:avLst/>
              <a:gdLst/>
              <a:ahLst/>
              <a:cxnLst/>
              <a:rect l="l" t="t" r="r" b="b"/>
              <a:pathLst>
                <a:path w="1652" h="1947" extrusionOk="0">
                  <a:moveTo>
                    <a:pt x="1026" y="1"/>
                  </a:moveTo>
                  <a:cubicBezTo>
                    <a:pt x="856" y="1"/>
                    <a:pt x="696" y="72"/>
                    <a:pt x="582" y="259"/>
                  </a:cubicBezTo>
                  <a:cubicBezTo>
                    <a:pt x="489" y="538"/>
                    <a:pt x="279" y="840"/>
                    <a:pt x="93" y="1119"/>
                  </a:cubicBezTo>
                  <a:cubicBezTo>
                    <a:pt x="0" y="1422"/>
                    <a:pt x="93" y="1701"/>
                    <a:pt x="279" y="1910"/>
                  </a:cubicBezTo>
                  <a:cubicBezTo>
                    <a:pt x="359" y="1935"/>
                    <a:pt x="437" y="1946"/>
                    <a:pt x="512" y="1946"/>
                  </a:cubicBezTo>
                  <a:cubicBezTo>
                    <a:pt x="724" y="1946"/>
                    <a:pt x="916" y="1855"/>
                    <a:pt x="1070" y="1701"/>
                  </a:cubicBezTo>
                  <a:cubicBezTo>
                    <a:pt x="1163" y="1422"/>
                    <a:pt x="1349" y="1119"/>
                    <a:pt x="1559" y="747"/>
                  </a:cubicBezTo>
                  <a:cubicBezTo>
                    <a:pt x="1652" y="538"/>
                    <a:pt x="1559" y="259"/>
                    <a:pt x="1349" y="73"/>
                  </a:cubicBezTo>
                  <a:cubicBezTo>
                    <a:pt x="1242" y="28"/>
                    <a:pt x="1132"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8"/>
            <p:cNvSpPr/>
            <p:nvPr/>
          </p:nvSpPr>
          <p:spPr>
            <a:xfrm>
              <a:off x="5867375" y="2163300"/>
              <a:ext cx="48900" cy="44575"/>
            </a:xfrm>
            <a:custGeom>
              <a:avLst/>
              <a:gdLst/>
              <a:ahLst/>
              <a:cxnLst/>
              <a:rect l="l" t="t" r="r" b="b"/>
              <a:pathLst>
                <a:path w="1956" h="1783" extrusionOk="0">
                  <a:moveTo>
                    <a:pt x="552" y="1"/>
                  </a:moveTo>
                  <a:cubicBezTo>
                    <a:pt x="421" y="1"/>
                    <a:pt x="294" y="51"/>
                    <a:pt x="210" y="177"/>
                  </a:cubicBezTo>
                  <a:cubicBezTo>
                    <a:pt x="1" y="363"/>
                    <a:pt x="1" y="666"/>
                    <a:pt x="210" y="852"/>
                  </a:cubicBezTo>
                  <a:cubicBezTo>
                    <a:pt x="489" y="1154"/>
                    <a:pt x="792" y="1433"/>
                    <a:pt x="1071" y="1643"/>
                  </a:cubicBezTo>
                  <a:cubicBezTo>
                    <a:pt x="1164" y="1736"/>
                    <a:pt x="1286" y="1782"/>
                    <a:pt x="1408" y="1782"/>
                  </a:cubicBezTo>
                  <a:cubicBezTo>
                    <a:pt x="1531" y="1782"/>
                    <a:pt x="1653" y="1736"/>
                    <a:pt x="1746" y="1643"/>
                  </a:cubicBezTo>
                  <a:cubicBezTo>
                    <a:pt x="1955" y="1433"/>
                    <a:pt x="1955" y="1061"/>
                    <a:pt x="1746" y="852"/>
                  </a:cubicBezTo>
                  <a:cubicBezTo>
                    <a:pt x="1467" y="666"/>
                    <a:pt x="1257" y="363"/>
                    <a:pt x="978" y="177"/>
                  </a:cubicBezTo>
                  <a:cubicBezTo>
                    <a:pt x="876" y="75"/>
                    <a:pt x="711"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8"/>
            <p:cNvSpPr/>
            <p:nvPr/>
          </p:nvSpPr>
          <p:spPr>
            <a:xfrm>
              <a:off x="5887150" y="2111825"/>
              <a:ext cx="52950" cy="38075"/>
            </a:xfrm>
            <a:custGeom>
              <a:avLst/>
              <a:gdLst/>
              <a:ahLst/>
              <a:cxnLst/>
              <a:rect l="l" t="t" r="r" b="b"/>
              <a:pathLst>
                <a:path w="2118" h="1523" extrusionOk="0">
                  <a:moveTo>
                    <a:pt x="1506" y="0"/>
                  </a:moveTo>
                  <a:cubicBezTo>
                    <a:pt x="1412" y="0"/>
                    <a:pt x="1322" y="31"/>
                    <a:pt x="1257" y="96"/>
                  </a:cubicBezTo>
                  <a:cubicBezTo>
                    <a:pt x="955" y="212"/>
                    <a:pt x="676" y="398"/>
                    <a:pt x="373" y="584"/>
                  </a:cubicBezTo>
                  <a:cubicBezTo>
                    <a:pt x="94" y="677"/>
                    <a:pt x="1" y="1073"/>
                    <a:pt x="187" y="1259"/>
                  </a:cubicBezTo>
                  <a:cubicBezTo>
                    <a:pt x="247" y="1454"/>
                    <a:pt x="432" y="1523"/>
                    <a:pt x="606" y="1523"/>
                  </a:cubicBezTo>
                  <a:cubicBezTo>
                    <a:pt x="702" y="1523"/>
                    <a:pt x="795" y="1502"/>
                    <a:pt x="862" y="1468"/>
                  </a:cubicBezTo>
                  <a:cubicBezTo>
                    <a:pt x="1164" y="1259"/>
                    <a:pt x="1443" y="1166"/>
                    <a:pt x="1746" y="980"/>
                  </a:cubicBezTo>
                  <a:cubicBezTo>
                    <a:pt x="2025" y="887"/>
                    <a:pt x="2118" y="491"/>
                    <a:pt x="1932" y="305"/>
                  </a:cubicBezTo>
                  <a:cubicBezTo>
                    <a:pt x="1871" y="108"/>
                    <a:pt x="1682" y="0"/>
                    <a:pt x="1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695"/>
        <p:cNvGrpSpPr/>
        <p:nvPr/>
      </p:nvGrpSpPr>
      <p:grpSpPr>
        <a:xfrm>
          <a:off x="0" y="0"/>
          <a:ext cx="0" cy="0"/>
          <a:chOff x="0" y="0"/>
          <a:chExt cx="0" cy="0"/>
        </a:xfrm>
      </p:grpSpPr>
      <p:sp>
        <p:nvSpPr>
          <p:cNvPr id="1696" name="Google Shape;1696;p26"/>
          <p:cNvSpPr/>
          <p:nvPr/>
        </p:nvSpPr>
        <p:spPr>
          <a:xfrm flipH="1">
            <a:off x="7411693" y="-215550"/>
            <a:ext cx="249430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6"/>
          <p:cNvSpPr/>
          <p:nvPr/>
        </p:nvSpPr>
        <p:spPr>
          <a:xfrm flipH="1">
            <a:off x="-476090" y="3939066"/>
            <a:ext cx="2693542"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6"/>
          <p:cNvSpPr txBox="1">
            <a:spLocks noGrp="1"/>
          </p:cNvSpPr>
          <p:nvPr>
            <p:ph type="subTitle" idx="1"/>
          </p:nvPr>
        </p:nvSpPr>
        <p:spPr>
          <a:xfrm>
            <a:off x="713225" y="2552700"/>
            <a:ext cx="2830200" cy="10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1699" name="Google Shape;1699;p26"/>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700" name="Google Shape;1700;p26"/>
          <p:cNvGrpSpPr/>
          <p:nvPr/>
        </p:nvGrpSpPr>
        <p:grpSpPr>
          <a:xfrm rot="-9403048">
            <a:off x="-148027" y="4048953"/>
            <a:ext cx="2590802" cy="1109850"/>
            <a:chOff x="3260100" y="4040200"/>
            <a:chExt cx="1579600" cy="893550"/>
          </a:xfrm>
        </p:grpSpPr>
        <p:sp>
          <p:nvSpPr>
            <p:cNvPr id="1701" name="Google Shape;1701;p2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26"/>
          <p:cNvGrpSpPr/>
          <p:nvPr/>
        </p:nvGrpSpPr>
        <p:grpSpPr>
          <a:xfrm rot="1310010">
            <a:off x="7558576" y="34296"/>
            <a:ext cx="1507401" cy="1355932"/>
            <a:chOff x="3495050" y="1152875"/>
            <a:chExt cx="1082275" cy="881498"/>
          </a:xfrm>
        </p:grpSpPr>
        <p:sp>
          <p:nvSpPr>
            <p:cNvPr id="1729" name="Google Shape;1729;p26"/>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6"/>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6"/>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6"/>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6"/>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6"/>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6"/>
            <p:cNvSpPr/>
            <p:nvPr/>
          </p:nvSpPr>
          <p:spPr>
            <a:xfrm>
              <a:off x="4250888" y="1844127"/>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6"/>
            <p:cNvSpPr/>
            <p:nvPr/>
          </p:nvSpPr>
          <p:spPr>
            <a:xfrm>
              <a:off x="4342837" y="1953823"/>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26"/>
          <p:cNvGrpSpPr/>
          <p:nvPr/>
        </p:nvGrpSpPr>
        <p:grpSpPr>
          <a:xfrm rot="-1359523">
            <a:off x="663824" y="4343985"/>
            <a:ext cx="413700" cy="846733"/>
            <a:chOff x="5291025" y="2315450"/>
            <a:chExt cx="319900" cy="654750"/>
          </a:xfrm>
        </p:grpSpPr>
        <p:sp>
          <p:nvSpPr>
            <p:cNvPr id="1738" name="Google Shape;1738;p26"/>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6"/>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6"/>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1pPr>
            <a:lvl2pPr lvl="1">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2pPr>
            <a:lvl3pPr lvl="2">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3pPr>
            <a:lvl4pPr lvl="3">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4pPr>
            <a:lvl5pPr lvl="4">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5pPr>
            <a:lvl6pPr lvl="5">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6pPr>
            <a:lvl7pPr lvl="6">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7pPr>
            <a:lvl8pPr lvl="7">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8pPr>
            <a:lvl9pPr lvl="8">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60" r:id="rId7"/>
    <p:sldLayoutId id="2147483664" r:id="rId8"/>
    <p:sldLayoutId id="2147483672" r:id="rId9"/>
    <p:sldLayoutId id="2147483673" r:id="rId10"/>
    <p:sldLayoutId id="2147483677"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160" name="Google Shape;3205;p68">
            <a:extLst>
              <a:ext uri="{FF2B5EF4-FFF2-40B4-BE49-F238E27FC236}">
                <a16:creationId xmlns:a16="http://schemas.microsoft.com/office/drawing/2014/main" id="{BCA17714-E09E-4468-B7E9-F37C2ED00968}"/>
              </a:ext>
            </a:extLst>
          </p:cNvPr>
          <p:cNvSpPr/>
          <p:nvPr/>
        </p:nvSpPr>
        <p:spPr>
          <a:xfrm rot="10343180">
            <a:off x="2502509" y="2303252"/>
            <a:ext cx="3798094" cy="1537823"/>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rgbClr val="EEC1D9">
              <a:alpha val="32157"/>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39"/>
          <p:cNvSpPr txBox="1">
            <a:spLocks noGrp="1"/>
          </p:cNvSpPr>
          <p:nvPr>
            <p:ph type="ctrTitle"/>
          </p:nvPr>
        </p:nvSpPr>
        <p:spPr>
          <a:xfrm>
            <a:off x="2190466" y="1399118"/>
            <a:ext cx="4560358" cy="12440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FOOD MANIA</a:t>
            </a:r>
            <a:endParaRPr sz="6000" dirty="0"/>
          </a:p>
        </p:txBody>
      </p:sp>
      <p:sp>
        <p:nvSpPr>
          <p:cNvPr id="2427" name="Google Shape;2427;p39"/>
          <p:cNvSpPr txBox="1">
            <a:spLocks noGrp="1"/>
          </p:cNvSpPr>
          <p:nvPr>
            <p:ph type="subTitle" idx="1"/>
          </p:nvPr>
        </p:nvSpPr>
        <p:spPr>
          <a:xfrm>
            <a:off x="2390329" y="2400001"/>
            <a:ext cx="4073100" cy="4233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800" b="1" dirty="0"/>
              <a:t>Andriod Application</a:t>
            </a:r>
          </a:p>
          <a:p>
            <a:pPr marL="0" lvl="0" indent="0" algn="ctr" rtl="0">
              <a:lnSpc>
                <a:spcPct val="150000"/>
              </a:lnSpc>
              <a:spcBef>
                <a:spcPts val="0"/>
              </a:spcBef>
              <a:spcAft>
                <a:spcPts val="0"/>
              </a:spcAft>
              <a:buNone/>
            </a:pPr>
            <a:r>
              <a:rPr lang="en" sz="2000" b="1" dirty="0"/>
              <a:t>Final Project Proposal</a:t>
            </a:r>
            <a:endParaRPr sz="2000" b="1" dirty="0"/>
          </a:p>
        </p:txBody>
      </p:sp>
      <p:grpSp>
        <p:nvGrpSpPr>
          <p:cNvPr id="2428" name="Google Shape;2428;p39"/>
          <p:cNvGrpSpPr/>
          <p:nvPr/>
        </p:nvGrpSpPr>
        <p:grpSpPr>
          <a:xfrm>
            <a:off x="4688958" y="1231420"/>
            <a:ext cx="592804" cy="423300"/>
            <a:chOff x="3201772" y="625378"/>
            <a:chExt cx="592804" cy="423300"/>
          </a:xfrm>
        </p:grpSpPr>
        <p:sp>
          <p:nvSpPr>
            <p:cNvPr id="2429" name="Google Shape;2429;p39"/>
            <p:cNvSpPr/>
            <p:nvPr/>
          </p:nvSpPr>
          <p:spPr>
            <a:xfrm rot="-851580">
              <a:off x="3245519" y="645447"/>
              <a:ext cx="211406" cy="383161"/>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9"/>
            <p:cNvSpPr/>
            <p:nvPr/>
          </p:nvSpPr>
          <p:spPr>
            <a:xfrm>
              <a:off x="3429011" y="745131"/>
              <a:ext cx="365565" cy="276327"/>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379;p72">
            <a:extLst>
              <a:ext uri="{FF2B5EF4-FFF2-40B4-BE49-F238E27FC236}">
                <a16:creationId xmlns:a16="http://schemas.microsoft.com/office/drawing/2014/main" id="{42745206-25D9-4EB1-889B-108B83B40A69}"/>
              </a:ext>
            </a:extLst>
          </p:cNvPr>
          <p:cNvGrpSpPr/>
          <p:nvPr/>
        </p:nvGrpSpPr>
        <p:grpSpPr>
          <a:xfrm>
            <a:off x="1582868" y="4369632"/>
            <a:ext cx="1159316" cy="477267"/>
            <a:chOff x="4763938" y="1444850"/>
            <a:chExt cx="1084000" cy="436800"/>
          </a:xfrm>
        </p:grpSpPr>
        <p:sp>
          <p:nvSpPr>
            <p:cNvPr id="8" name="Google Shape;3380;p72">
              <a:extLst>
                <a:ext uri="{FF2B5EF4-FFF2-40B4-BE49-F238E27FC236}">
                  <a16:creationId xmlns:a16="http://schemas.microsoft.com/office/drawing/2014/main" id="{DE29F5D9-4216-431C-8D2A-DDB3D6736220}"/>
                </a:ext>
              </a:extLst>
            </p:cNvPr>
            <p:cNvSpPr/>
            <p:nvPr/>
          </p:nvSpPr>
          <p:spPr>
            <a:xfrm>
              <a:off x="4763938" y="1603475"/>
              <a:ext cx="1084000" cy="185100"/>
            </a:xfrm>
            <a:custGeom>
              <a:avLst/>
              <a:gdLst/>
              <a:ahLst/>
              <a:cxnLst/>
              <a:rect l="l" t="t" r="r" b="b"/>
              <a:pathLst>
                <a:path w="43360" h="7404" extrusionOk="0">
                  <a:moveTo>
                    <a:pt x="40187" y="1"/>
                  </a:moveTo>
                  <a:cubicBezTo>
                    <a:pt x="41794" y="1"/>
                    <a:pt x="43360" y="1608"/>
                    <a:pt x="43360" y="3723"/>
                  </a:cubicBezTo>
                  <a:cubicBezTo>
                    <a:pt x="43360" y="5838"/>
                    <a:pt x="41794" y="7404"/>
                    <a:pt x="40187" y="7404"/>
                  </a:cubicBezTo>
                  <a:lnTo>
                    <a:pt x="3173" y="7404"/>
                  </a:lnTo>
                  <a:cubicBezTo>
                    <a:pt x="1608" y="7404"/>
                    <a:pt x="0" y="5838"/>
                    <a:pt x="0" y="3723"/>
                  </a:cubicBezTo>
                  <a:cubicBezTo>
                    <a:pt x="0" y="1608"/>
                    <a:pt x="1608" y="1"/>
                    <a:pt x="3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81;p72">
              <a:extLst>
                <a:ext uri="{FF2B5EF4-FFF2-40B4-BE49-F238E27FC236}">
                  <a16:creationId xmlns:a16="http://schemas.microsoft.com/office/drawing/2014/main" id="{FEFB4443-CBB2-425D-B39F-39826965AF50}"/>
                </a:ext>
              </a:extLst>
            </p:cNvPr>
            <p:cNvSpPr/>
            <p:nvPr/>
          </p:nvSpPr>
          <p:spPr>
            <a:xfrm>
              <a:off x="4843238" y="1444850"/>
              <a:ext cx="939125" cy="198850"/>
            </a:xfrm>
            <a:custGeom>
              <a:avLst/>
              <a:gdLst/>
              <a:ahLst/>
              <a:cxnLst/>
              <a:rect l="l" t="t" r="r" b="b"/>
              <a:pathLst>
                <a:path w="37565" h="7954" extrusionOk="0">
                  <a:moveTo>
                    <a:pt x="1058" y="7953"/>
                  </a:moveTo>
                  <a:cubicBezTo>
                    <a:pt x="551" y="7953"/>
                    <a:pt x="1" y="7403"/>
                    <a:pt x="1" y="6346"/>
                  </a:cubicBezTo>
                  <a:cubicBezTo>
                    <a:pt x="551" y="3173"/>
                    <a:pt x="3723" y="1058"/>
                    <a:pt x="7404" y="1058"/>
                  </a:cubicBezTo>
                  <a:cubicBezTo>
                    <a:pt x="15864" y="1"/>
                    <a:pt x="23817" y="1"/>
                    <a:pt x="30162" y="1058"/>
                  </a:cubicBezTo>
                  <a:cubicBezTo>
                    <a:pt x="33842" y="1058"/>
                    <a:pt x="37015" y="3173"/>
                    <a:pt x="37565" y="6896"/>
                  </a:cubicBezTo>
                  <a:cubicBezTo>
                    <a:pt x="37565" y="7403"/>
                    <a:pt x="37015" y="7953"/>
                    <a:pt x="35450"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82;p72">
              <a:extLst>
                <a:ext uri="{FF2B5EF4-FFF2-40B4-BE49-F238E27FC236}">
                  <a16:creationId xmlns:a16="http://schemas.microsoft.com/office/drawing/2014/main" id="{C4B101C1-E793-4096-8104-61461D2BC925}"/>
                </a:ext>
              </a:extLst>
            </p:cNvPr>
            <p:cNvSpPr/>
            <p:nvPr/>
          </p:nvSpPr>
          <p:spPr>
            <a:xfrm>
              <a:off x="4843238" y="1762125"/>
              <a:ext cx="939125" cy="119525"/>
            </a:xfrm>
            <a:custGeom>
              <a:avLst/>
              <a:gdLst/>
              <a:ahLst/>
              <a:cxnLst/>
              <a:rect l="l" t="t" r="r" b="b"/>
              <a:pathLst>
                <a:path w="37565" h="4781" extrusionOk="0">
                  <a:moveTo>
                    <a:pt x="1058" y="0"/>
                  </a:moveTo>
                  <a:cubicBezTo>
                    <a:pt x="551" y="0"/>
                    <a:pt x="1" y="0"/>
                    <a:pt x="1" y="550"/>
                  </a:cubicBezTo>
                  <a:cubicBezTo>
                    <a:pt x="551" y="3173"/>
                    <a:pt x="3723" y="4780"/>
                    <a:pt x="6896" y="4780"/>
                  </a:cubicBezTo>
                  <a:lnTo>
                    <a:pt x="30670" y="4780"/>
                  </a:lnTo>
                  <a:cubicBezTo>
                    <a:pt x="33842" y="4780"/>
                    <a:pt x="37015" y="3173"/>
                    <a:pt x="37565" y="550"/>
                  </a:cubicBezTo>
                  <a:cubicBezTo>
                    <a:pt x="37565" y="0"/>
                    <a:pt x="37015" y="0"/>
                    <a:pt x="35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83;p72">
              <a:extLst>
                <a:ext uri="{FF2B5EF4-FFF2-40B4-BE49-F238E27FC236}">
                  <a16:creationId xmlns:a16="http://schemas.microsoft.com/office/drawing/2014/main" id="{0F333EA3-F89E-415C-A3F3-AF6CCF486709}"/>
                </a:ext>
              </a:extLst>
            </p:cNvPr>
            <p:cNvSpPr/>
            <p:nvPr/>
          </p:nvSpPr>
          <p:spPr>
            <a:xfrm>
              <a:off x="4830563" y="1617225"/>
              <a:ext cx="951800" cy="171350"/>
            </a:xfrm>
            <a:custGeom>
              <a:avLst/>
              <a:gdLst/>
              <a:ahLst/>
              <a:cxnLst/>
              <a:rect l="l" t="t" r="r" b="b"/>
              <a:pathLst>
                <a:path w="38072" h="6854" extrusionOk="0">
                  <a:moveTo>
                    <a:pt x="38072" y="3173"/>
                  </a:moveTo>
                  <a:cubicBezTo>
                    <a:pt x="38072" y="3681"/>
                    <a:pt x="38072" y="4231"/>
                    <a:pt x="37522" y="4739"/>
                  </a:cubicBezTo>
                  <a:cubicBezTo>
                    <a:pt x="37014" y="4739"/>
                    <a:pt x="36464" y="4739"/>
                    <a:pt x="35957" y="4231"/>
                  </a:cubicBezTo>
                  <a:cubicBezTo>
                    <a:pt x="35407" y="3681"/>
                    <a:pt x="35407" y="3173"/>
                    <a:pt x="34899" y="2623"/>
                  </a:cubicBezTo>
                  <a:cubicBezTo>
                    <a:pt x="34349" y="2116"/>
                    <a:pt x="34349" y="2116"/>
                    <a:pt x="33842" y="2116"/>
                  </a:cubicBezTo>
                  <a:cubicBezTo>
                    <a:pt x="33842" y="2116"/>
                    <a:pt x="32784" y="2623"/>
                    <a:pt x="32234" y="3681"/>
                  </a:cubicBezTo>
                  <a:cubicBezTo>
                    <a:pt x="31177" y="5288"/>
                    <a:pt x="29612" y="6854"/>
                    <a:pt x="27496" y="6854"/>
                  </a:cubicBezTo>
                  <a:cubicBezTo>
                    <a:pt x="25381" y="6854"/>
                    <a:pt x="24324" y="5288"/>
                    <a:pt x="23266" y="3681"/>
                  </a:cubicBezTo>
                  <a:cubicBezTo>
                    <a:pt x="22716" y="3173"/>
                    <a:pt x="22209" y="2116"/>
                    <a:pt x="21659" y="2116"/>
                  </a:cubicBezTo>
                  <a:cubicBezTo>
                    <a:pt x="20601" y="2116"/>
                    <a:pt x="19544" y="3173"/>
                    <a:pt x="18486" y="4231"/>
                  </a:cubicBezTo>
                  <a:lnTo>
                    <a:pt x="18486" y="4231"/>
                  </a:lnTo>
                  <a:cubicBezTo>
                    <a:pt x="17429" y="5288"/>
                    <a:pt x="16371" y="6854"/>
                    <a:pt x="14256" y="6854"/>
                  </a:cubicBezTo>
                  <a:cubicBezTo>
                    <a:pt x="12691" y="6854"/>
                    <a:pt x="11633" y="5288"/>
                    <a:pt x="11083" y="3681"/>
                  </a:cubicBezTo>
                  <a:cubicBezTo>
                    <a:pt x="11083" y="3173"/>
                    <a:pt x="10576" y="2116"/>
                    <a:pt x="10026" y="2116"/>
                  </a:cubicBezTo>
                  <a:cubicBezTo>
                    <a:pt x="8968" y="2116"/>
                    <a:pt x="8461" y="3173"/>
                    <a:pt x="8461" y="3681"/>
                  </a:cubicBezTo>
                  <a:cubicBezTo>
                    <a:pt x="7403" y="5288"/>
                    <a:pt x="6345" y="6854"/>
                    <a:pt x="4738" y="6854"/>
                  </a:cubicBezTo>
                  <a:cubicBezTo>
                    <a:pt x="3680" y="6854"/>
                    <a:pt x="2623" y="6346"/>
                    <a:pt x="2115" y="5796"/>
                  </a:cubicBezTo>
                  <a:cubicBezTo>
                    <a:pt x="1058" y="5288"/>
                    <a:pt x="508" y="4231"/>
                    <a:pt x="0" y="3173"/>
                  </a:cubicBezTo>
                  <a:cubicBezTo>
                    <a:pt x="0" y="2623"/>
                    <a:pt x="0" y="2116"/>
                    <a:pt x="508" y="1566"/>
                  </a:cubicBezTo>
                  <a:cubicBezTo>
                    <a:pt x="1058" y="1566"/>
                    <a:pt x="2115" y="1566"/>
                    <a:pt x="2115" y="2116"/>
                  </a:cubicBezTo>
                  <a:cubicBezTo>
                    <a:pt x="2623" y="3173"/>
                    <a:pt x="3173" y="3681"/>
                    <a:pt x="3173" y="4231"/>
                  </a:cubicBezTo>
                  <a:lnTo>
                    <a:pt x="4738" y="4231"/>
                  </a:lnTo>
                  <a:cubicBezTo>
                    <a:pt x="5288" y="4231"/>
                    <a:pt x="5796" y="3681"/>
                    <a:pt x="6345" y="2623"/>
                  </a:cubicBezTo>
                  <a:cubicBezTo>
                    <a:pt x="6853" y="1058"/>
                    <a:pt x="7911" y="1"/>
                    <a:pt x="10026" y="1"/>
                  </a:cubicBezTo>
                  <a:cubicBezTo>
                    <a:pt x="12141" y="1"/>
                    <a:pt x="12691" y="1566"/>
                    <a:pt x="13198" y="3173"/>
                  </a:cubicBezTo>
                  <a:lnTo>
                    <a:pt x="14256" y="4231"/>
                  </a:lnTo>
                  <a:cubicBezTo>
                    <a:pt x="15313" y="4231"/>
                    <a:pt x="16371" y="3681"/>
                    <a:pt x="16921" y="2623"/>
                  </a:cubicBezTo>
                  <a:lnTo>
                    <a:pt x="16921" y="2623"/>
                  </a:lnTo>
                  <a:cubicBezTo>
                    <a:pt x="18486" y="1058"/>
                    <a:pt x="19544" y="1"/>
                    <a:pt x="21659" y="1"/>
                  </a:cubicBezTo>
                  <a:cubicBezTo>
                    <a:pt x="23266" y="1"/>
                    <a:pt x="24324" y="1058"/>
                    <a:pt x="25381" y="2623"/>
                  </a:cubicBezTo>
                  <a:cubicBezTo>
                    <a:pt x="25889" y="3681"/>
                    <a:pt x="26439" y="4231"/>
                    <a:pt x="27496" y="4231"/>
                  </a:cubicBezTo>
                  <a:cubicBezTo>
                    <a:pt x="28554" y="4231"/>
                    <a:pt x="29612" y="3173"/>
                    <a:pt x="30669" y="2116"/>
                  </a:cubicBezTo>
                  <a:cubicBezTo>
                    <a:pt x="31727" y="1058"/>
                    <a:pt x="32784" y="1"/>
                    <a:pt x="33842" y="1"/>
                  </a:cubicBezTo>
                  <a:cubicBezTo>
                    <a:pt x="34899" y="1"/>
                    <a:pt x="35407" y="1"/>
                    <a:pt x="36464" y="1058"/>
                  </a:cubicBezTo>
                  <a:cubicBezTo>
                    <a:pt x="37014" y="1566"/>
                    <a:pt x="37522" y="2116"/>
                    <a:pt x="38072" y="317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84;p72">
              <a:extLst>
                <a:ext uri="{FF2B5EF4-FFF2-40B4-BE49-F238E27FC236}">
                  <a16:creationId xmlns:a16="http://schemas.microsoft.com/office/drawing/2014/main" id="{7E20FF8B-6EAF-402D-ADF6-780F6F88D90C}"/>
                </a:ext>
              </a:extLst>
            </p:cNvPr>
            <p:cNvSpPr/>
            <p:nvPr/>
          </p:nvSpPr>
          <p:spPr>
            <a:xfrm>
              <a:off x="4962738" y="1590800"/>
              <a:ext cx="687450" cy="171350"/>
            </a:xfrm>
            <a:custGeom>
              <a:avLst/>
              <a:gdLst/>
              <a:ahLst/>
              <a:cxnLst/>
              <a:rect l="l" t="t" r="r" b="b"/>
              <a:pathLst>
                <a:path w="27498" h="6854" extrusionOk="0">
                  <a:moveTo>
                    <a:pt x="509" y="4230"/>
                  </a:moveTo>
                  <a:cubicBezTo>
                    <a:pt x="1" y="2623"/>
                    <a:pt x="2116" y="1565"/>
                    <a:pt x="2624" y="3173"/>
                  </a:cubicBezTo>
                  <a:cubicBezTo>
                    <a:pt x="3174" y="3680"/>
                    <a:pt x="3174" y="4738"/>
                    <a:pt x="3681" y="4738"/>
                  </a:cubicBezTo>
                  <a:cubicBezTo>
                    <a:pt x="4739" y="4738"/>
                    <a:pt x="5289" y="3680"/>
                    <a:pt x="6346" y="2623"/>
                  </a:cubicBezTo>
                  <a:lnTo>
                    <a:pt x="6346" y="2623"/>
                  </a:lnTo>
                  <a:cubicBezTo>
                    <a:pt x="7911" y="1565"/>
                    <a:pt x="8969" y="0"/>
                    <a:pt x="11084" y="0"/>
                  </a:cubicBezTo>
                  <a:cubicBezTo>
                    <a:pt x="12691" y="0"/>
                    <a:pt x="13749" y="1565"/>
                    <a:pt x="14807" y="2623"/>
                  </a:cubicBezTo>
                  <a:cubicBezTo>
                    <a:pt x="15314" y="3680"/>
                    <a:pt x="15864" y="4738"/>
                    <a:pt x="16922" y="4738"/>
                  </a:cubicBezTo>
                  <a:cubicBezTo>
                    <a:pt x="17979" y="4738"/>
                    <a:pt x="19037" y="3680"/>
                    <a:pt x="20094" y="2623"/>
                  </a:cubicBezTo>
                  <a:cubicBezTo>
                    <a:pt x="21152" y="1058"/>
                    <a:pt x="21660" y="0"/>
                    <a:pt x="23267" y="0"/>
                  </a:cubicBezTo>
                  <a:cubicBezTo>
                    <a:pt x="24325" y="0"/>
                    <a:pt x="24832" y="508"/>
                    <a:pt x="25382" y="1058"/>
                  </a:cubicBezTo>
                  <a:cubicBezTo>
                    <a:pt x="26440" y="1565"/>
                    <a:pt x="26947" y="2623"/>
                    <a:pt x="27497" y="3173"/>
                  </a:cubicBezTo>
                  <a:cubicBezTo>
                    <a:pt x="27497" y="3680"/>
                    <a:pt x="27497" y="4738"/>
                    <a:pt x="26947" y="4738"/>
                  </a:cubicBezTo>
                  <a:cubicBezTo>
                    <a:pt x="26440" y="5288"/>
                    <a:pt x="25382" y="4738"/>
                    <a:pt x="25382" y="4230"/>
                  </a:cubicBezTo>
                  <a:cubicBezTo>
                    <a:pt x="24832" y="3680"/>
                    <a:pt x="24325" y="3173"/>
                    <a:pt x="24325" y="2623"/>
                  </a:cubicBezTo>
                  <a:cubicBezTo>
                    <a:pt x="23775" y="2623"/>
                    <a:pt x="23267" y="2115"/>
                    <a:pt x="23267" y="2115"/>
                  </a:cubicBezTo>
                  <a:cubicBezTo>
                    <a:pt x="22717" y="2115"/>
                    <a:pt x="22209" y="3173"/>
                    <a:pt x="21660" y="3680"/>
                  </a:cubicBezTo>
                  <a:cubicBezTo>
                    <a:pt x="20094" y="5288"/>
                    <a:pt x="19037" y="6853"/>
                    <a:pt x="16922" y="6853"/>
                  </a:cubicBezTo>
                  <a:cubicBezTo>
                    <a:pt x="14807" y="6853"/>
                    <a:pt x="13749" y="5288"/>
                    <a:pt x="12691" y="4230"/>
                  </a:cubicBezTo>
                  <a:cubicBezTo>
                    <a:pt x="12142" y="3173"/>
                    <a:pt x="11634" y="2115"/>
                    <a:pt x="11084" y="2115"/>
                  </a:cubicBezTo>
                  <a:cubicBezTo>
                    <a:pt x="10026" y="2115"/>
                    <a:pt x="8969" y="3173"/>
                    <a:pt x="7911" y="4230"/>
                  </a:cubicBezTo>
                  <a:lnTo>
                    <a:pt x="7911" y="4230"/>
                  </a:lnTo>
                  <a:cubicBezTo>
                    <a:pt x="6854" y="5796"/>
                    <a:pt x="5289" y="6853"/>
                    <a:pt x="3681" y="6853"/>
                  </a:cubicBezTo>
                  <a:cubicBezTo>
                    <a:pt x="1566" y="6853"/>
                    <a:pt x="1058" y="5288"/>
                    <a:pt x="509" y="42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325;p72">
            <a:extLst>
              <a:ext uri="{FF2B5EF4-FFF2-40B4-BE49-F238E27FC236}">
                <a16:creationId xmlns:a16="http://schemas.microsoft.com/office/drawing/2014/main" id="{756C8D77-8060-438A-AA94-C390F2B412C0}"/>
              </a:ext>
            </a:extLst>
          </p:cNvPr>
          <p:cNvGrpSpPr/>
          <p:nvPr/>
        </p:nvGrpSpPr>
        <p:grpSpPr>
          <a:xfrm rot="20671646">
            <a:off x="8387775" y="4464368"/>
            <a:ext cx="673675" cy="885175"/>
            <a:chOff x="7474438" y="2119575"/>
            <a:chExt cx="673675" cy="885175"/>
          </a:xfrm>
        </p:grpSpPr>
        <p:sp>
          <p:nvSpPr>
            <p:cNvPr id="14" name="Google Shape;3326;p72">
              <a:extLst>
                <a:ext uri="{FF2B5EF4-FFF2-40B4-BE49-F238E27FC236}">
                  <a16:creationId xmlns:a16="http://schemas.microsoft.com/office/drawing/2014/main" id="{CD516111-BBA2-4CB3-AFAA-2B99BD673690}"/>
                </a:ext>
              </a:extLst>
            </p:cNvPr>
            <p:cNvSpPr/>
            <p:nvPr/>
          </p:nvSpPr>
          <p:spPr>
            <a:xfrm>
              <a:off x="7474438" y="2648325"/>
              <a:ext cx="277100" cy="356425"/>
            </a:xfrm>
            <a:custGeom>
              <a:avLst/>
              <a:gdLst/>
              <a:ahLst/>
              <a:cxnLst/>
              <a:rect l="l" t="t" r="r" b="b"/>
              <a:pathLst>
                <a:path w="11084" h="14257" extrusionOk="0">
                  <a:moveTo>
                    <a:pt x="10026" y="509"/>
                  </a:moveTo>
                  <a:lnTo>
                    <a:pt x="10026" y="509"/>
                  </a:lnTo>
                  <a:cubicBezTo>
                    <a:pt x="10576" y="1058"/>
                    <a:pt x="11083" y="2116"/>
                    <a:pt x="10576" y="2624"/>
                  </a:cubicBezTo>
                  <a:lnTo>
                    <a:pt x="2623" y="13749"/>
                  </a:lnTo>
                  <a:cubicBezTo>
                    <a:pt x="2623" y="14257"/>
                    <a:pt x="1565" y="14257"/>
                    <a:pt x="1058" y="14257"/>
                  </a:cubicBezTo>
                  <a:cubicBezTo>
                    <a:pt x="508" y="13749"/>
                    <a:pt x="0" y="12691"/>
                    <a:pt x="508" y="12141"/>
                  </a:cubicBezTo>
                  <a:lnTo>
                    <a:pt x="8461" y="1058"/>
                  </a:lnTo>
                  <a:cubicBezTo>
                    <a:pt x="8968" y="509"/>
                    <a:pt x="9518" y="1"/>
                    <a:pt x="10026" y="50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7;p72">
              <a:extLst>
                <a:ext uri="{FF2B5EF4-FFF2-40B4-BE49-F238E27FC236}">
                  <a16:creationId xmlns:a16="http://schemas.microsoft.com/office/drawing/2014/main" id="{78562ACC-07FB-426F-8CED-66C9BEF29838}"/>
                </a:ext>
              </a:extLst>
            </p:cNvPr>
            <p:cNvSpPr/>
            <p:nvPr/>
          </p:nvSpPr>
          <p:spPr>
            <a:xfrm>
              <a:off x="7527313" y="2634575"/>
              <a:ext cx="290850" cy="237975"/>
            </a:xfrm>
            <a:custGeom>
              <a:avLst/>
              <a:gdLst/>
              <a:ahLst/>
              <a:cxnLst/>
              <a:rect l="l" t="t" r="r" b="b"/>
              <a:pathLst>
                <a:path w="11634" h="9519" extrusionOk="0">
                  <a:moveTo>
                    <a:pt x="7403" y="2666"/>
                  </a:moveTo>
                  <a:cubicBezTo>
                    <a:pt x="10026" y="4231"/>
                    <a:pt x="11633" y="6896"/>
                    <a:pt x="10576" y="7954"/>
                  </a:cubicBezTo>
                  <a:cubicBezTo>
                    <a:pt x="10026" y="9519"/>
                    <a:pt x="6853" y="9011"/>
                    <a:pt x="4230" y="6896"/>
                  </a:cubicBezTo>
                  <a:cubicBezTo>
                    <a:pt x="1565" y="4781"/>
                    <a:pt x="0" y="2666"/>
                    <a:pt x="508" y="1059"/>
                  </a:cubicBezTo>
                  <a:cubicBezTo>
                    <a:pt x="1565" y="1"/>
                    <a:pt x="4230" y="551"/>
                    <a:pt x="7403" y="266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8;p72">
              <a:extLst>
                <a:ext uri="{FF2B5EF4-FFF2-40B4-BE49-F238E27FC236}">
                  <a16:creationId xmlns:a16="http://schemas.microsoft.com/office/drawing/2014/main" id="{9DF97BCE-CE92-42D2-82BC-4FB65B724CCE}"/>
                </a:ext>
              </a:extLst>
            </p:cNvPr>
            <p:cNvSpPr/>
            <p:nvPr/>
          </p:nvSpPr>
          <p:spPr>
            <a:xfrm>
              <a:off x="7513563" y="2119575"/>
              <a:ext cx="634550" cy="740300"/>
            </a:xfrm>
            <a:custGeom>
              <a:avLst/>
              <a:gdLst/>
              <a:ahLst/>
              <a:cxnLst/>
              <a:rect l="l" t="t" r="r" b="b"/>
              <a:pathLst>
                <a:path w="25382" h="29612" extrusionOk="0">
                  <a:moveTo>
                    <a:pt x="18529" y="1058"/>
                  </a:moveTo>
                  <a:lnTo>
                    <a:pt x="24324" y="4738"/>
                  </a:lnTo>
                  <a:cubicBezTo>
                    <a:pt x="25382" y="5795"/>
                    <a:pt x="25382" y="6853"/>
                    <a:pt x="24874" y="7910"/>
                  </a:cubicBezTo>
                  <a:lnTo>
                    <a:pt x="12691" y="28554"/>
                  </a:lnTo>
                  <a:cubicBezTo>
                    <a:pt x="12183" y="29611"/>
                    <a:pt x="10576" y="29611"/>
                    <a:pt x="9518" y="29061"/>
                  </a:cubicBezTo>
                  <a:lnTo>
                    <a:pt x="1608" y="23774"/>
                  </a:lnTo>
                  <a:cubicBezTo>
                    <a:pt x="550" y="22716"/>
                    <a:pt x="0" y="21151"/>
                    <a:pt x="1058" y="20093"/>
                  </a:cubicBezTo>
                  <a:lnTo>
                    <a:pt x="15356" y="1565"/>
                  </a:lnTo>
                  <a:cubicBezTo>
                    <a:pt x="16413" y="508"/>
                    <a:pt x="17471" y="0"/>
                    <a:pt x="18529" y="10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29;p72">
              <a:extLst>
                <a:ext uri="{FF2B5EF4-FFF2-40B4-BE49-F238E27FC236}">
                  <a16:creationId xmlns:a16="http://schemas.microsoft.com/office/drawing/2014/main" id="{CC5CA355-1135-4D58-8B89-24433CCB4C4D}"/>
                </a:ext>
              </a:extLst>
            </p:cNvPr>
            <p:cNvSpPr/>
            <p:nvPr/>
          </p:nvSpPr>
          <p:spPr>
            <a:xfrm>
              <a:off x="7883713" y="2158700"/>
              <a:ext cx="26450" cy="26450"/>
            </a:xfrm>
            <a:custGeom>
              <a:avLst/>
              <a:gdLst/>
              <a:ahLst/>
              <a:cxnLst/>
              <a:rect l="l" t="t" r="r" b="b"/>
              <a:pathLst>
                <a:path w="1058" h="1058" extrusionOk="0">
                  <a:moveTo>
                    <a:pt x="550" y="0"/>
                  </a:moveTo>
                  <a:cubicBezTo>
                    <a:pt x="1058" y="0"/>
                    <a:pt x="1058" y="550"/>
                    <a:pt x="1058" y="1058"/>
                  </a:cubicBezTo>
                  <a:lnTo>
                    <a:pt x="0" y="105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30;p72">
              <a:extLst>
                <a:ext uri="{FF2B5EF4-FFF2-40B4-BE49-F238E27FC236}">
                  <a16:creationId xmlns:a16="http://schemas.microsoft.com/office/drawing/2014/main" id="{76CC7E8E-DD6E-4398-A6EB-4BC152DE4039}"/>
                </a:ext>
              </a:extLst>
            </p:cNvPr>
            <p:cNvSpPr/>
            <p:nvPr/>
          </p:nvSpPr>
          <p:spPr>
            <a:xfrm>
              <a:off x="7963013" y="2238000"/>
              <a:ext cx="26475" cy="40225"/>
            </a:xfrm>
            <a:custGeom>
              <a:avLst/>
              <a:gdLst/>
              <a:ahLst/>
              <a:cxnLst/>
              <a:rect l="l" t="t" r="r" b="b"/>
              <a:pathLst>
                <a:path w="1059" h="1609" extrusionOk="0">
                  <a:moveTo>
                    <a:pt x="551" y="551"/>
                  </a:moveTo>
                  <a:cubicBezTo>
                    <a:pt x="1058" y="551"/>
                    <a:pt x="1058" y="1058"/>
                    <a:pt x="1058" y="1058"/>
                  </a:cubicBezTo>
                  <a:cubicBezTo>
                    <a:pt x="551" y="1608"/>
                    <a:pt x="551" y="1608"/>
                    <a:pt x="1" y="1608"/>
                  </a:cubicBezTo>
                  <a:lnTo>
                    <a:pt x="1" y="551"/>
                  </a:lnTo>
                  <a:cubicBezTo>
                    <a:pt x="1" y="551"/>
                    <a:pt x="551" y="1"/>
                    <a:pt x="551" y="5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1;p72">
              <a:extLst>
                <a:ext uri="{FF2B5EF4-FFF2-40B4-BE49-F238E27FC236}">
                  <a16:creationId xmlns:a16="http://schemas.microsoft.com/office/drawing/2014/main" id="{2A5E41BB-4F08-4B26-AF9F-EF43019130CC}"/>
                </a:ext>
              </a:extLst>
            </p:cNvPr>
            <p:cNvSpPr/>
            <p:nvPr/>
          </p:nvSpPr>
          <p:spPr>
            <a:xfrm>
              <a:off x="7883713" y="2264450"/>
              <a:ext cx="26450" cy="26450"/>
            </a:xfrm>
            <a:custGeom>
              <a:avLst/>
              <a:gdLst/>
              <a:ahLst/>
              <a:cxnLst/>
              <a:rect l="l" t="t" r="r" b="b"/>
              <a:pathLst>
                <a:path w="1058" h="1058" extrusionOk="0">
                  <a:moveTo>
                    <a:pt x="550" y="0"/>
                  </a:moveTo>
                  <a:cubicBezTo>
                    <a:pt x="1058" y="0"/>
                    <a:pt x="1058" y="550"/>
                    <a:pt x="1058" y="550"/>
                  </a:cubicBezTo>
                  <a:cubicBezTo>
                    <a:pt x="550" y="1058"/>
                    <a:pt x="550" y="1058"/>
                    <a:pt x="0" y="105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2;p72">
              <a:extLst>
                <a:ext uri="{FF2B5EF4-FFF2-40B4-BE49-F238E27FC236}">
                  <a16:creationId xmlns:a16="http://schemas.microsoft.com/office/drawing/2014/main" id="{5E93A99E-1F3D-4312-89BD-86273A374A4A}"/>
                </a:ext>
              </a:extLst>
            </p:cNvPr>
            <p:cNvSpPr/>
            <p:nvPr/>
          </p:nvSpPr>
          <p:spPr>
            <a:xfrm>
              <a:off x="7989463" y="2146000"/>
              <a:ext cx="26450" cy="26475"/>
            </a:xfrm>
            <a:custGeom>
              <a:avLst/>
              <a:gdLst/>
              <a:ahLst/>
              <a:cxnLst/>
              <a:rect l="l" t="t" r="r" b="b"/>
              <a:pathLst>
                <a:path w="1058" h="1059" extrusionOk="0">
                  <a:moveTo>
                    <a:pt x="1058" y="1"/>
                  </a:moveTo>
                  <a:lnTo>
                    <a:pt x="1058" y="1058"/>
                  </a:lnTo>
                  <a:lnTo>
                    <a:pt x="0" y="105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3;p72">
              <a:extLst>
                <a:ext uri="{FF2B5EF4-FFF2-40B4-BE49-F238E27FC236}">
                  <a16:creationId xmlns:a16="http://schemas.microsoft.com/office/drawing/2014/main" id="{1B0596AA-6299-420C-BBB1-C638B0458354}"/>
                </a:ext>
              </a:extLst>
            </p:cNvPr>
            <p:cNvSpPr/>
            <p:nvPr/>
          </p:nvSpPr>
          <p:spPr>
            <a:xfrm>
              <a:off x="8095213" y="2343750"/>
              <a:ext cx="26450" cy="26475"/>
            </a:xfrm>
            <a:custGeom>
              <a:avLst/>
              <a:gdLst/>
              <a:ahLst/>
              <a:cxnLst/>
              <a:rect l="l" t="t" r="r" b="b"/>
              <a:pathLst>
                <a:path w="1058" h="1059" extrusionOk="0">
                  <a:moveTo>
                    <a:pt x="1058" y="1"/>
                  </a:moveTo>
                  <a:lnTo>
                    <a:pt x="1058" y="1059"/>
                  </a:lnTo>
                  <a:lnTo>
                    <a:pt x="550" y="1059"/>
                  </a:lnTo>
                  <a:cubicBezTo>
                    <a:pt x="0" y="1059"/>
                    <a:pt x="0" y="55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34;p72">
              <a:extLst>
                <a:ext uri="{FF2B5EF4-FFF2-40B4-BE49-F238E27FC236}">
                  <a16:creationId xmlns:a16="http://schemas.microsoft.com/office/drawing/2014/main" id="{EAD2465E-5BA5-4272-89DA-266F80330600}"/>
                </a:ext>
              </a:extLst>
            </p:cNvPr>
            <p:cNvSpPr/>
            <p:nvPr/>
          </p:nvSpPr>
          <p:spPr>
            <a:xfrm>
              <a:off x="7936588" y="2423075"/>
              <a:ext cx="40200" cy="40225"/>
            </a:xfrm>
            <a:custGeom>
              <a:avLst/>
              <a:gdLst/>
              <a:ahLst/>
              <a:cxnLst/>
              <a:rect l="l" t="t" r="r" b="b"/>
              <a:pathLst>
                <a:path w="1608" h="1609" extrusionOk="0">
                  <a:moveTo>
                    <a:pt x="1058" y="551"/>
                  </a:moveTo>
                  <a:cubicBezTo>
                    <a:pt x="1608" y="551"/>
                    <a:pt x="1608" y="1058"/>
                    <a:pt x="1608" y="1058"/>
                  </a:cubicBezTo>
                  <a:cubicBezTo>
                    <a:pt x="1058" y="1608"/>
                    <a:pt x="1058" y="1608"/>
                    <a:pt x="550" y="1608"/>
                  </a:cubicBezTo>
                  <a:cubicBezTo>
                    <a:pt x="550" y="1058"/>
                    <a:pt x="0" y="1058"/>
                    <a:pt x="550" y="551"/>
                  </a:cubicBezTo>
                  <a:cubicBezTo>
                    <a:pt x="550" y="551"/>
                    <a:pt x="1058" y="1"/>
                    <a:pt x="1058" y="5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5;p72">
              <a:extLst>
                <a:ext uri="{FF2B5EF4-FFF2-40B4-BE49-F238E27FC236}">
                  <a16:creationId xmlns:a16="http://schemas.microsoft.com/office/drawing/2014/main" id="{536F254A-6336-4804-BA10-1856C937685B}"/>
                </a:ext>
              </a:extLst>
            </p:cNvPr>
            <p:cNvSpPr/>
            <p:nvPr/>
          </p:nvSpPr>
          <p:spPr>
            <a:xfrm>
              <a:off x="8056088" y="2278200"/>
              <a:ext cx="39150" cy="26450"/>
            </a:xfrm>
            <a:custGeom>
              <a:avLst/>
              <a:gdLst/>
              <a:ahLst/>
              <a:cxnLst/>
              <a:rect l="l" t="t" r="r" b="b"/>
              <a:pathLst>
                <a:path w="1566" h="1058" extrusionOk="0">
                  <a:moveTo>
                    <a:pt x="1058" y="0"/>
                  </a:moveTo>
                  <a:cubicBezTo>
                    <a:pt x="1565" y="0"/>
                    <a:pt x="1565" y="508"/>
                    <a:pt x="1058" y="1058"/>
                  </a:cubicBezTo>
                  <a:lnTo>
                    <a:pt x="508" y="1058"/>
                  </a:lnTo>
                  <a:cubicBezTo>
                    <a:pt x="0" y="1058"/>
                    <a:pt x="0" y="508"/>
                    <a:pt x="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6;p72">
              <a:extLst>
                <a:ext uri="{FF2B5EF4-FFF2-40B4-BE49-F238E27FC236}">
                  <a16:creationId xmlns:a16="http://schemas.microsoft.com/office/drawing/2014/main" id="{C36999DC-3DF2-4FD8-897A-B08C9BDE0318}"/>
                </a:ext>
              </a:extLst>
            </p:cNvPr>
            <p:cNvSpPr/>
            <p:nvPr/>
          </p:nvSpPr>
          <p:spPr>
            <a:xfrm>
              <a:off x="7857263" y="2357500"/>
              <a:ext cx="26450" cy="26475"/>
            </a:xfrm>
            <a:custGeom>
              <a:avLst/>
              <a:gdLst/>
              <a:ahLst/>
              <a:cxnLst/>
              <a:rect l="l" t="t" r="r" b="b"/>
              <a:pathLst>
                <a:path w="1058" h="1059" extrusionOk="0">
                  <a:moveTo>
                    <a:pt x="1058" y="1"/>
                  </a:moveTo>
                  <a:lnTo>
                    <a:pt x="1058" y="509"/>
                  </a:lnTo>
                  <a:cubicBezTo>
                    <a:pt x="1058" y="1058"/>
                    <a:pt x="550" y="1058"/>
                    <a:pt x="550" y="1058"/>
                  </a:cubicBezTo>
                  <a:cubicBezTo>
                    <a:pt x="0" y="509"/>
                    <a:pt x="0" y="50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37;p72">
              <a:extLst>
                <a:ext uri="{FF2B5EF4-FFF2-40B4-BE49-F238E27FC236}">
                  <a16:creationId xmlns:a16="http://schemas.microsoft.com/office/drawing/2014/main" id="{B5242C3D-871D-4603-804A-812F7411154F}"/>
                </a:ext>
              </a:extLst>
            </p:cNvPr>
            <p:cNvSpPr/>
            <p:nvPr/>
          </p:nvSpPr>
          <p:spPr>
            <a:xfrm>
              <a:off x="7963013" y="2317325"/>
              <a:ext cx="40225" cy="40200"/>
            </a:xfrm>
            <a:custGeom>
              <a:avLst/>
              <a:gdLst/>
              <a:ahLst/>
              <a:cxnLst/>
              <a:rect l="l" t="t" r="r" b="b"/>
              <a:pathLst>
                <a:path w="1609" h="1608" extrusionOk="0">
                  <a:moveTo>
                    <a:pt x="1058" y="550"/>
                  </a:moveTo>
                  <a:cubicBezTo>
                    <a:pt x="1058" y="550"/>
                    <a:pt x="1608" y="1058"/>
                    <a:pt x="1058" y="1058"/>
                  </a:cubicBezTo>
                  <a:cubicBezTo>
                    <a:pt x="1058" y="1608"/>
                    <a:pt x="551" y="1608"/>
                    <a:pt x="551" y="1608"/>
                  </a:cubicBezTo>
                  <a:cubicBezTo>
                    <a:pt x="1" y="1058"/>
                    <a:pt x="1" y="1058"/>
                    <a:pt x="1" y="550"/>
                  </a:cubicBezTo>
                  <a:cubicBezTo>
                    <a:pt x="551" y="550"/>
                    <a:pt x="551" y="0"/>
                    <a:pt x="1058" y="5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38;p72">
              <a:extLst>
                <a:ext uri="{FF2B5EF4-FFF2-40B4-BE49-F238E27FC236}">
                  <a16:creationId xmlns:a16="http://schemas.microsoft.com/office/drawing/2014/main" id="{C0073C24-CD22-4F2A-9314-DC1FD7097E96}"/>
                </a:ext>
              </a:extLst>
            </p:cNvPr>
            <p:cNvSpPr/>
            <p:nvPr/>
          </p:nvSpPr>
          <p:spPr>
            <a:xfrm>
              <a:off x="7989463" y="2370200"/>
              <a:ext cx="26450" cy="26475"/>
            </a:xfrm>
            <a:custGeom>
              <a:avLst/>
              <a:gdLst/>
              <a:ahLst/>
              <a:cxnLst/>
              <a:rect l="l" t="t" r="r" b="b"/>
              <a:pathLst>
                <a:path w="1058" h="1059" extrusionOk="0">
                  <a:moveTo>
                    <a:pt x="1058" y="1"/>
                  </a:moveTo>
                  <a:lnTo>
                    <a:pt x="1058" y="550"/>
                  </a:lnTo>
                  <a:cubicBezTo>
                    <a:pt x="1058" y="1058"/>
                    <a:pt x="550" y="1058"/>
                    <a:pt x="0" y="1058"/>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39;p72">
              <a:extLst>
                <a:ext uri="{FF2B5EF4-FFF2-40B4-BE49-F238E27FC236}">
                  <a16:creationId xmlns:a16="http://schemas.microsoft.com/office/drawing/2014/main" id="{F1B76F9A-A928-4871-BF92-B903F6E8F30B}"/>
                </a:ext>
              </a:extLst>
            </p:cNvPr>
            <p:cNvSpPr/>
            <p:nvPr/>
          </p:nvSpPr>
          <p:spPr>
            <a:xfrm>
              <a:off x="7976763" y="2516150"/>
              <a:ext cx="39150" cy="26450"/>
            </a:xfrm>
            <a:custGeom>
              <a:avLst/>
              <a:gdLst/>
              <a:ahLst/>
              <a:cxnLst/>
              <a:rect l="l" t="t" r="r" b="b"/>
              <a:pathLst>
                <a:path w="1566" h="1058" extrusionOk="0">
                  <a:moveTo>
                    <a:pt x="1058" y="0"/>
                  </a:moveTo>
                  <a:cubicBezTo>
                    <a:pt x="1566" y="508"/>
                    <a:pt x="1566" y="508"/>
                    <a:pt x="1566" y="1058"/>
                  </a:cubicBezTo>
                  <a:lnTo>
                    <a:pt x="508" y="1058"/>
                  </a:lnTo>
                  <a:cubicBezTo>
                    <a:pt x="508" y="1058"/>
                    <a:pt x="1" y="508"/>
                    <a:pt x="508" y="508"/>
                  </a:cubicBezTo>
                  <a:cubicBezTo>
                    <a:pt x="508" y="0"/>
                    <a:pt x="1058"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40;p72">
              <a:extLst>
                <a:ext uri="{FF2B5EF4-FFF2-40B4-BE49-F238E27FC236}">
                  <a16:creationId xmlns:a16="http://schemas.microsoft.com/office/drawing/2014/main" id="{08AA2E2E-D9D7-441F-A6C0-3560B8ABFF31}"/>
                </a:ext>
              </a:extLst>
            </p:cNvPr>
            <p:cNvSpPr/>
            <p:nvPr/>
          </p:nvSpPr>
          <p:spPr>
            <a:xfrm>
              <a:off x="7897438" y="2475950"/>
              <a:ext cx="39175" cy="26475"/>
            </a:xfrm>
            <a:custGeom>
              <a:avLst/>
              <a:gdLst/>
              <a:ahLst/>
              <a:cxnLst/>
              <a:rect l="l" t="t" r="r" b="b"/>
              <a:pathLst>
                <a:path w="1567" h="1059" extrusionOk="0">
                  <a:moveTo>
                    <a:pt x="1058" y="1"/>
                  </a:moveTo>
                  <a:cubicBezTo>
                    <a:pt x="1566" y="551"/>
                    <a:pt x="1566" y="551"/>
                    <a:pt x="1058" y="1058"/>
                  </a:cubicBezTo>
                  <a:lnTo>
                    <a:pt x="509" y="1058"/>
                  </a:lnTo>
                  <a:cubicBezTo>
                    <a:pt x="1" y="1058"/>
                    <a:pt x="1" y="551"/>
                    <a:pt x="509" y="551"/>
                  </a:cubicBezTo>
                  <a:cubicBezTo>
                    <a:pt x="509" y="1"/>
                    <a:pt x="1058"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1;p72">
              <a:extLst>
                <a:ext uri="{FF2B5EF4-FFF2-40B4-BE49-F238E27FC236}">
                  <a16:creationId xmlns:a16="http://schemas.microsoft.com/office/drawing/2014/main" id="{748BDBF9-8791-4798-A8CA-87A29D6290FE}"/>
                </a:ext>
              </a:extLst>
            </p:cNvPr>
            <p:cNvSpPr/>
            <p:nvPr/>
          </p:nvSpPr>
          <p:spPr>
            <a:xfrm>
              <a:off x="7791688" y="2436825"/>
              <a:ext cx="26475" cy="39150"/>
            </a:xfrm>
            <a:custGeom>
              <a:avLst/>
              <a:gdLst/>
              <a:ahLst/>
              <a:cxnLst/>
              <a:rect l="l" t="t" r="r" b="b"/>
              <a:pathLst>
                <a:path w="1059" h="1566" extrusionOk="0">
                  <a:moveTo>
                    <a:pt x="1058" y="508"/>
                  </a:moveTo>
                  <a:lnTo>
                    <a:pt x="1058" y="1058"/>
                  </a:lnTo>
                  <a:cubicBezTo>
                    <a:pt x="1058" y="1566"/>
                    <a:pt x="508" y="1566"/>
                    <a:pt x="1" y="1566"/>
                  </a:cubicBezTo>
                  <a:lnTo>
                    <a:pt x="1" y="508"/>
                  </a:lnTo>
                  <a:cubicBezTo>
                    <a:pt x="508" y="508"/>
                    <a:pt x="508" y="1"/>
                    <a:pt x="1058" y="5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42;p72">
              <a:extLst>
                <a:ext uri="{FF2B5EF4-FFF2-40B4-BE49-F238E27FC236}">
                  <a16:creationId xmlns:a16="http://schemas.microsoft.com/office/drawing/2014/main" id="{949EA5BB-0EBD-4697-8D1F-E22D580020AA}"/>
                </a:ext>
              </a:extLst>
            </p:cNvPr>
            <p:cNvSpPr/>
            <p:nvPr/>
          </p:nvSpPr>
          <p:spPr>
            <a:xfrm>
              <a:off x="7791688" y="2383950"/>
              <a:ext cx="26475" cy="26450"/>
            </a:xfrm>
            <a:custGeom>
              <a:avLst/>
              <a:gdLst/>
              <a:ahLst/>
              <a:cxnLst/>
              <a:rect l="l" t="t" r="r" b="b"/>
              <a:pathLst>
                <a:path w="1059" h="1058" extrusionOk="0">
                  <a:moveTo>
                    <a:pt x="1058" y="0"/>
                  </a:moveTo>
                  <a:lnTo>
                    <a:pt x="1058" y="508"/>
                  </a:lnTo>
                  <a:cubicBezTo>
                    <a:pt x="1058" y="1058"/>
                    <a:pt x="508" y="1058"/>
                    <a:pt x="508" y="1058"/>
                  </a:cubicBezTo>
                  <a:cubicBezTo>
                    <a:pt x="1" y="508"/>
                    <a:pt x="1" y="50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3;p72">
              <a:extLst>
                <a:ext uri="{FF2B5EF4-FFF2-40B4-BE49-F238E27FC236}">
                  <a16:creationId xmlns:a16="http://schemas.microsoft.com/office/drawing/2014/main" id="{70C6BEE1-B327-4BDF-8842-8D1F4B10FA62}"/>
                </a:ext>
              </a:extLst>
            </p:cNvPr>
            <p:cNvSpPr/>
            <p:nvPr/>
          </p:nvSpPr>
          <p:spPr>
            <a:xfrm>
              <a:off x="7765263" y="2290875"/>
              <a:ext cx="39150" cy="40225"/>
            </a:xfrm>
            <a:custGeom>
              <a:avLst/>
              <a:gdLst/>
              <a:ahLst/>
              <a:cxnLst/>
              <a:rect l="l" t="t" r="r" b="b"/>
              <a:pathLst>
                <a:path w="1566" h="1609" extrusionOk="0">
                  <a:moveTo>
                    <a:pt x="1058" y="551"/>
                  </a:moveTo>
                  <a:cubicBezTo>
                    <a:pt x="1565" y="551"/>
                    <a:pt x="1565" y="1058"/>
                    <a:pt x="1058" y="1058"/>
                  </a:cubicBezTo>
                  <a:cubicBezTo>
                    <a:pt x="1058" y="1608"/>
                    <a:pt x="508" y="1608"/>
                    <a:pt x="508" y="1058"/>
                  </a:cubicBezTo>
                  <a:cubicBezTo>
                    <a:pt x="0" y="1058"/>
                    <a:pt x="0" y="551"/>
                    <a:pt x="508" y="551"/>
                  </a:cubicBezTo>
                  <a:cubicBezTo>
                    <a:pt x="508" y="1"/>
                    <a:pt x="1058" y="1"/>
                    <a:pt x="1058" y="5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44;p72">
              <a:extLst>
                <a:ext uri="{FF2B5EF4-FFF2-40B4-BE49-F238E27FC236}">
                  <a16:creationId xmlns:a16="http://schemas.microsoft.com/office/drawing/2014/main" id="{31D46A1D-FEC8-4C4C-A77D-673BF6DB4AA2}"/>
                </a:ext>
              </a:extLst>
            </p:cNvPr>
            <p:cNvSpPr/>
            <p:nvPr/>
          </p:nvSpPr>
          <p:spPr>
            <a:xfrm>
              <a:off x="7871013" y="2581700"/>
              <a:ext cx="26450" cy="40225"/>
            </a:xfrm>
            <a:custGeom>
              <a:avLst/>
              <a:gdLst/>
              <a:ahLst/>
              <a:cxnLst/>
              <a:rect l="l" t="t" r="r" b="b"/>
              <a:pathLst>
                <a:path w="1058" h="1609" extrusionOk="0">
                  <a:moveTo>
                    <a:pt x="1058" y="1"/>
                  </a:moveTo>
                  <a:lnTo>
                    <a:pt x="1058" y="1058"/>
                  </a:lnTo>
                  <a:cubicBezTo>
                    <a:pt x="1058" y="1058"/>
                    <a:pt x="508" y="1608"/>
                    <a:pt x="508" y="1058"/>
                  </a:cubicBezTo>
                  <a:cubicBezTo>
                    <a:pt x="0" y="1058"/>
                    <a:pt x="0" y="551"/>
                    <a:pt x="0" y="551"/>
                  </a:cubicBezTo>
                  <a:cubicBezTo>
                    <a:pt x="508" y="1"/>
                    <a:pt x="508"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45;p72">
              <a:extLst>
                <a:ext uri="{FF2B5EF4-FFF2-40B4-BE49-F238E27FC236}">
                  <a16:creationId xmlns:a16="http://schemas.microsoft.com/office/drawing/2014/main" id="{61901408-5E59-4024-9E86-5C2FC1CA8A86}"/>
                </a:ext>
              </a:extLst>
            </p:cNvPr>
            <p:cNvSpPr/>
            <p:nvPr/>
          </p:nvSpPr>
          <p:spPr>
            <a:xfrm>
              <a:off x="7712388" y="2542575"/>
              <a:ext cx="39150" cy="39150"/>
            </a:xfrm>
            <a:custGeom>
              <a:avLst/>
              <a:gdLst/>
              <a:ahLst/>
              <a:cxnLst/>
              <a:rect l="l" t="t" r="r" b="b"/>
              <a:pathLst>
                <a:path w="1566" h="1566" extrusionOk="0">
                  <a:moveTo>
                    <a:pt x="1058" y="508"/>
                  </a:moveTo>
                  <a:cubicBezTo>
                    <a:pt x="1058" y="508"/>
                    <a:pt x="1565" y="1058"/>
                    <a:pt x="1058" y="1058"/>
                  </a:cubicBezTo>
                  <a:cubicBezTo>
                    <a:pt x="1058" y="1566"/>
                    <a:pt x="508" y="1566"/>
                    <a:pt x="508" y="1058"/>
                  </a:cubicBezTo>
                  <a:cubicBezTo>
                    <a:pt x="0" y="1058"/>
                    <a:pt x="0" y="508"/>
                    <a:pt x="508" y="508"/>
                  </a:cubicBezTo>
                  <a:cubicBezTo>
                    <a:pt x="508" y="1"/>
                    <a:pt x="1058" y="1"/>
                    <a:pt x="1058" y="5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6;p72">
              <a:extLst>
                <a:ext uri="{FF2B5EF4-FFF2-40B4-BE49-F238E27FC236}">
                  <a16:creationId xmlns:a16="http://schemas.microsoft.com/office/drawing/2014/main" id="{C7CB9130-2390-49FD-B16A-C544EA11E4F9}"/>
                </a:ext>
              </a:extLst>
            </p:cNvPr>
            <p:cNvSpPr/>
            <p:nvPr/>
          </p:nvSpPr>
          <p:spPr>
            <a:xfrm>
              <a:off x="7725063" y="2463275"/>
              <a:ext cx="26475" cy="26450"/>
            </a:xfrm>
            <a:custGeom>
              <a:avLst/>
              <a:gdLst/>
              <a:ahLst/>
              <a:cxnLst/>
              <a:rect l="l" t="t" r="r" b="b"/>
              <a:pathLst>
                <a:path w="1059" h="1058" extrusionOk="0">
                  <a:moveTo>
                    <a:pt x="1058" y="0"/>
                  </a:moveTo>
                  <a:lnTo>
                    <a:pt x="1058" y="1058"/>
                  </a:lnTo>
                  <a:lnTo>
                    <a:pt x="551" y="1058"/>
                  </a:lnTo>
                  <a:cubicBezTo>
                    <a:pt x="1" y="1058"/>
                    <a:pt x="1" y="508"/>
                    <a:pt x="1" y="508"/>
                  </a:cubicBezTo>
                  <a:cubicBezTo>
                    <a:pt x="551" y="0"/>
                    <a:pt x="551"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47;p72">
              <a:extLst>
                <a:ext uri="{FF2B5EF4-FFF2-40B4-BE49-F238E27FC236}">
                  <a16:creationId xmlns:a16="http://schemas.microsoft.com/office/drawing/2014/main" id="{6851A580-EA6D-4F0D-9959-372762CA372B}"/>
                </a:ext>
              </a:extLst>
            </p:cNvPr>
            <p:cNvSpPr/>
            <p:nvPr/>
          </p:nvSpPr>
          <p:spPr>
            <a:xfrm>
              <a:off x="7804388" y="2542575"/>
              <a:ext cx="26450" cy="39150"/>
            </a:xfrm>
            <a:custGeom>
              <a:avLst/>
              <a:gdLst/>
              <a:ahLst/>
              <a:cxnLst/>
              <a:rect l="l" t="t" r="r" b="b"/>
              <a:pathLst>
                <a:path w="1058" h="1566" extrusionOk="0">
                  <a:moveTo>
                    <a:pt x="1058" y="508"/>
                  </a:moveTo>
                  <a:lnTo>
                    <a:pt x="1058" y="1058"/>
                  </a:lnTo>
                  <a:cubicBezTo>
                    <a:pt x="550" y="1566"/>
                    <a:pt x="550" y="1566"/>
                    <a:pt x="0" y="1058"/>
                  </a:cubicBezTo>
                  <a:lnTo>
                    <a:pt x="0" y="508"/>
                  </a:lnTo>
                  <a:cubicBezTo>
                    <a:pt x="0" y="1"/>
                    <a:pt x="550" y="1"/>
                    <a:pt x="1058" y="5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48;p72">
              <a:extLst>
                <a:ext uri="{FF2B5EF4-FFF2-40B4-BE49-F238E27FC236}">
                  <a16:creationId xmlns:a16="http://schemas.microsoft.com/office/drawing/2014/main" id="{37B8E60B-71C1-4DDF-8678-A035C21F8B5C}"/>
                </a:ext>
              </a:extLst>
            </p:cNvPr>
            <p:cNvSpPr/>
            <p:nvPr/>
          </p:nvSpPr>
          <p:spPr>
            <a:xfrm>
              <a:off x="7818138" y="2648325"/>
              <a:ext cx="26450" cy="39175"/>
            </a:xfrm>
            <a:custGeom>
              <a:avLst/>
              <a:gdLst/>
              <a:ahLst/>
              <a:cxnLst/>
              <a:rect l="l" t="t" r="r" b="b"/>
              <a:pathLst>
                <a:path w="1058" h="1567" extrusionOk="0">
                  <a:moveTo>
                    <a:pt x="1058" y="509"/>
                  </a:moveTo>
                  <a:lnTo>
                    <a:pt x="1058" y="1058"/>
                  </a:lnTo>
                  <a:cubicBezTo>
                    <a:pt x="1058" y="1566"/>
                    <a:pt x="508" y="1566"/>
                    <a:pt x="508" y="1566"/>
                  </a:cubicBezTo>
                  <a:cubicBezTo>
                    <a:pt x="0" y="1058"/>
                    <a:pt x="0" y="1058"/>
                    <a:pt x="0" y="509"/>
                  </a:cubicBezTo>
                  <a:cubicBezTo>
                    <a:pt x="508" y="509"/>
                    <a:pt x="508" y="1"/>
                    <a:pt x="1058" y="5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9;p72">
              <a:extLst>
                <a:ext uri="{FF2B5EF4-FFF2-40B4-BE49-F238E27FC236}">
                  <a16:creationId xmlns:a16="http://schemas.microsoft.com/office/drawing/2014/main" id="{7EBC8835-9569-4E13-9539-3AF99CF41833}"/>
                </a:ext>
              </a:extLst>
            </p:cNvPr>
            <p:cNvSpPr/>
            <p:nvPr/>
          </p:nvSpPr>
          <p:spPr>
            <a:xfrm>
              <a:off x="7910138" y="2661025"/>
              <a:ext cx="26475" cy="26475"/>
            </a:xfrm>
            <a:custGeom>
              <a:avLst/>
              <a:gdLst/>
              <a:ahLst/>
              <a:cxnLst/>
              <a:rect l="l" t="t" r="r" b="b"/>
              <a:pathLst>
                <a:path w="1059" h="1059" extrusionOk="0">
                  <a:moveTo>
                    <a:pt x="1058" y="1"/>
                  </a:moveTo>
                  <a:lnTo>
                    <a:pt x="1058" y="1058"/>
                  </a:lnTo>
                  <a:lnTo>
                    <a:pt x="550" y="1058"/>
                  </a:lnTo>
                  <a:cubicBezTo>
                    <a:pt x="1" y="1058"/>
                    <a:pt x="1" y="55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0;p72">
              <a:extLst>
                <a:ext uri="{FF2B5EF4-FFF2-40B4-BE49-F238E27FC236}">
                  <a16:creationId xmlns:a16="http://schemas.microsoft.com/office/drawing/2014/main" id="{96970B28-3E48-4B74-9D40-B53F61190696}"/>
                </a:ext>
              </a:extLst>
            </p:cNvPr>
            <p:cNvSpPr/>
            <p:nvPr/>
          </p:nvSpPr>
          <p:spPr>
            <a:xfrm>
              <a:off x="7712388" y="2648325"/>
              <a:ext cx="39150" cy="26475"/>
            </a:xfrm>
            <a:custGeom>
              <a:avLst/>
              <a:gdLst/>
              <a:ahLst/>
              <a:cxnLst/>
              <a:rect l="l" t="t" r="r" b="b"/>
              <a:pathLst>
                <a:path w="1566" h="1059" extrusionOk="0">
                  <a:moveTo>
                    <a:pt x="1058" y="1"/>
                  </a:moveTo>
                  <a:cubicBezTo>
                    <a:pt x="1058" y="509"/>
                    <a:pt x="1565" y="509"/>
                    <a:pt x="1058" y="1058"/>
                  </a:cubicBezTo>
                  <a:lnTo>
                    <a:pt x="508" y="1058"/>
                  </a:lnTo>
                  <a:cubicBezTo>
                    <a:pt x="0" y="1058"/>
                    <a:pt x="0" y="509"/>
                    <a:pt x="0" y="509"/>
                  </a:cubicBezTo>
                  <a:cubicBezTo>
                    <a:pt x="508" y="1"/>
                    <a:pt x="508"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1;p72">
              <a:extLst>
                <a:ext uri="{FF2B5EF4-FFF2-40B4-BE49-F238E27FC236}">
                  <a16:creationId xmlns:a16="http://schemas.microsoft.com/office/drawing/2014/main" id="{97A9982F-A4EC-4131-8BFD-25738B383395}"/>
                </a:ext>
              </a:extLst>
            </p:cNvPr>
            <p:cNvSpPr/>
            <p:nvPr/>
          </p:nvSpPr>
          <p:spPr>
            <a:xfrm>
              <a:off x="7659488" y="2569025"/>
              <a:ext cx="39175" cy="39150"/>
            </a:xfrm>
            <a:custGeom>
              <a:avLst/>
              <a:gdLst/>
              <a:ahLst/>
              <a:cxnLst/>
              <a:rect l="l" t="t" r="r" b="b"/>
              <a:pathLst>
                <a:path w="1567" h="1566" extrusionOk="0">
                  <a:moveTo>
                    <a:pt x="1059" y="0"/>
                  </a:moveTo>
                  <a:cubicBezTo>
                    <a:pt x="1566" y="508"/>
                    <a:pt x="1566" y="508"/>
                    <a:pt x="1566" y="1058"/>
                  </a:cubicBezTo>
                  <a:cubicBezTo>
                    <a:pt x="1059" y="1058"/>
                    <a:pt x="1059" y="1565"/>
                    <a:pt x="509" y="1058"/>
                  </a:cubicBezTo>
                  <a:cubicBezTo>
                    <a:pt x="509" y="1058"/>
                    <a:pt x="1" y="508"/>
                    <a:pt x="509" y="508"/>
                  </a:cubicBezTo>
                  <a:cubicBezTo>
                    <a:pt x="509" y="0"/>
                    <a:pt x="1059" y="0"/>
                    <a:pt x="1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2;p72">
              <a:extLst>
                <a:ext uri="{FF2B5EF4-FFF2-40B4-BE49-F238E27FC236}">
                  <a16:creationId xmlns:a16="http://schemas.microsoft.com/office/drawing/2014/main" id="{8D708370-825A-49FD-BB52-717A3120DF07}"/>
                </a:ext>
              </a:extLst>
            </p:cNvPr>
            <p:cNvSpPr/>
            <p:nvPr/>
          </p:nvSpPr>
          <p:spPr>
            <a:xfrm>
              <a:off x="7659488" y="2516150"/>
              <a:ext cx="39175" cy="26450"/>
            </a:xfrm>
            <a:custGeom>
              <a:avLst/>
              <a:gdLst/>
              <a:ahLst/>
              <a:cxnLst/>
              <a:rect l="l" t="t" r="r" b="b"/>
              <a:pathLst>
                <a:path w="1567" h="1058" extrusionOk="0">
                  <a:moveTo>
                    <a:pt x="1059" y="0"/>
                  </a:moveTo>
                  <a:cubicBezTo>
                    <a:pt x="1566" y="0"/>
                    <a:pt x="1566" y="508"/>
                    <a:pt x="1059" y="508"/>
                  </a:cubicBezTo>
                  <a:cubicBezTo>
                    <a:pt x="1059" y="1058"/>
                    <a:pt x="509" y="1058"/>
                    <a:pt x="509" y="1058"/>
                  </a:cubicBezTo>
                  <a:cubicBezTo>
                    <a:pt x="1" y="508"/>
                    <a:pt x="1" y="508"/>
                    <a:pt x="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3;p72">
              <a:extLst>
                <a:ext uri="{FF2B5EF4-FFF2-40B4-BE49-F238E27FC236}">
                  <a16:creationId xmlns:a16="http://schemas.microsoft.com/office/drawing/2014/main" id="{13AB3327-4694-43B8-9AC2-3FB7FD2E3DBC}"/>
                </a:ext>
              </a:extLst>
            </p:cNvPr>
            <p:cNvSpPr/>
            <p:nvPr/>
          </p:nvSpPr>
          <p:spPr>
            <a:xfrm>
              <a:off x="7619313" y="2489700"/>
              <a:ext cx="26475" cy="26475"/>
            </a:xfrm>
            <a:custGeom>
              <a:avLst/>
              <a:gdLst/>
              <a:ahLst/>
              <a:cxnLst/>
              <a:rect l="l" t="t" r="r" b="b"/>
              <a:pathLst>
                <a:path w="1059" h="1059" extrusionOk="0">
                  <a:moveTo>
                    <a:pt x="1058" y="1"/>
                  </a:moveTo>
                  <a:lnTo>
                    <a:pt x="1058" y="1058"/>
                  </a:lnTo>
                  <a:lnTo>
                    <a:pt x="1" y="105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54;p72">
              <a:extLst>
                <a:ext uri="{FF2B5EF4-FFF2-40B4-BE49-F238E27FC236}">
                  <a16:creationId xmlns:a16="http://schemas.microsoft.com/office/drawing/2014/main" id="{1E4B23A9-1092-4EAF-A30D-4518AC526F88}"/>
                </a:ext>
              </a:extLst>
            </p:cNvPr>
            <p:cNvSpPr/>
            <p:nvPr/>
          </p:nvSpPr>
          <p:spPr>
            <a:xfrm>
              <a:off x="7606613" y="2555275"/>
              <a:ext cx="26475" cy="26450"/>
            </a:xfrm>
            <a:custGeom>
              <a:avLst/>
              <a:gdLst/>
              <a:ahLst/>
              <a:cxnLst/>
              <a:rect l="l" t="t" r="r" b="b"/>
              <a:pathLst>
                <a:path w="1059" h="1058" extrusionOk="0">
                  <a:moveTo>
                    <a:pt x="1058" y="0"/>
                  </a:moveTo>
                  <a:lnTo>
                    <a:pt x="1058" y="1058"/>
                  </a:lnTo>
                  <a:lnTo>
                    <a:pt x="1" y="105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55;p72">
              <a:extLst>
                <a:ext uri="{FF2B5EF4-FFF2-40B4-BE49-F238E27FC236}">
                  <a16:creationId xmlns:a16="http://schemas.microsoft.com/office/drawing/2014/main" id="{DDB33721-A299-4029-B18A-896300E9C6A4}"/>
                </a:ext>
              </a:extLst>
            </p:cNvPr>
            <p:cNvSpPr/>
            <p:nvPr/>
          </p:nvSpPr>
          <p:spPr>
            <a:xfrm>
              <a:off x="7527313" y="2595450"/>
              <a:ext cx="39150" cy="26475"/>
            </a:xfrm>
            <a:custGeom>
              <a:avLst/>
              <a:gdLst/>
              <a:ahLst/>
              <a:cxnLst/>
              <a:rect l="l" t="t" r="r" b="b"/>
              <a:pathLst>
                <a:path w="1566" h="1059" extrusionOk="0">
                  <a:moveTo>
                    <a:pt x="1058" y="1"/>
                  </a:moveTo>
                  <a:cubicBezTo>
                    <a:pt x="1565" y="508"/>
                    <a:pt x="1565" y="508"/>
                    <a:pt x="1058" y="1058"/>
                  </a:cubicBezTo>
                  <a:lnTo>
                    <a:pt x="508" y="1058"/>
                  </a:lnTo>
                  <a:cubicBezTo>
                    <a:pt x="0" y="1058"/>
                    <a:pt x="0" y="508"/>
                    <a:pt x="508" y="508"/>
                  </a:cubicBezTo>
                  <a:cubicBezTo>
                    <a:pt x="508" y="1"/>
                    <a:pt x="1058"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56;p72">
              <a:extLst>
                <a:ext uri="{FF2B5EF4-FFF2-40B4-BE49-F238E27FC236}">
                  <a16:creationId xmlns:a16="http://schemas.microsoft.com/office/drawing/2014/main" id="{AB169241-5E7D-4592-BE4B-CA4D71A9F91B}"/>
                </a:ext>
              </a:extLst>
            </p:cNvPr>
            <p:cNvSpPr/>
            <p:nvPr/>
          </p:nvSpPr>
          <p:spPr>
            <a:xfrm>
              <a:off x="7580188" y="2634575"/>
              <a:ext cx="39150" cy="26475"/>
            </a:xfrm>
            <a:custGeom>
              <a:avLst/>
              <a:gdLst/>
              <a:ahLst/>
              <a:cxnLst/>
              <a:rect l="l" t="t" r="r" b="b"/>
              <a:pathLst>
                <a:path w="1566" h="1059" extrusionOk="0">
                  <a:moveTo>
                    <a:pt x="1058" y="1"/>
                  </a:moveTo>
                  <a:cubicBezTo>
                    <a:pt x="1566" y="551"/>
                    <a:pt x="1566" y="551"/>
                    <a:pt x="1058" y="1059"/>
                  </a:cubicBezTo>
                  <a:lnTo>
                    <a:pt x="508" y="1059"/>
                  </a:lnTo>
                  <a:cubicBezTo>
                    <a:pt x="0" y="1059"/>
                    <a:pt x="0" y="551"/>
                    <a:pt x="508" y="551"/>
                  </a:cubicBezTo>
                  <a:cubicBezTo>
                    <a:pt x="508" y="1"/>
                    <a:pt x="1058"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57;p72">
              <a:extLst>
                <a:ext uri="{FF2B5EF4-FFF2-40B4-BE49-F238E27FC236}">
                  <a16:creationId xmlns:a16="http://schemas.microsoft.com/office/drawing/2014/main" id="{EAEECC7A-BBFA-451B-8907-30E53AE50E45}"/>
                </a:ext>
              </a:extLst>
            </p:cNvPr>
            <p:cNvSpPr/>
            <p:nvPr/>
          </p:nvSpPr>
          <p:spPr>
            <a:xfrm>
              <a:off x="7633063" y="2701200"/>
              <a:ext cx="39150" cy="26475"/>
            </a:xfrm>
            <a:custGeom>
              <a:avLst/>
              <a:gdLst/>
              <a:ahLst/>
              <a:cxnLst/>
              <a:rect l="l" t="t" r="r" b="b"/>
              <a:pathLst>
                <a:path w="1566" h="1059" extrusionOk="0">
                  <a:moveTo>
                    <a:pt x="1058" y="1"/>
                  </a:moveTo>
                  <a:cubicBezTo>
                    <a:pt x="1566" y="1"/>
                    <a:pt x="1566" y="509"/>
                    <a:pt x="1566" y="509"/>
                  </a:cubicBezTo>
                  <a:cubicBezTo>
                    <a:pt x="1058" y="1059"/>
                    <a:pt x="1058" y="1059"/>
                    <a:pt x="508" y="1059"/>
                  </a:cubicBezTo>
                  <a:cubicBezTo>
                    <a:pt x="508" y="509"/>
                    <a:pt x="0" y="509"/>
                    <a:pt x="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58;p72">
              <a:extLst>
                <a:ext uri="{FF2B5EF4-FFF2-40B4-BE49-F238E27FC236}">
                  <a16:creationId xmlns:a16="http://schemas.microsoft.com/office/drawing/2014/main" id="{62B2A6F5-A2C3-40F6-8ABC-2D9E0665F231}"/>
                </a:ext>
              </a:extLst>
            </p:cNvPr>
            <p:cNvSpPr/>
            <p:nvPr/>
          </p:nvSpPr>
          <p:spPr>
            <a:xfrm>
              <a:off x="7725063" y="2740350"/>
              <a:ext cx="26475" cy="26450"/>
            </a:xfrm>
            <a:custGeom>
              <a:avLst/>
              <a:gdLst/>
              <a:ahLst/>
              <a:cxnLst/>
              <a:rect l="l" t="t" r="r" b="b"/>
              <a:pathLst>
                <a:path w="1059" h="1058" extrusionOk="0">
                  <a:moveTo>
                    <a:pt x="1058" y="0"/>
                  </a:moveTo>
                  <a:lnTo>
                    <a:pt x="1058" y="550"/>
                  </a:lnTo>
                  <a:cubicBezTo>
                    <a:pt x="1058" y="1058"/>
                    <a:pt x="551" y="1058"/>
                    <a:pt x="551" y="1058"/>
                  </a:cubicBezTo>
                  <a:cubicBezTo>
                    <a:pt x="1" y="550"/>
                    <a:pt x="1" y="55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59;p72">
              <a:extLst>
                <a:ext uri="{FF2B5EF4-FFF2-40B4-BE49-F238E27FC236}">
                  <a16:creationId xmlns:a16="http://schemas.microsoft.com/office/drawing/2014/main" id="{3DFAD498-D51D-43EB-89DB-410518D477CB}"/>
                </a:ext>
              </a:extLst>
            </p:cNvPr>
            <p:cNvSpPr/>
            <p:nvPr/>
          </p:nvSpPr>
          <p:spPr>
            <a:xfrm>
              <a:off x="7777938" y="2793225"/>
              <a:ext cx="40225" cy="26450"/>
            </a:xfrm>
            <a:custGeom>
              <a:avLst/>
              <a:gdLst/>
              <a:ahLst/>
              <a:cxnLst/>
              <a:rect l="l" t="t" r="r" b="b"/>
              <a:pathLst>
                <a:path w="1609" h="1058" extrusionOk="0">
                  <a:moveTo>
                    <a:pt x="1058" y="0"/>
                  </a:moveTo>
                  <a:cubicBezTo>
                    <a:pt x="1608" y="550"/>
                    <a:pt x="1608" y="550"/>
                    <a:pt x="1058" y="1058"/>
                  </a:cubicBezTo>
                  <a:lnTo>
                    <a:pt x="551" y="1058"/>
                  </a:lnTo>
                  <a:cubicBezTo>
                    <a:pt x="551" y="1058"/>
                    <a:pt x="1" y="550"/>
                    <a:pt x="551" y="550"/>
                  </a:cubicBezTo>
                  <a:cubicBezTo>
                    <a:pt x="551" y="0"/>
                    <a:pt x="1058"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60;p72">
              <a:extLst>
                <a:ext uri="{FF2B5EF4-FFF2-40B4-BE49-F238E27FC236}">
                  <a16:creationId xmlns:a16="http://schemas.microsoft.com/office/drawing/2014/main" id="{1A0CE23B-F65E-4582-8D91-78EF262170B2}"/>
                </a:ext>
              </a:extLst>
            </p:cNvPr>
            <p:cNvSpPr/>
            <p:nvPr/>
          </p:nvSpPr>
          <p:spPr>
            <a:xfrm>
              <a:off x="7804388" y="2701200"/>
              <a:ext cx="40200" cy="26475"/>
            </a:xfrm>
            <a:custGeom>
              <a:avLst/>
              <a:gdLst/>
              <a:ahLst/>
              <a:cxnLst/>
              <a:rect l="l" t="t" r="r" b="b"/>
              <a:pathLst>
                <a:path w="1608" h="1059" extrusionOk="0">
                  <a:moveTo>
                    <a:pt x="1058" y="1"/>
                  </a:moveTo>
                  <a:cubicBezTo>
                    <a:pt x="1058" y="509"/>
                    <a:pt x="1608" y="509"/>
                    <a:pt x="1058" y="1059"/>
                  </a:cubicBezTo>
                  <a:lnTo>
                    <a:pt x="550" y="1059"/>
                  </a:lnTo>
                  <a:cubicBezTo>
                    <a:pt x="0" y="1059"/>
                    <a:pt x="0" y="509"/>
                    <a:pt x="550" y="509"/>
                  </a:cubicBezTo>
                  <a:cubicBezTo>
                    <a:pt x="550" y="1"/>
                    <a:pt x="1058"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1;p72">
              <a:extLst>
                <a:ext uri="{FF2B5EF4-FFF2-40B4-BE49-F238E27FC236}">
                  <a16:creationId xmlns:a16="http://schemas.microsoft.com/office/drawing/2014/main" id="{BE8E1EB8-A5BD-4A14-8514-818686C3A18B}"/>
                </a:ext>
              </a:extLst>
            </p:cNvPr>
            <p:cNvSpPr/>
            <p:nvPr/>
          </p:nvSpPr>
          <p:spPr>
            <a:xfrm>
              <a:off x="7844563" y="2754100"/>
              <a:ext cx="26475" cy="39150"/>
            </a:xfrm>
            <a:custGeom>
              <a:avLst/>
              <a:gdLst/>
              <a:ahLst/>
              <a:cxnLst/>
              <a:rect l="l" t="t" r="r" b="b"/>
              <a:pathLst>
                <a:path w="1059" h="1566" extrusionOk="0">
                  <a:moveTo>
                    <a:pt x="1058" y="508"/>
                  </a:moveTo>
                  <a:lnTo>
                    <a:pt x="1058" y="1058"/>
                  </a:lnTo>
                  <a:cubicBezTo>
                    <a:pt x="1058" y="1565"/>
                    <a:pt x="508" y="1565"/>
                    <a:pt x="1" y="1565"/>
                  </a:cubicBezTo>
                  <a:lnTo>
                    <a:pt x="1" y="508"/>
                  </a:lnTo>
                  <a:cubicBezTo>
                    <a:pt x="508" y="508"/>
                    <a:pt x="508" y="0"/>
                    <a:pt x="1058" y="5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2;p72">
              <a:extLst>
                <a:ext uri="{FF2B5EF4-FFF2-40B4-BE49-F238E27FC236}">
                  <a16:creationId xmlns:a16="http://schemas.microsoft.com/office/drawing/2014/main" id="{47A9BB8E-40D4-4C3A-986A-9B4EC414F905}"/>
                </a:ext>
              </a:extLst>
            </p:cNvPr>
            <p:cNvSpPr/>
            <p:nvPr/>
          </p:nvSpPr>
          <p:spPr>
            <a:xfrm>
              <a:off x="7645763" y="2766775"/>
              <a:ext cx="26450" cy="40225"/>
            </a:xfrm>
            <a:custGeom>
              <a:avLst/>
              <a:gdLst/>
              <a:ahLst/>
              <a:cxnLst/>
              <a:rect l="l" t="t" r="r" b="b"/>
              <a:pathLst>
                <a:path w="1058" h="1609" extrusionOk="0">
                  <a:moveTo>
                    <a:pt x="1058" y="551"/>
                  </a:moveTo>
                  <a:lnTo>
                    <a:pt x="1058" y="1058"/>
                  </a:lnTo>
                  <a:cubicBezTo>
                    <a:pt x="1058" y="1608"/>
                    <a:pt x="550" y="1608"/>
                    <a:pt x="550" y="1058"/>
                  </a:cubicBezTo>
                  <a:cubicBezTo>
                    <a:pt x="0" y="1058"/>
                    <a:pt x="0" y="551"/>
                    <a:pt x="0" y="551"/>
                  </a:cubicBezTo>
                  <a:cubicBezTo>
                    <a:pt x="550" y="1"/>
                    <a:pt x="550" y="1"/>
                    <a:pt x="1058" y="5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3;p72">
              <a:extLst>
                <a:ext uri="{FF2B5EF4-FFF2-40B4-BE49-F238E27FC236}">
                  <a16:creationId xmlns:a16="http://schemas.microsoft.com/office/drawing/2014/main" id="{B87664AC-98FF-40EA-99C3-18D3E065C2D3}"/>
                </a:ext>
              </a:extLst>
            </p:cNvPr>
            <p:cNvSpPr/>
            <p:nvPr/>
          </p:nvSpPr>
          <p:spPr>
            <a:xfrm>
              <a:off x="7539988" y="2701200"/>
              <a:ext cx="40225" cy="39175"/>
            </a:xfrm>
            <a:custGeom>
              <a:avLst/>
              <a:gdLst/>
              <a:ahLst/>
              <a:cxnLst/>
              <a:rect l="l" t="t" r="r" b="b"/>
              <a:pathLst>
                <a:path w="1609" h="1567" extrusionOk="0">
                  <a:moveTo>
                    <a:pt x="1058" y="1"/>
                  </a:moveTo>
                  <a:cubicBezTo>
                    <a:pt x="1608" y="509"/>
                    <a:pt x="1608" y="509"/>
                    <a:pt x="1058" y="1059"/>
                  </a:cubicBezTo>
                  <a:cubicBezTo>
                    <a:pt x="1058" y="1059"/>
                    <a:pt x="551" y="1566"/>
                    <a:pt x="551" y="1059"/>
                  </a:cubicBezTo>
                  <a:cubicBezTo>
                    <a:pt x="1" y="1059"/>
                    <a:pt x="1" y="509"/>
                    <a:pt x="551" y="509"/>
                  </a:cubicBezTo>
                  <a:cubicBezTo>
                    <a:pt x="551" y="1"/>
                    <a:pt x="1058"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3316;p72">
            <a:extLst>
              <a:ext uri="{FF2B5EF4-FFF2-40B4-BE49-F238E27FC236}">
                <a16:creationId xmlns:a16="http://schemas.microsoft.com/office/drawing/2014/main" id="{7A73CC89-1B5A-4822-86C1-F2EE5942D3E1}"/>
              </a:ext>
            </a:extLst>
          </p:cNvPr>
          <p:cNvGrpSpPr/>
          <p:nvPr/>
        </p:nvGrpSpPr>
        <p:grpSpPr>
          <a:xfrm>
            <a:off x="7945060" y="149022"/>
            <a:ext cx="673700" cy="753000"/>
            <a:chOff x="1023363" y="1564350"/>
            <a:chExt cx="673700" cy="753000"/>
          </a:xfrm>
        </p:grpSpPr>
        <p:sp>
          <p:nvSpPr>
            <p:cNvPr id="53" name="Google Shape;3317;p72">
              <a:extLst>
                <a:ext uri="{FF2B5EF4-FFF2-40B4-BE49-F238E27FC236}">
                  <a16:creationId xmlns:a16="http://schemas.microsoft.com/office/drawing/2014/main" id="{A18D28A7-D641-4DA8-8CCF-63D37EEF4FFE}"/>
                </a:ext>
              </a:extLst>
            </p:cNvPr>
            <p:cNvSpPr/>
            <p:nvPr/>
          </p:nvSpPr>
          <p:spPr>
            <a:xfrm>
              <a:off x="1023363" y="1564350"/>
              <a:ext cx="673700" cy="753000"/>
            </a:xfrm>
            <a:custGeom>
              <a:avLst/>
              <a:gdLst/>
              <a:ahLst/>
              <a:cxnLst/>
              <a:rect l="l" t="t" r="r" b="b"/>
              <a:pathLst>
                <a:path w="26948" h="30120" extrusionOk="0">
                  <a:moveTo>
                    <a:pt x="25890" y="7403"/>
                  </a:moveTo>
                  <a:cubicBezTo>
                    <a:pt x="26440" y="7911"/>
                    <a:pt x="26947" y="8969"/>
                    <a:pt x="26947" y="9519"/>
                  </a:cubicBezTo>
                  <a:lnTo>
                    <a:pt x="26947" y="26947"/>
                  </a:lnTo>
                  <a:cubicBezTo>
                    <a:pt x="26947" y="28554"/>
                    <a:pt x="25382" y="30119"/>
                    <a:pt x="23775" y="30119"/>
                  </a:cubicBezTo>
                  <a:lnTo>
                    <a:pt x="3174" y="30119"/>
                  </a:lnTo>
                  <a:cubicBezTo>
                    <a:pt x="1566" y="30119"/>
                    <a:pt x="1" y="28554"/>
                    <a:pt x="1" y="26947"/>
                  </a:cubicBezTo>
                  <a:lnTo>
                    <a:pt x="1" y="9519"/>
                  </a:lnTo>
                  <a:cubicBezTo>
                    <a:pt x="1" y="8969"/>
                    <a:pt x="509" y="7911"/>
                    <a:pt x="1058" y="7403"/>
                  </a:cubicBezTo>
                  <a:cubicBezTo>
                    <a:pt x="509" y="6854"/>
                    <a:pt x="1" y="6346"/>
                    <a:pt x="1" y="5288"/>
                  </a:cubicBezTo>
                  <a:cubicBezTo>
                    <a:pt x="1" y="2623"/>
                    <a:pt x="6346" y="1"/>
                    <a:pt x="13749" y="1"/>
                  </a:cubicBezTo>
                  <a:cubicBezTo>
                    <a:pt x="20602" y="1"/>
                    <a:pt x="26947" y="2623"/>
                    <a:pt x="26947" y="5288"/>
                  </a:cubicBezTo>
                  <a:cubicBezTo>
                    <a:pt x="26947" y="6346"/>
                    <a:pt x="26440" y="6854"/>
                    <a:pt x="25890" y="74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18;p72">
              <a:extLst>
                <a:ext uri="{FF2B5EF4-FFF2-40B4-BE49-F238E27FC236}">
                  <a16:creationId xmlns:a16="http://schemas.microsoft.com/office/drawing/2014/main" id="{A36E862C-B07D-4BA1-817C-A8A61630C783}"/>
                </a:ext>
              </a:extLst>
            </p:cNvPr>
            <p:cNvSpPr/>
            <p:nvPr/>
          </p:nvSpPr>
          <p:spPr>
            <a:xfrm>
              <a:off x="1049813" y="1590800"/>
              <a:ext cx="620800" cy="700100"/>
            </a:xfrm>
            <a:custGeom>
              <a:avLst/>
              <a:gdLst/>
              <a:ahLst/>
              <a:cxnLst/>
              <a:rect l="l" t="t" r="r" b="b"/>
              <a:pathLst>
                <a:path w="24832" h="28004" extrusionOk="0">
                  <a:moveTo>
                    <a:pt x="23774" y="5796"/>
                  </a:moveTo>
                  <a:cubicBezTo>
                    <a:pt x="24324" y="5288"/>
                    <a:pt x="24832" y="4738"/>
                    <a:pt x="24832" y="4230"/>
                  </a:cubicBezTo>
                  <a:cubicBezTo>
                    <a:pt x="24832" y="3173"/>
                    <a:pt x="22209" y="2115"/>
                    <a:pt x="21659" y="1565"/>
                  </a:cubicBezTo>
                  <a:cubicBezTo>
                    <a:pt x="18486" y="508"/>
                    <a:pt x="15314" y="0"/>
                    <a:pt x="12691" y="0"/>
                  </a:cubicBezTo>
                  <a:cubicBezTo>
                    <a:pt x="9518" y="0"/>
                    <a:pt x="6346" y="508"/>
                    <a:pt x="3681" y="1565"/>
                  </a:cubicBezTo>
                  <a:cubicBezTo>
                    <a:pt x="2623" y="2115"/>
                    <a:pt x="0" y="3173"/>
                    <a:pt x="0" y="4230"/>
                  </a:cubicBezTo>
                  <a:cubicBezTo>
                    <a:pt x="0" y="4738"/>
                    <a:pt x="508" y="5288"/>
                    <a:pt x="1058" y="5796"/>
                  </a:cubicBezTo>
                  <a:lnTo>
                    <a:pt x="1566" y="6345"/>
                  </a:lnTo>
                  <a:lnTo>
                    <a:pt x="1058" y="7403"/>
                  </a:lnTo>
                  <a:cubicBezTo>
                    <a:pt x="508" y="7403"/>
                    <a:pt x="0" y="7911"/>
                    <a:pt x="0" y="8461"/>
                  </a:cubicBezTo>
                  <a:lnTo>
                    <a:pt x="0" y="25889"/>
                  </a:lnTo>
                  <a:cubicBezTo>
                    <a:pt x="0" y="26946"/>
                    <a:pt x="1058" y="28004"/>
                    <a:pt x="2116" y="28004"/>
                  </a:cubicBezTo>
                  <a:lnTo>
                    <a:pt x="22717" y="28004"/>
                  </a:lnTo>
                  <a:cubicBezTo>
                    <a:pt x="23774" y="28004"/>
                    <a:pt x="24832" y="26946"/>
                    <a:pt x="24832" y="25889"/>
                  </a:cubicBezTo>
                  <a:lnTo>
                    <a:pt x="24832" y="8461"/>
                  </a:lnTo>
                  <a:cubicBezTo>
                    <a:pt x="24832" y="7911"/>
                    <a:pt x="24324" y="7403"/>
                    <a:pt x="24324" y="7403"/>
                  </a:cubicBezTo>
                  <a:lnTo>
                    <a:pt x="23267" y="63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19;p72">
              <a:extLst>
                <a:ext uri="{FF2B5EF4-FFF2-40B4-BE49-F238E27FC236}">
                  <a16:creationId xmlns:a16="http://schemas.microsoft.com/office/drawing/2014/main" id="{158D341D-E9AE-4DC7-9DF5-63233BDECFA4}"/>
                </a:ext>
              </a:extLst>
            </p:cNvPr>
            <p:cNvSpPr/>
            <p:nvPr/>
          </p:nvSpPr>
          <p:spPr>
            <a:xfrm>
              <a:off x="1419963" y="2105825"/>
              <a:ext cx="65575" cy="52900"/>
            </a:xfrm>
            <a:custGeom>
              <a:avLst/>
              <a:gdLst/>
              <a:ahLst/>
              <a:cxnLst/>
              <a:rect l="l" t="t" r="r" b="b"/>
              <a:pathLst>
                <a:path w="2623" h="2116" extrusionOk="0">
                  <a:moveTo>
                    <a:pt x="1565" y="2115"/>
                  </a:moveTo>
                  <a:cubicBezTo>
                    <a:pt x="2115" y="2115"/>
                    <a:pt x="2623" y="1608"/>
                    <a:pt x="2623" y="1058"/>
                  </a:cubicBezTo>
                  <a:cubicBezTo>
                    <a:pt x="2623" y="550"/>
                    <a:pt x="2115" y="0"/>
                    <a:pt x="1565" y="0"/>
                  </a:cubicBezTo>
                  <a:cubicBezTo>
                    <a:pt x="508" y="0"/>
                    <a:pt x="0" y="550"/>
                    <a:pt x="0" y="1058"/>
                  </a:cubicBezTo>
                  <a:cubicBezTo>
                    <a:pt x="0" y="1608"/>
                    <a:pt x="508" y="2115"/>
                    <a:pt x="1565" y="21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20;p72">
              <a:extLst>
                <a:ext uri="{FF2B5EF4-FFF2-40B4-BE49-F238E27FC236}">
                  <a16:creationId xmlns:a16="http://schemas.microsoft.com/office/drawing/2014/main" id="{6A2DA9A1-6D74-4835-A912-B40409C7FAC2}"/>
                </a:ext>
              </a:extLst>
            </p:cNvPr>
            <p:cNvSpPr/>
            <p:nvPr/>
          </p:nvSpPr>
          <p:spPr>
            <a:xfrm>
              <a:off x="1459088" y="2040250"/>
              <a:ext cx="66650" cy="65600"/>
            </a:xfrm>
            <a:custGeom>
              <a:avLst/>
              <a:gdLst/>
              <a:ahLst/>
              <a:cxnLst/>
              <a:rect l="l" t="t" r="r" b="b"/>
              <a:pathLst>
                <a:path w="2666" h="2624" extrusionOk="0">
                  <a:moveTo>
                    <a:pt x="1058" y="508"/>
                  </a:moveTo>
                  <a:cubicBezTo>
                    <a:pt x="1608" y="0"/>
                    <a:pt x="2115" y="0"/>
                    <a:pt x="2665" y="508"/>
                  </a:cubicBezTo>
                  <a:cubicBezTo>
                    <a:pt x="2665" y="1058"/>
                    <a:pt x="2665" y="1566"/>
                    <a:pt x="1608" y="2115"/>
                  </a:cubicBezTo>
                  <a:cubicBezTo>
                    <a:pt x="1058" y="2623"/>
                    <a:pt x="550" y="2623"/>
                    <a:pt x="0" y="2115"/>
                  </a:cubicBezTo>
                  <a:cubicBezTo>
                    <a:pt x="0" y="1566"/>
                    <a:pt x="550" y="1058"/>
                    <a:pt x="1058" y="5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21;p72">
              <a:extLst>
                <a:ext uri="{FF2B5EF4-FFF2-40B4-BE49-F238E27FC236}">
                  <a16:creationId xmlns:a16="http://schemas.microsoft.com/office/drawing/2014/main" id="{101938DC-2B3B-433B-A445-1F76379A01C4}"/>
                </a:ext>
              </a:extLst>
            </p:cNvPr>
            <p:cNvSpPr/>
            <p:nvPr/>
          </p:nvSpPr>
          <p:spPr>
            <a:xfrm>
              <a:off x="1419963" y="2052950"/>
              <a:ext cx="39150" cy="40200"/>
            </a:xfrm>
            <a:custGeom>
              <a:avLst/>
              <a:gdLst/>
              <a:ahLst/>
              <a:cxnLst/>
              <a:rect l="l" t="t" r="r" b="b"/>
              <a:pathLst>
                <a:path w="1566" h="1608" extrusionOk="0">
                  <a:moveTo>
                    <a:pt x="508" y="550"/>
                  </a:moveTo>
                  <a:cubicBezTo>
                    <a:pt x="508" y="0"/>
                    <a:pt x="1058" y="0"/>
                    <a:pt x="1058" y="550"/>
                  </a:cubicBezTo>
                  <a:cubicBezTo>
                    <a:pt x="1565" y="550"/>
                    <a:pt x="1058" y="1058"/>
                    <a:pt x="1058" y="1058"/>
                  </a:cubicBezTo>
                  <a:cubicBezTo>
                    <a:pt x="508" y="1607"/>
                    <a:pt x="0" y="1607"/>
                    <a:pt x="0" y="1058"/>
                  </a:cubicBezTo>
                  <a:cubicBezTo>
                    <a:pt x="0" y="1058"/>
                    <a:pt x="0" y="550"/>
                    <a:pt x="508" y="5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3273;p72">
            <a:extLst>
              <a:ext uri="{FF2B5EF4-FFF2-40B4-BE49-F238E27FC236}">
                <a16:creationId xmlns:a16="http://schemas.microsoft.com/office/drawing/2014/main" id="{E322243E-5F6A-4880-B9E6-FA3A8F78980C}"/>
              </a:ext>
            </a:extLst>
          </p:cNvPr>
          <p:cNvGrpSpPr/>
          <p:nvPr/>
        </p:nvGrpSpPr>
        <p:grpSpPr>
          <a:xfrm rot="21009508">
            <a:off x="5701501" y="1598828"/>
            <a:ext cx="611789" cy="789552"/>
            <a:chOff x="6337563" y="2357500"/>
            <a:chExt cx="911625" cy="1176025"/>
          </a:xfrm>
        </p:grpSpPr>
        <p:sp>
          <p:nvSpPr>
            <p:cNvPr id="59" name="Google Shape;3274;p72">
              <a:extLst>
                <a:ext uri="{FF2B5EF4-FFF2-40B4-BE49-F238E27FC236}">
                  <a16:creationId xmlns:a16="http://schemas.microsoft.com/office/drawing/2014/main" id="{AC85D8B5-57B9-4860-980A-A1F9CCD9D718}"/>
                </a:ext>
              </a:extLst>
            </p:cNvPr>
            <p:cNvSpPr/>
            <p:nvPr/>
          </p:nvSpPr>
          <p:spPr>
            <a:xfrm>
              <a:off x="6337563" y="2357500"/>
              <a:ext cx="911625" cy="1176025"/>
            </a:xfrm>
            <a:custGeom>
              <a:avLst/>
              <a:gdLst/>
              <a:ahLst/>
              <a:cxnLst/>
              <a:rect l="l" t="t" r="r" b="b"/>
              <a:pathLst>
                <a:path w="36465" h="47041" extrusionOk="0">
                  <a:moveTo>
                    <a:pt x="22717" y="25890"/>
                  </a:moveTo>
                  <a:cubicBezTo>
                    <a:pt x="24832" y="22717"/>
                    <a:pt x="36465" y="11084"/>
                    <a:pt x="32235" y="6346"/>
                  </a:cubicBezTo>
                  <a:cubicBezTo>
                    <a:pt x="25889" y="1"/>
                    <a:pt x="17429" y="11634"/>
                    <a:pt x="12691" y="17429"/>
                  </a:cubicBezTo>
                  <a:cubicBezTo>
                    <a:pt x="7911" y="24324"/>
                    <a:pt x="0" y="39638"/>
                    <a:pt x="6853" y="42810"/>
                  </a:cubicBezTo>
                  <a:cubicBezTo>
                    <a:pt x="14806" y="47040"/>
                    <a:pt x="19036" y="32235"/>
                    <a:pt x="22717" y="25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75;p72">
              <a:extLst>
                <a:ext uri="{FF2B5EF4-FFF2-40B4-BE49-F238E27FC236}">
                  <a16:creationId xmlns:a16="http://schemas.microsoft.com/office/drawing/2014/main" id="{CA5097E0-AD94-4A41-BB6C-21D1341414AD}"/>
                </a:ext>
              </a:extLst>
            </p:cNvPr>
            <p:cNvSpPr/>
            <p:nvPr/>
          </p:nvSpPr>
          <p:spPr>
            <a:xfrm>
              <a:off x="6535313" y="3189800"/>
              <a:ext cx="237975" cy="237975"/>
            </a:xfrm>
            <a:custGeom>
              <a:avLst/>
              <a:gdLst/>
              <a:ahLst/>
              <a:cxnLst/>
              <a:rect l="l" t="t" r="r" b="b"/>
              <a:pathLst>
                <a:path w="9519" h="9519" extrusionOk="0">
                  <a:moveTo>
                    <a:pt x="2116" y="9011"/>
                  </a:moveTo>
                  <a:cubicBezTo>
                    <a:pt x="3174" y="8461"/>
                    <a:pt x="5839" y="7403"/>
                    <a:pt x="7404" y="3723"/>
                  </a:cubicBezTo>
                  <a:cubicBezTo>
                    <a:pt x="9519" y="0"/>
                    <a:pt x="6896" y="550"/>
                    <a:pt x="5839" y="2665"/>
                  </a:cubicBezTo>
                  <a:cubicBezTo>
                    <a:pt x="5289" y="4231"/>
                    <a:pt x="3174" y="7403"/>
                    <a:pt x="1608" y="7953"/>
                  </a:cubicBezTo>
                  <a:cubicBezTo>
                    <a:pt x="1" y="8461"/>
                    <a:pt x="1059" y="9518"/>
                    <a:pt x="2116" y="9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76;p72">
              <a:extLst>
                <a:ext uri="{FF2B5EF4-FFF2-40B4-BE49-F238E27FC236}">
                  <a16:creationId xmlns:a16="http://schemas.microsoft.com/office/drawing/2014/main" id="{1BDEC525-5563-45F8-B809-608868CCA3F0}"/>
                </a:ext>
              </a:extLst>
            </p:cNvPr>
            <p:cNvSpPr/>
            <p:nvPr/>
          </p:nvSpPr>
          <p:spPr>
            <a:xfrm>
              <a:off x="6892788" y="2542575"/>
              <a:ext cx="237950" cy="356425"/>
            </a:xfrm>
            <a:custGeom>
              <a:avLst/>
              <a:gdLst/>
              <a:ahLst/>
              <a:cxnLst/>
              <a:rect l="l" t="t" r="r" b="b"/>
              <a:pathLst>
                <a:path w="9518" h="14257" extrusionOk="0">
                  <a:moveTo>
                    <a:pt x="9518" y="2116"/>
                  </a:moveTo>
                  <a:cubicBezTo>
                    <a:pt x="8968" y="4231"/>
                    <a:pt x="3680" y="12141"/>
                    <a:pt x="1565" y="13199"/>
                  </a:cubicBezTo>
                  <a:cubicBezTo>
                    <a:pt x="0" y="14256"/>
                    <a:pt x="0" y="13199"/>
                    <a:pt x="1058" y="12141"/>
                  </a:cubicBezTo>
                  <a:cubicBezTo>
                    <a:pt x="2623" y="11084"/>
                    <a:pt x="8460" y="3681"/>
                    <a:pt x="8968" y="1566"/>
                  </a:cubicBezTo>
                  <a:cubicBezTo>
                    <a:pt x="9518" y="508"/>
                    <a:pt x="9518" y="1"/>
                    <a:pt x="9518" y="21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7;p72">
              <a:extLst>
                <a:ext uri="{FF2B5EF4-FFF2-40B4-BE49-F238E27FC236}">
                  <a16:creationId xmlns:a16="http://schemas.microsoft.com/office/drawing/2014/main" id="{6DE7C11C-79C5-47E5-B93E-A1A732B1DDCA}"/>
                </a:ext>
              </a:extLst>
            </p:cNvPr>
            <p:cNvSpPr/>
            <p:nvPr/>
          </p:nvSpPr>
          <p:spPr>
            <a:xfrm>
              <a:off x="6746838" y="2489700"/>
              <a:ext cx="317275" cy="277100"/>
            </a:xfrm>
            <a:custGeom>
              <a:avLst/>
              <a:gdLst/>
              <a:ahLst/>
              <a:cxnLst/>
              <a:rect l="l" t="t" r="r" b="b"/>
              <a:pathLst>
                <a:path w="12691" h="11084" extrusionOk="0">
                  <a:moveTo>
                    <a:pt x="11126" y="508"/>
                  </a:moveTo>
                  <a:cubicBezTo>
                    <a:pt x="8461" y="1058"/>
                    <a:pt x="1608" y="6854"/>
                    <a:pt x="550" y="9519"/>
                  </a:cubicBezTo>
                  <a:cubicBezTo>
                    <a:pt x="0" y="11084"/>
                    <a:pt x="550" y="11084"/>
                    <a:pt x="1608" y="9519"/>
                  </a:cubicBezTo>
                  <a:cubicBezTo>
                    <a:pt x="2665" y="7911"/>
                    <a:pt x="9518" y="2116"/>
                    <a:pt x="11126" y="1058"/>
                  </a:cubicBezTo>
                  <a:cubicBezTo>
                    <a:pt x="12691" y="508"/>
                    <a:pt x="12691" y="1"/>
                    <a:pt x="11126" y="5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78;p72">
              <a:extLst>
                <a:ext uri="{FF2B5EF4-FFF2-40B4-BE49-F238E27FC236}">
                  <a16:creationId xmlns:a16="http://schemas.microsoft.com/office/drawing/2014/main" id="{860B14D0-480C-44BA-8D19-32935E1F9AAC}"/>
                </a:ext>
              </a:extLst>
            </p:cNvPr>
            <p:cNvSpPr/>
            <p:nvPr/>
          </p:nvSpPr>
          <p:spPr>
            <a:xfrm>
              <a:off x="6813463" y="2528825"/>
              <a:ext cx="290850" cy="317300"/>
            </a:xfrm>
            <a:custGeom>
              <a:avLst/>
              <a:gdLst/>
              <a:ahLst/>
              <a:cxnLst/>
              <a:rect l="l" t="t" r="r" b="b"/>
              <a:pathLst>
                <a:path w="11634" h="12692" extrusionOk="0">
                  <a:moveTo>
                    <a:pt x="10026" y="551"/>
                  </a:moveTo>
                  <a:cubicBezTo>
                    <a:pt x="7911" y="1608"/>
                    <a:pt x="1566" y="8461"/>
                    <a:pt x="508" y="11126"/>
                  </a:cubicBezTo>
                  <a:cubicBezTo>
                    <a:pt x="0" y="12691"/>
                    <a:pt x="508" y="12184"/>
                    <a:pt x="1566" y="11126"/>
                  </a:cubicBezTo>
                  <a:cubicBezTo>
                    <a:pt x="3173" y="10069"/>
                    <a:pt x="8968" y="2666"/>
                    <a:pt x="10026" y="1608"/>
                  </a:cubicBezTo>
                  <a:cubicBezTo>
                    <a:pt x="11083" y="1"/>
                    <a:pt x="11633" y="1"/>
                    <a:pt x="10026" y="55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79;p72">
              <a:extLst>
                <a:ext uri="{FF2B5EF4-FFF2-40B4-BE49-F238E27FC236}">
                  <a16:creationId xmlns:a16="http://schemas.microsoft.com/office/drawing/2014/main" id="{212707D3-3876-442A-B8E1-D6A99FDEC4D6}"/>
                </a:ext>
              </a:extLst>
            </p:cNvPr>
            <p:cNvSpPr/>
            <p:nvPr/>
          </p:nvSpPr>
          <p:spPr>
            <a:xfrm>
              <a:off x="6496188" y="3203550"/>
              <a:ext cx="26475" cy="26450"/>
            </a:xfrm>
            <a:custGeom>
              <a:avLst/>
              <a:gdLst/>
              <a:ahLst/>
              <a:cxnLst/>
              <a:rect l="l" t="t" r="r" b="b"/>
              <a:pathLst>
                <a:path w="1059" h="1058" extrusionOk="0">
                  <a:moveTo>
                    <a:pt x="1058" y="508"/>
                  </a:moveTo>
                  <a:lnTo>
                    <a:pt x="1058" y="0"/>
                  </a:lnTo>
                  <a:lnTo>
                    <a:pt x="1" y="0"/>
                  </a:lnTo>
                  <a:cubicBezTo>
                    <a:pt x="1" y="508"/>
                    <a:pt x="1" y="1058"/>
                    <a:pt x="508" y="1058"/>
                  </a:cubicBezTo>
                  <a:cubicBezTo>
                    <a:pt x="508" y="1058"/>
                    <a:pt x="1058" y="1058"/>
                    <a:pt x="1058" y="5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80;p72">
              <a:extLst>
                <a:ext uri="{FF2B5EF4-FFF2-40B4-BE49-F238E27FC236}">
                  <a16:creationId xmlns:a16="http://schemas.microsoft.com/office/drawing/2014/main" id="{6DD6D8B2-13DB-41D8-B116-65EC280B1FB6}"/>
                </a:ext>
              </a:extLst>
            </p:cNvPr>
            <p:cNvSpPr/>
            <p:nvPr/>
          </p:nvSpPr>
          <p:spPr>
            <a:xfrm>
              <a:off x="6588213" y="3044925"/>
              <a:ext cx="40200" cy="39150"/>
            </a:xfrm>
            <a:custGeom>
              <a:avLst/>
              <a:gdLst/>
              <a:ahLst/>
              <a:cxnLst/>
              <a:rect l="l" t="t" r="r" b="b"/>
              <a:pathLst>
                <a:path w="1608" h="1566" extrusionOk="0">
                  <a:moveTo>
                    <a:pt x="1058" y="1058"/>
                  </a:moveTo>
                  <a:cubicBezTo>
                    <a:pt x="1608" y="508"/>
                    <a:pt x="1058" y="508"/>
                    <a:pt x="1058" y="0"/>
                  </a:cubicBezTo>
                  <a:cubicBezTo>
                    <a:pt x="550" y="0"/>
                    <a:pt x="550" y="0"/>
                    <a:pt x="0" y="508"/>
                  </a:cubicBezTo>
                  <a:cubicBezTo>
                    <a:pt x="0" y="508"/>
                    <a:pt x="0" y="1058"/>
                    <a:pt x="550" y="1058"/>
                  </a:cubicBezTo>
                  <a:cubicBezTo>
                    <a:pt x="550" y="1565"/>
                    <a:pt x="1058" y="1058"/>
                    <a:pt x="1058" y="10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81;p72">
              <a:extLst>
                <a:ext uri="{FF2B5EF4-FFF2-40B4-BE49-F238E27FC236}">
                  <a16:creationId xmlns:a16="http://schemas.microsoft.com/office/drawing/2014/main" id="{F4D413AD-AC66-44BB-9DB0-3CD2B27E977A}"/>
                </a:ext>
              </a:extLst>
            </p:cNvPr>
            <p:cNvSpPr/>
            <p:nvPr/>
          </p:nvSpPr>
          <p:spPr>
            <a:xfrm>
              <a:off x="6522638" y="3084050"/>
              <a:ext cx="26450" cy="40200"/>
            </a:xfrm>
            <a:custGeom>
              <a:avLst/>
              <a:gdLst/>
              <a:ahLst/>
              <a:cxnLst/>
              <a:rect l="l" t="t" r="r" b="b"/>
              <a:pathLst>
                <a:path w="1058" h="1608" extrusionOk="0">
                  <a:moveTo>
                    <a:pt x="1058" y="1058"/>
                  </a:moveTo>
                  <a:cubicBezTo>
                    <a:pt x="1058" y="550"/>
                    <a:pt x="1058" y="550"/>
                    <a:pt x="508" y="0"/>
                  </a:cubicBezTo>
                  <a:cubicBezTo>
                    <a:pt x="508" y="0"/>
                    <a:pt x="0" y="0"/>
                    <a:pt x="0" y="550"/>
                  </a:cubicBezTo>
                  <a:lnTo>
                    <a:pt x="0" y="1058"/>
                  </a:lnTo>
                  <a:cubicBezTo>
                    <a:pt x="508" y="1608"/>
                    <a:pt x="508" y="1058"/>
                    <a:pt x="1058" y="10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82;p72">
              <a:extLst>
                <a:ext uri="{FF2B5EF4-FFF2-40B4-BE49-F238E27FC236}">
                  <a16:creationId xmlns:a16="http://schemas.microsoft.com/office/drawing/2014/main" id="{EC58B1A6-DA83-4FD8-93BA-20D62D712120}"/>
                </a:ext>
              </a:extLst>
            </p:cNvPr>
            <p:cNvSpPr/>
            <p:nvPr/>
          </p:nvSpPr>
          <p:spPr>
            <a:xfrm>
              <a:off x="6667513" y="3071350"/>
              <a:ext cx="26475" cy="26475"/>
            </a:xfrm>
            <a:custGeom>
              <a:avLst/>
              <a:gdLst/>
              <a:ahLst/>
              <a:cxnLst/>
              <a:rect l="l" t="t" r="r" b="b"/>
              <a:pathLst>
                <a:path w="1059" h="1059" extrusionOk="0">
                  <a:moveTo>
                    <a:pt x="1058" y="1058"/>
                  </a:moveTo>
                  <a:lnTo>
                    <a:pt x="1058" y="1"/>
                  </a:lnTo>
                  <a:cubicBezTo>
                    <a:pt x="551" y="1"/>
                    <a:pt x="1" y="1"/>
                    <a:pt x="1" y="508"/>
                  </a:cubicBezTo>
                  <a:cubicBezTo>
                    <a:pt x="1" y="508"/>
                    <a:pt x="1" y="1058"/>
                    <a:pt x="551" y="10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83;p72">
              <a:extLst>
                <a:ext uri="{FF2B5EF4-FFF2-40B4-BE49-F238E27FC236}">
                  <a16:creationId xmlns:a16="http://schemas.microsoft.com/office/drawing/2014/main" id="{11D3070C-E9AF-47BE-973E-3D21C278425D}"/>
                </a:ext>
              </a:extLst>
            </p:cNvPr>
            <p:cNvSpPr/>
            <p:nvPr/>
          </p:nvSpPr>
          <p:spPr>
            <a:xfrm>
              <a:off x="6628388" y="2951850"/>
              <a:ext cx="39150" cy="40200"/>
            </a:xfrm>
            <a:custGeom>
              <a:avLst/>
              <a:gdLst/>
              <a:ahLst/>
              <a:cxnLst/>
              <a:rect l="l" t="t" r="r" b="b"/>
              <a:pathLst>
                <a:path w="1566" h="1608" extrusionOk="0">
                  <a:moveTo>
                    <a:pt x="1058" y="1058"/>
                  </a:moveTo>
                  <a:cubicBezTo>
                    <a:pt x="1566" y="1058"/>
                    <a:pt x="1058" y="550"/>
                    <a:pt x="1058" y="550"/>
                  </a:cubicBezTo>
                  <a:cubicBezTo>
                    <a:pt x="508" y="0"/>
                    <a:pt x="508" y="550"/>
                    <a:pt x="1" y="550"/>
                  </a:cubicBezTo>
                  <a:cubicBezTo>
                    <a:pt x="1" y="1058"/>
                    <a:pt x="1" y="1058"/>
                    <a:pt x="508" y="1608"/>
                  </a:cubicBezTo>
                  <a:cubicBezTo>
                    <a:pt x="508" y="1608"/>
                    <a:pt x="1058" y="1608"/>
                    <a:pt x="1058" y="10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84;p72">
              <a:extLst>
                <a:ext uri="{FF2B5EF4-FFF2-40B4-BE49-F238E27FC236}">
                  <a16:creationId xmlns:a16="http://schemas.microsoft.com/office/drawing/2014/main" id="{FC49864A-0401-4A1F-BAFC-C3B6985D79AD}"/>
                </a:ext>
              </a:extLst>
            </p:cNvPr>
            <p:cNvSpPr/>
            <p:nvPr/>
          </p:nvSpPr>
          <p:spPr>
            <a:xfrm>
              <a:off x="6707713" y="2978300"/>
              <a:ext cx="26450" cy="26450"/>
            </a:xfrm>
            <a:custGeom>
              <a:avLst/>
              <a:gdLst/>
              <a:ahLst/>
              <a:cxnLst/>
              <a:rect l="l" t="t" r="r" b="b"/>
              <a:pathLst>
                <a:path w="1058" h="1058" extrusionOk="0">
                  <a:moveTo>
                    <a:pt x="1058" y="550"/>
                  </a:moveTo>
                  <a:cubicBezTo>
                    <a:pt x="1058" y="550"/>
                    <a:pt x="1058" y="0"/>
                    <a:pt x="508" y="0"/>
                  </a:cubicBezTo>
                  <a:lnTo>
                    <a:pt x="0" y="0"/>
                  </a:lnTo>
                  <a:lnTo>
                    <a:pt x="0" y="1058"/>
                  </a:lnTo>
                  <a:cubicBezTo>
                    <a:pt x="508" y="1058"/>
                    <a:pt x="1058" y="1058"/>
                    <a:pt x="1058" y="5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85;p72">
              <a:extLst>
                <a:ext uri="{FF2B5EF4-FFF2-40B4-BE49-F238E27FC236}">
                  <a16:creationId xmlns:a16="http://schemas.microsoft.com/office/drawing/2014/main" id="{58682E78-56D7-4FB2-95C1-F5EFF97223A2}"/>
                </a:ext>
              </a:extLst>
            </p:cNvPr>
            <p:cNvSpPr/>
            <p:nvPr/>
          </p:nvSpPr>
          <p:spPr>
            <a:xfrm>
              <a:off x="6641088" y="2872525"/>
              <a:ext cx="26450" cy="40225"/>
            </a:xfrm>
            <a:custGeom>
              <a:avLst/>
              <a:gdLst/>
              <a:ahLst/>
              <a:cxnLst/>
              <a:rect l="l" t="t" r="r" b="b"/>
              <a:pathLst>
                <a:path w="1058" h="1609" extrusionOk="0">
                  <a:moveTo>
                    <a:pt x="1058" y="1058"/>
                  </a:moveTo>
                  <a:lnTo>
                    <a:pt x="1058" y="1"/>
                  </a:lnTo>
                  <a:cubicBezTo>
                    <a:pt x="550" y="1"/>
                    <a:pt x="0" y="1"/>
                    <a:pt x="0" y="551"/>
                  </a:cubicBezTo>
                  <a:cubicBezTo>
                    <a:pt x="0" y="551"/>
                    <a:pt x="0" y="1058"/>
                    <a:pt x="550" y="1058"/>
                  </a:cubicBezTo>
                  <a:cubicBezTo>
                    <a:pt x="550" y="1608"/>
                    <a:pt x="1058" y="1058"/>
                    <a:pt x="1058" y="10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86;p72">
              <a:extLst>
                <a:ext uri="{FF2B5EF4-FFF2-40B4-BE49-F238E27FC236}">
                  <a16:creationId xmlns:a16="http://schemas.microsoft.com/office/drawing/2014/main" id="{99E4059D-D668-447E-BE94-CB241F7D1593}"/>
                </a:ext>
              </a:extLst>
            </p:cNvPr>
            <p:cNvSpPr/>
            <p:nvPr/>
          </p:nvSpPr>
          <p:spPr>
            <a:xfrm>
              <a:off x="6707713" y="2846100"/>
              <a:ext cx="26450" cy="26450"/>
            </a:xfrm>
            <a:custGeom>
              <a:avLst/>
              <a:gdLst/>
              <a:ahLst/>
              <a:cxnLst/>
              <a:rect l="l" t="t" r="r" b="b"/>
              <a:pathLst>
                <a:path w="1058" h="1058" extrusionOk="0">
                  <a:moveTo>
                    <a:pt x="1058" y="550"/>
                  </a:moveTo>
                  <a:lnTo>
                    <a:pt x="1058" y="0"/>
                  </a:lnTo>
                  <a:lnTo>
                    <a:pt x="0" y="0"/>
                  </a:lnTo>
                  <a:cubicBezTo>
                    <a:pt x="0" y="550"/>
                    <a:pt x="0" y="1058"/>
                    <a:pt x="508" y="1058"/>
                  </a:cubicBezTo>
                  <a:cubicBezTo>
                    <a:pt x="508" y="1058"/>
                    <a:pt x="1058" y="1058"/>
                    <a:pt x="1058" y="5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87;p72">
              <a:extLst>
                <a:ext uri="{FF2B5EF4-FFF2-40B4-BE49-F238E27FC236}">
                  <a16:creationId xmlns:a16="http://schemas.microsoft.com/office/drawing/2014/main" id="{0759A4D2-0F30-4076-81C0-78B95636AE9E}"/>
                </a:ext>
              </a:extLst>
            </p:cNvPr>
            <p:cNvSpPr/>
            <p:nvPr/>
          </p:nvSpPr>
          <p:spPr>
            <a:xfrm>
              <a:off x="6707713" y="2898975"/>
              <a:ext cx="39150" cy="40200"/>
            </a:xfrm>
            <a:custGeom>
              <a:avLst/>
              <a:gdLst/>
              <a:ahLst/>
              <a:cxnLst/>
              <a:rect l="l" t="t" r="r" b="b"/>
              <a:pathLst>
                <a:path w="1566" h="1608" extrusionOk="0">
                  <a:moveTo>
                    <a:pt x="1565" y="1058"/>
                  </a:moveTo>
                  <a:cubicBezTo>
                    <a:pt x="1565" y="550"/>
                    <a:pt x="1565" y="550"/>
                    <a:pt x="1058" y="0"/>
                  </a:cubicBezTo>
                  <a:cubicBezTo>
                    <a:pt x="1058" y="0"/>
                    <a:pt x="508" y="0"/>
                    <a:pt x="508" y="550"/>
                  </a:cubicBezTo>
                  <a:cubicBezTo>
                    <a:pt x="0" y="550"/>
                    <a:pt x="508" y="1058"/>
                    <a:pt x="508" y="1058"/>
                  </a:cubicBezTo>
                  <a:cubicBezTo>
                    <a:pt x="1058" y="1608"/>
                    <a:pt x="1058" y="1058"/>
                    <a:pt x="1565" y="10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88;p72">
              <a:extLst>
                <a:ext uri="{FF2B5EF4-FFF2-40B4-BE49-F238E27FC236}">
                  <a16:creationId xmlns:a16="http://schemas.microsoft.com/office/drawing/2014/main" id="{524A3497-FDB3-47C9-9FDC-946FE6B0B491}"/>
                </a:ext>
              </a:extLst>
            </p:cNvPr>
            <p:cNvSpPr/>
            <p:nvPr/>
          </p:nvSpPr>
          <p:spPr>
            <a:xfrm>
              <a:off x="6760588" y="2793225"/>
              <a:ext cx="26450" cy="40200"/>
            </a:xfrm>
            <a:custGeom>
              <a:avLst/>
              <a:gdLst/>
              <a:ahLst/>
              <a:cxnLst/>
              <a:rect l="l" t="t" r="r" b="b"/>
              <a:pathLst>
                <a:path w="1058" h="1608" extrusionOk="0">
                  <a:moveTo>
                    <a:pt x="1058" y="1058"/>
                  </a:moveTo>
                  <a:lnTo>
                    <a:pt x="1058" y="0"/>
                  </a:lnTo>
                  <a:cubicBezTo>
                    <a:pt x="508" y="0"/>
                    <a:pt x="0" y="0"/>
                    <a:pt x="0" y="550"/>
                  </a:cubicBezTo>
                  <a:cubicBezTo>
                    <a:pt x="0" y="550"/>
                    <a:pt x="0" y="1058"/>
                    <a:pt x="508" y="1058"/>
                  </a:cubicBezTo>
                  <a:cubicBezTo>
                    <a:pt x="508" y="1608"/>
                    <a:pt x="1058" y="1058"/>
                    <a:pt x="1058" y="10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89;p72">
              <a:extLst>
                <a:ext uri="{FF2B5EF4-FFF2-40B4-BE49-F238E27FC236}">
                  <a16:creationId xmlns:a16="http://schemas.microsoft.com/office/drawing/2014/main" id="{5CF70904-FD71-429F-BE50-E741C9E112F7}"/>
                </a:ext>
              </a:extLst>
            </p:cNvPr>
            <p:cNvSpPr/>
            <p:nvPr/>
          </p:nvSpPr>
          <p:spPr>
            <a:xfrm>
              <a:off x="6826138" y="2701200"/>
              <a:ext cx="40225" cy="39175"/>
            </a:xfrm>
            <a:custGeom>
              <a:avLst/>
              <a:gdLst/>
              <a:ahLst/>
              <a:cxnLst/>
              <a:rect l="l" t="t" r="r" b="b"/>
              <a:pathLst>
                <a:path w="1609" h="1567" extrusionOk="0">
                  <a:moveTo>
                    <a:pt x="1608" y="1059"/>
                  </a:moveTo>
                  <a:cubicBezTo>
                    <a:pt x="1608" y="1059"/>
                    <a:pt x="1608" y="509"/>
                    <a:pt x="1059" y="509"/>
                  </a:cubicBezTo>
                  <a:cubicBezTo>
                    <a:pt x="1059" y="1"/>
                    <a:pt x="551" y="509"/>
                    <a:pt x="551" y="509"/>
                  </a:cubicBezTo>
                  <a:cubicBezTo>
                    <a:pt x="1" y="1059"/>
                    <a:pt x="551" y="1059"/>
                    <a:pt x="551" y="1566"/>
                  </a:cubicBezTo>
                  <a:cubicBezTo>
                    <a:pt x="1059" y="1566"/>
                    <a:pt x="1059" y="1566"/>
                    <a:pt x="1608" y="10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90;p72">
              <a:extLst>
                <a:ext uri="{FF2B5EF4-FFF2-40B4-BE49-F238E27FC236}">
                  <a16:creationId xmlns:a16="http://schemas.microsoft.com/office/drawing/2014/main" id="{A4054C63-9A9F-4DDA-8CB5-D915765E8C50}"/>
                </a:ext>
              </a:extLst>
            </p:cNvPr>
            <p:cNvSpPr/>
            <p:nvPr/>
          </p:nvSpPr>
          <p:spPr>
            <a:xfrm>
              <a:off x="6879038" y="2634575"/>
              <a:ext cx="40200" cy="40225"/>
            </a:xfrm>
            <a:custGeom>
              <a:avLst/>
              <a:gdLst/>
              <a:ahLst/>
              <a:cxnLst/>
              <a:rect l="l" t="t" r="r" b="b"/>
              <a:pathLst>
                <a:path w="1608" h="1609" extrusionOk="0">
                  <a:moveTo>
                    <a:pt x="1058" y="1059"/>
                  </a:moveTo>
                  <a:cubicBezTo>
                    <a:pt x="1608" y="1059"/>
                    <a:pt x="1058" y="551"/>
                    <a:pt x="1058" y="551"/>
                  </a:cubicBezTo>
                  <a:cubicBezTo>
                    <a:pt x="550" y="1"/>
                    <a:pt x="550" y="551"/>
                    <a:pt x="0" y="551"/>
                  </a:cubicBezTo>
                  <a:cubicBezTo>
                    <a:pt x="0" y="1059"/>
                    <a:pt x="0" y="1059"/>
                    <a:pt x="550" y="1608"/>
                  </a:cubicBezTo>
                  <a:cubicBezTo>
                    <a:pt x="550" y="1608"/>
                    <a:pt x="1058" y="1608"/>
                    <a:pt x="1058" y="10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3385;p72">
            <a:extLst>
              <a:ext uri="{FF2B5EF4-FFF2-40B4-BE49-F238E27FC236}">
                <a16:creationId xmlns:a16="http://schemas.microsoft.com/office/drawing/2014/main" id="{47CCC033-E479-4A06-9F68-8A054C4C871B}"/>
              </a:ext>
            </a:extLst>
          </p:cNvPr>
          <p:cNvGrpSpPr/>
          <p:nvPr/>
        </p:nvGrpSpPr>
        <p:grpSpPr>
          <a:xfrm>
            <a:off x="7050891" y="1053220"/>
            <a:ext cx="1124200" cy="740300"/>
            <a:chOff x="3283363" y="2754100"/>
            <a:chExt cx="1124200" cy="740300"/>
          </a:xfrm>
        </p:grpSpPr>
        <p:sp>
          <p:nvSpPr>
            <p:cNvPr id="81" name="Google Shape;3386;p72">
              <a:extLst>
                <a:ext uri="{FF2B5EF4-FFF2-40B4-BE49-F238E27FC236}">
                  <a16:creationId xmlns:a16="http://schemas.microsoft.com/office/drawing/2014/main" id="{4D9151D2-B5B2-4631-8EBE-CC19E8751268}"/>
                </a:ext>
              </a:extLst>
            </p:cNvPr>
            <p:cNvSpPr/>
            <p:nvPr/>
          </p:nvSpPr>
          <p:spPr>
            <a:xfrm>
              <a:off x="3283363" y="2754100"/>
              <a:ext cx="1124200" cy="740300"/>
            </a:xfrm>
            <a:custGeom>
              <a:avLst/>
              <a:gdLst/>
              <a:ahLst/>
              <a:cxnLst/>
              <a:rect l="l" t="t" r="r" b="b"/>
              <a:pathLst>
                <a:path w="44968" h="29612" extrusionOk="0">
                  <a:moveTo>
                    <a:pt x="44967" y="0"/>
                  </a:moveTo>
                  <a:cubicBezTo>
                    <a:pt x="44967" y="29611"/>
                    <a:pt x="0" y="29611"/>
                    <a:pt x="0" y="0"/>
                  </a:cubicBezTo>
                  <a:lnTo>
                    <a:pt x="11126" y="0"/>
                  </a:lnTo>
                  <a:cubicBezTo>
                    <a:pt x="11126" y="10575"/>
                    <a:pt x="34392" y="10575"/>
                    <a:pt x="343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87;p72">
              <a:extLst>
                <a:ext uri="{FF2B5EF4-FFF2-40B4-BE49-F238E27FC236}">
                  <a16:creationId xmlns:a16="http://schemas.microsoft.com/office/drawing/2014/main" id="{8DE454BC-D7F2-42C9-9EE0-F0B752977DF1}"/>
                </a:ext>
              </a:extLst>
            </p:cNvPr>
            <p:cNvSpPr/>
            <p:nvPr/>
          </p:nvSpPr>
          <p:spPr>
            <a:xfrm>
              <a:off x="3561488" y="2754100"/>
              <a:ext cx="581675" cy="423025"/>
            </a:xfrm>
            <a:custGeom>
              <a:avLst/>
              <a:gdLst/>
              <a:ahLst/>
              <a:cxnLst/>
              <a:rect l="l" t="t" r="r" b="b"/>
              <a:pathLst>
                <a:path w="23267" h="16921" extrusionOk="0">
                  <a:moveTo>
                    <a:pt x="1" y="0"/>
                  </a:moveTo>
                  <a:cubicBezTo>
                    <a:pt x="1" y="10575"/>
                    <a:pt x="23267" y="11083"/>
                    <a:pt x="23267" y="0"/>
                  </a:cubicBezTo>
                  <a:cubicBezTo>
                    <a:pt x="23267" y="16921"/>
                    <a:pt x="1" y="169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388;p72">
              <a:extLst>
                <a:ext uri="{FF2B5EF4-FFF2-40B4-BE49-F238E27FC236}">
                  <a16:creationId xmlns:a16="http://schemas.microsoft.com/office/drawing/2014/main" id="{A533D8DC-1158-4685-8902-88E36D7F48C7}"/>
                </a:ext>
              </a:extLst>
            </p:cNvPr>
            <p:cNvSpPr/>
            <p:nvPr/>
          </p:nvSpPr>
          <p:spPr>
            <a:xfrm>
              <a:off x="3283363" y="2754100"/>
              <a:ext cx="1124200" cy="740300"/>
            </a:xfrm>
            <a:custGeom>
              <a:avLst/>
              <a:gdLst/>
              <a:ahLst/>
              <a:cxnLst/>
              <a:rect l="l" t="t" r="r" b="b"/>
              <a:pathLst>
                <a:path w="44968" h="29612" extrusionOk="0">
                  <a:moveTo>
                    <a:pt x="44967" y="0"/>
                  </a:moveTo>
                  <a:cubicBezTo>
                    <a:pt x="44967" y="29611"/>
                    <a:pt x="0" y="29611"/>
                    <a:pt x="0" y="0"/>
                  </a:cubicBezTo>
                  <a:lnTo>
                    <a:pt x="1058" y="0"/>
                  </a:lnTo>
                  <a:lnTo>
                    <a:pt x="1058" y="508"/>
                  </a:lnTo>
                  <a:cubicBezTo>
                    <a:pt x="1058" y="28554"/>
                    <a:pt x="44417" y="28554"/>
                    <a:pt x="44417" y="508"/>
                  </a:cubicBezTo>
                  <a:lnTo>
                    <a:pt x="44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89;p72">
              <a:extLst>
                <a:ext uri="{FF2B5EF4-FFF2-40B4-BE49-F238E27FC236}">
                  <a16:creationId xmlns:a16="http://schemas.microsoft.com/office/drawing/2014/main" id="{55000AE7-98B7-42EB-AD77-F175882540FD}"/>
                </a:ext>
              </a:extLst>
            </p:cNvPr>
            <p:cNvSpPr/>
            <p:nvPr/>
          </p:nvSpPr>
          <p:spPr>
            <a:xfrm>
              <a:off x="3997213" y="2939150"/>
              <a:ext cx="66650" cy="52900"/>
            </a:xfrm>
            <a:custGeom>
              <a:avLst/>
              <a:gdLst/>
              <a:ahLst/>
              <a:cxnLst/>
              <a:rect l="l" t="t" r="r" b="b"/>
              <a:pathLst>
                <a:path w="2666" h="2116" extrusionOk="0">
                  <a:moveTo>
                    <a:pt x="550" y="1"/>
                  </a:moveTo>
                  <a:cubicBezTo>
                    <a:pt x="550" y="1"/>
                    <a:pt x="2665" y="508"/>
                    <a:pt x="2115" y="1058"/>
                  </a:cubicBezTo>
                  <a:cubicBezTo>
                    <a:pt x="1608" y="2116"/>
                    <a:pt x="0" y="508"/>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90;p72">
              <a:extLst>
                <a:ext uri="{FF2B5EF4-FFF2-40B4-BE49-F238E27FC236}">
                  <a16:creationId xmlns:a16="http://schemas.microsoft.com/office/drawing/2014/main" id="{049A2186-FCD3-4ECD-B944-937CA61D50D7}"/>
                </a:ext>
              </a:extLst>
            </p:cNvPr>
            <p:cNvSpPr/>
            <p:nvPr/>
          </p:nvSpPr>
          <p:spPr>
            <a:xfrm>
              <a:off x="4037388" y="2912725"/>
              <a:ext cx="65600" cy="39150"/>
            </a:xfrm>
            <a:custGeom>
              <a:avLst/>
              <a:gdLst/>
              <a:ahLst/>
              <a:cxnLst/>
              <a:rect l="l" t="t" r="r" b="b"/>
              <a:pathLst>
                <a:path w="2624" h="1566" extrusionOk="0">
                  <a:moveTo>
                    <a:pt x="508" y="508"/>
                  </a:moveTo>
                  <a:cubicBezTo>
                    <a:pt x="508" y="0"/>
                    <a:pt x="2623" y="0"/>
                    <a:pt x="2116" y="1058"/>
                  </a:cubicBezTo>
                  <a:cubicBezTo>
                    <a:pt x="2116" y="1565"/>
                    <a:pt x="1" y="508"/>
                    <a:pt x="508" y="5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391;p72">
              <a:extLst>
                <a:ext uri="{FF2B5EF4-FFF2-40B4-BE49-F238E27FC236}">
                  <a16:creationId xmlns:a16="http://schemas.microsoft.com/office/drawing/2014/main" id="{83E3CA3B-DCA9-423A-9895-A8693DCEDDF1}"/>
                </a:ext>
              </a:extLst>
            </p:cNvPr>
            <p:cNvSpPr/>
            <p:nvPr/>
          </p:nvSpPr>
          <p:spPr>
            <a:xfrm>
              <a:off x="3614363" y="2925400"/>
              <a:ext cx="65600" cy="40225"/>
            </a:xfrm>
            <a:custGeom>
              <a:avLst/>
              <a:gdLst/>
              <a:ahLst/>
              <a:cxnLst/>
              <a:rect l="l" t="t" r="r" b="b"/>
              <a:pathLst>
                <a:path w="2624" h="1609" extrusionOk="0">
                  <a:moveTo>
                    <a:pt x="2116" y="1"/>
                  </a:moveTo>
                  <a:cubicBezTo>
                    <a:pt x="2116" y="1"/>
                    <a:pt x="1" y="1"/>
                    <a:pt x="508" y="551"/>
                  </a:cubicBezTo>
                  <a:cubicBezTo>
                    <a:pt x="508" y="1608"/>
                    <a:pt x="2624" y="551"/>
                    <a:pt x="2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392;p72">
              <a:extLst>
                <a:ext uri="{FF2B5EF4-FFF2-40B4-BE49-F238E27FC236}">
                  <a16:creationId xmlns:a16="http://schemas.microsoft.com/office/drawing/2014/main" id="{12DE9AFC-556B-4106-9926-BBA9001343A3}"/>
                </a:ext>
              </a:extLst>
            </p:cNvPr>
            <p:cNvSpPr/>
            <p:nvPr/>
          </p:nvSpPr>
          <p:spPr>
            <a:xfrm>
              <a:off x="3667238" y="2951850"/>
              <a:ext cx="52925" cy="66650"/>
            </a:xfrm>
            <a:custGeom>
              <a:avLst/>
              <a:gdLst/>
              <a:ahLst/>
              <a:cxnLst/>
              <a:rect l="l" t="t" r="r" b="b"/>
              <a:pathLst>
                <a:path w="2117" h="2666" extrusionOk="0">
                  <a:moveTo>
                    <a:pt x="1566" y="550"/>
                  </a:moveTo>
                  <a:cubicBezTo>
                    <a:pt x="1566" y="0"/>
                    <a:pt x="1" y="1058"/>
                    <a:pt x="509" y="2116"/>
                  </a:cubicBezTo>
                  <a:cubicBezTo>
                    <a:pt x="1058" y="2665"/>
                    <a:pt x="2116" y="550"/>
                    <a:pt x="1566" y="5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93;p72">
              <a:extLst>
                <a:ext uri="{FF2B5EF4-FFF2-40B4-BE49-F238E27FC236}">
                  <a16:creationId xmlns:a16="http://schemas.microsoft.com/office/drawing/2014/main" id="{EAFC041F-3964-403D-B2A1-AD0D27DCA6D9}"/>
                </a:ext>
              </a:extLst>
            </p:cNvPr>
            <p:cNvSpPr/>
            <p:nvPr/>
          </p:nvSpPr>
          <p:spPr>
            <a:xfrm>
              <a:off x="3720138" y="2951850"/>
              <a:ext cx="52900" cy="52900"/>
            </a:xfrm>
            <a:custGeom>
              <a:avLst/>
              <a:gdLst/>
              <a:ahLst/>
              <a:cxnLst/>
              <a:rect l="l" t="t" r="r" b="b"/>
              <a:pathLst>
                <a:path w="2116" h="2116" extrusionOk="0">
                  <a:moveTo>
                    <a:pt x="1565" y="0"/>
                  </a:moveTo>
                  <a:cubicBezTo>
                    <a:pt x="1058" y="0"/>
                    <a:pt x="0" y="1608"/>
                    <a:pt x="1058" y="2116"/>
                  </a:cubicBezTo>
                  <a:cubicBezTo>
                    <a:pt x="1565" y="2116"/>
                    <a:pt x="2115" y="55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394;p72">
              <a:extLst>
                <a:ext uri="{FF2B5EF4-FFF2-40B4-BE49-F238E27FC236}">
                  <a16:creationId xmlns:a16="http://schemas.microsoft.com/office/drawing/2014/main" id="{155B7A24-3988-49AC-8D65-58413C473FD5}"/>
                </a:ext>
              </a:extLst>
            </p:cNvPr>
            <p:cNvSpPr/>
            <p:nvPr/>
          </p:nvSpPr>
          <p:spPr>
            <a:xfrm>
              <a:off x="3746563" y="2992025"/>
              <a:ext cx="52900" cy="65600"/>
            </a:xfrm>
            <a:custGeom>
              <a:avLst/>
              <a:gdLst/>
              <a:ahLst/>
              <a:cxnLst/>
              <a:rect l="l" t="t" r="r" b="b"/>
              <a:pathLst>
                <a:path w="2116" h="2624" extrusionOk="0">
                  <a:moveTo>
                    <a:pt x="1566" y="509"/>
                  </a:moveTo>
                  <a:cubicBezTo>
                    <a:pt x="1058" y="1"/>
                    <a:pt x="1" y="2116"/>
                    <a:pt x="1058" y="2116"/>
                  </a:cubicBezTo>
                  <a:cubicBezTo>
                    <a:pt x="2116" y="2624"/>
                    <a:pt x="1566" y="509"/>
                    <a:pt x="1566" y="5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95;p72">
              <a:extLst>
                <a:ext uri="{FF2B5EF4-FFF2-40B4-BE49-F238E27FC236}">
                  <a16:creationId xmlns:a16="http://schemas.microsoft.com/office/drawing/2014/main" id="{92294FA3-756A-4582-9088-9157593435DA}"/>
                </a:ext>
              </a:extLst>
            </p:cNvPr>
            <p:cNvSpPr/>
            <p:nvPr/>
          </p:nvSpPr>
          <p:spPr>
            <a:xfrm>
              <a:off x="3970763" y="2965600"/>
              <a:ext cx="52900" cy="65600"/>
            </a:xfrm>
            <a:custGeom>
              <a:avLst/>
              <a:gdLst/>
              <a:ahLst/>
              <a:cxnLst/>
              <a:rect l="l" t="t" r="r" b="b"/>
              <a:pathLst>
                <a:path w="2116" h="2624" extrusionOk="0">
                  <a:moveTo>
                    <a:pt x="551" y="508"/>
                  </a:moveTo>
                  <a:cubicBezTo>
                    <a:pt x="551" y="0"/>
                    <a:pt x="2116" y="1566"/>
                    <a:pt x="1608" y="2115"/>
                  </a:cubicBezTo>
                  <a:cubicBezTo>
                    <a:pt x="551" y="2623"/>
                    <a:pt x="1" y="508"/>
                    <a:pt x="551" y="5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96;p72">
              <a:extLst>
                <a:ext uri="{FF2B5EF4-FFF2-40B4-BE49-F238E27FC236}">
                  <a16:creationId xmlns:a16="http://schemas.microsoft.com/office/drawing/2014/main" id="{450EACD1-C62B-473C-8524-407105D730AE}"/>
                </a:ext>
              </a:extLst>
            </p:cNvPr>
            <p:cNvSpPr/>
            <p:nvPr/>
          </p:nvSpPr>
          <p:spPr>
            <a:xfrm>
              <a:off x="3931638" y="2951850"/>
              <a:ext cx="52900" cy="66650"/>
            </a:xfrm>
            <a:custGeom>
              <a:avLst/>
              <a:gdLst/>
              <a:ahLst/>
              <a:cxnLst/>
              <a:rect l="l" t="t" r="r" b="b"/>
              <a:pathLst>
                <a:path w="2116" h="2666" extrusionOk="0">
                  <a:moveTo>
                    <a:pt x="508" y="0"/>
                  </a:moveTo>
                  <a:cubicBezTo>
                    <a:pt x="508" y="0"/>
                    <a:pt x="2116" y="1608"/>
                    <a:pt x="1058" y="2116"/>
                  </a:cubicBezTo>
                  <a:cubicBezTo>
                    <a:pt x="0" y="2665"/>
                    <a:pt x="0" y="55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97;p72">
              <a:extLst>
                <a:ext uri="{FF2B5EF4-FFF2-40B4-BE49-F238E27FC236}">
                  <a16:creationId xmlns:a16="http://schemas.microsoft.com/office/drawing/2014/main" id="{8DD66CA8-AF66-4206-85C4-3274E1192D97}"/>
                </a:ext>
              </a:extLst>
            </p:cNvPr>
            <p:cNvSpPr/>
            <p:nvPr/>
          </p:nvSpPr>
          <p:spPr>
            <a:xfrm>
              <a:off x="3891438" y="2992025"/>
              <a:ext cx="52925" cy="52925"/>
            </a:xfrm>
            <a:custGeom>
              <a:avLst/>
              <a:gdLst/>
              <a:ahLst/>
              <a:cxnLst/>
              <a:rect l="l" t="t" r="r" b="b"/>
              <a:pathLst>
                <a:path w="2117" h="2117" extrusionOk="0">
                  <a:moveTo>
                    <a:pt x="551" y="1"/>
                  </a:moveTo>
                  <a:cubicBezTo>
                    <a:pt x="1058" y="1"/>
                    <a:pt x="2116" y="2116"/>
                    <a:pt x="1058" y="2116"/>
                  </a:cubicBezTo>
                  <a:cubicBezTo>
                    <a:pt x="1" y="2116"/>
                    <a:pt x="1" y="509"/>
                    <a:pt x="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98;p72">
              <a:extLst>
                <a:ext uri="{FF2B5EF4-FFF2-40B4-BE49-F238E27FC236}">
                  <a16:creationId xmlns:a16="http://schemas.microsoft.com/office/drawing/2014/main" id="{2BCA7615-56E1-4BE4-8694-D0AC5183588B}"/>
                </a:ext>
              </a:extLst>
            </p:cNvPr>
            <p:cNvSpPr/>
            <p:nvPr/>
          </p:nvSpPr>
          <p:spPr>
            <a:xfrm>
              <a:off x="3785688" y="2978300"/>
              <a:ext cx="40225" cy="52900"/>
            </a:xfrm>
            <a:custGeom>
              <a:avLst/>
              <a:gdLst/>
              <a:ahLst/>
              <a:cxnLst/>
              <a:rect l="l" t="t" r="r" b="b"/>
              <a:pathLst>
                <a:path w="1609" h="2116" extrusionOk="0">
                  <a:moveTo>
                    <a:pt x="1058" y="0"/>
                  </a:moveTo>
                  <a:cubicBezTo>
                    <a:pt x="1608" y="0"/>
                    <a:pt x="1608" y="2115"/>
                    <a:pt x="1058" y="2115"/>
                  </a:cubicBezTo>
                  <a:cubicBezTo>
                    <a:pt x="1" y="2115"/>
                    <a:pt x="551" y="0"/>
                    <a:pt x="1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99;p72">
              <a:extLst>
                <a:ext uri="{FF2B5EF4-FFF2-40B4-BE49-F238E27FC236}">
                  <a16:creationId xmlns:a16="http://schemas.microsoft.com/office/drawing/2014/main" id="{E3F50F33-266D-4AB1-B1C6-2CA1A5DF6694}"/>
                </a:ext>
              </a:extLst>
            </p:cNvPr>
            <p:cNvSpPr/>
            <p:nvPr/>
          </p:nvSpPr>
          <p:spPr>
            <a:xfrm>
              <a:off x="3852313" y="2965600"/>
              <a:ext cx="39150" cy="52900"/>
            </a:xfrm>
            <a:custGeom>
              <a:avLst/>
              <a:gdLst/>
              <a:ahLst/>
              <a:cxnLst/>
              <a:rect l="l" t="t" r="r" b="b"/>
              <a:pathLst>
                <a:path w="1566" h="2116" extrusionOk="0">
                  <a:moveTo>
                    <a:pt x="508" y="0"/>
                  </a:moveTo>
                  <a:cubicBezTo>
                    <a:pt x="1058" y="0"/>
                    <a:pt x="1566" y="2115"/>
                    <a:pt x="508" y="2115"/>
                  </a:cubicBezTo>
                  <a:cubicBezTo>
                    <a:pt x="1" y="2115"/>
                    <a:pt x="1"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3291;p72">
            <a:extLst>
              <a:ext uri="{FF2B5EF4-FFF2-40B4-BE49-F238E27FC236}">
                <a16:creationId xmlns:a16="http://schemas.microsoft.com/office/drawing/2014/main" id="{B9E56CCE-C506-400C-9AC0-E75B2754C390}"/>
              </a:ext>
            </a:extLst>
          </p:cNvPr>
          <p:cNvGrpSpPr/>
          <p:nvPr/>
        </p:nvGrpSpPr>
        <p:grpSpPr>
          <a:xfrm>
            <a:off x="-263025" y="602720"/>
            <a:ext cx="858750" cy="727600"/>
            <a:chOff x="6205363" y="1418425"/>
            <a:chExt cx="858750" cy="727600"/>
          </a:xfrm>
        </p:grpSpPr>
        <p:sp>
          <p:nvSpPr>
            <p:cNvPr id="100" name="Google Shape;3292;p72">
              <a:extLst>
                <a:ext uri="{FF2B5EF4-FFF2-40B4-BE49-F238E27FC236}">
                  <a16:creationId xmlns:a16="http://schemas.microsoft.com/office/drawing/2014/main" id="{D32DED23-684D-41DC-9AEE-265949B19F64}"/>
                </a:ext>
              </a:extLst>
            </p:cNvPr>
            <p:cNvSpPr/>
            <p:nvPr/>
          </p:nvSpPr>
          <p:spPr>
            <a:xfrm>
              <a:off x="6205363" y="1682800"/>
              <a:ext cx="370175" cy="278150"/>
            </a:xfrm>
            <a:custGeom>
              <a:avLst/>
              <a:gdLst/>
              <a:ahLst/>
              <a:cxnLst/>
              <a:rect l="l" t="t" r="r" b="b"/>
              <a:pathLst>
                <a:path w="14807" h="11126" extrusionOk="0">
                  <a:moveTo>
                    <a:pt x="2116" y="3173"/>
                  </a:moveTo>
                  <a:cubicBezTo>
                    <a:pt x="2623" y="1608"/>
                    <a:pt x="4231" y="1058"/>
                    <a:pt x="5288" y="1608"/>
                  </a:cubicBezTo>
                  <a:cubicBezTo>
                    <a:pt x="5796" y="1608"/>
                    <a:pt x="5796" y="2116"/>
                    <a:pt x="6346" y="2116"/>
                  </a:cubicBezTo>
                  <a:lnTo>
                    <a:pt x="6346" y="1608"/>
                  </a:lnTo>
                  <a:cubicBezTo>
                    <a:pt x="6854" y="550"/>
                    <a:pt x="8461" y="0"/>
                    <a:pt x="9519" y="550"/>
                  </a:cubicBezTo>
                  <a:cubicBezTo>
                    <a:pt x="10026" y="550"/>
                    <a:pt x="10576" y="1058"/>
                    <a:pt x="11084" y="2116"/>
                  </a:cubicBezTo>
                  <a:cubicBezTo>
                    <a:pt x="11634" y="1608"/>
                    <a:pt x="12141" y="1608"/>
                    <a:pt x="12691" y="2116"/>
                  </a:cubicBezTo>
                  <a:cubicBezTo>
                    <a:pt x="13749" y="2665"/>
                    <a:pt x="14806" y="3723"/>
                    <a:pt x="14257" y="5288"/>
                  </a:cubicBezTo>
                  <a:cubicBezTo>
                    <a:pt x="13749" y="6346"/>
                    <a:pt x="12691" y="6896"/>
                    <a:pt x="11634" y="6896"/>
                  </a:cubicBezTo>
                  <a:cubicBezTo>
                    <a:pt x="11634" y="6896"/>
                    <a:pt x="11634" y="7403"/>
                    <a:pt x="11084" y="7403"/>
                  </a:cubicBezTo>
                  <a:cubicBezTo>
                    <a:pt x="11084" y="8461"/>
                    <a:pt x="9519" y="9011"/>
                    <a:pt x="8461" y="9011"/>
                  </a:cubicBezTo>
                  <a:lnTo>
                    <a:pt x="8461" y="9011"/>
                  </a:lnTo>
                  <a:cubicBezTo>
                    <a:pt x="7911" y="10576"/>
                    <a:pt x="6346" y="11126"/>
                    <a:pt x="5288" y="10576"/>
                  </a:cubicBezTo>
                  <a:cubicBezTo>
                    <a:pt x="4739" y="10576"/>
                    <a:pt x="4231" y="10068"/>
                    <a:pt x="4231" y="9518"/>
                  </a:cubicBezTo>
                  <a:cubicBezTo>
                    <a:pt x="3173" y="10068"/>
                    <a:pt x="2623" y="10068"/>
                    <a:pt x="2116" y="9518"/>
                  </a:cubicBezTo>
                  <a:cubicBezTo>
                    <a:pt x="508" y="9518"/>
                    <a:pt x="1" y="7953"/>
                    <a:pt x="508" y="6346"/>
                  </a:cubicBezTo>
                  <a:cubicBezTo>
                    <a:pt x="508" y="5838"/>
                    <a:pt x="1566" y="5288"/>
                    <a:pt x="2116" y="4781"/>
                  </a:cubicBezTo>
                  <a:close/>
                  <a:moveTo>
                    <a:pt x="7404" y="4781"/>
                  </a:moveTo>
                  <a:lnTo>
                    <a:pt x="6854" y="4781"/>
                  </a:lnTo>
                  <a:lnTo>
                    <a:pt x="6854" y="4781"/>
                  </a:lnTo>
                  <a:lnTo>
                    <a:pt x="6854" y="4781"/>
                  </a:lnTo>
                  <a:close/>
                  <a:moveTo>
                    <a:pt x="6854" y="5838"/>
                  </a:moveTo>
                  <a:lnTo>
                    <a:pt x="6346" y="5838"/>
                  </a:lnTo>
                  <a:lnTo>
                    <a:pt x="6346" y="583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93;p72">
              <a:extLst>
                <a:ext uri="{FF2B5EF4-FFF2-40B4-BE49-F238E27FC236}">
                  <a16:creationId xmlns:a16="http://schemas.microsoft.com/office/drawing/2014/main" id="{8D7CA83F-6867-4E89-9D07-44AC155F5FF8}"/>
                </a:ext>
              </a:extLst>
            </p:cNvPr>
            <p:cNvSpPr/>
            <p:nvPr/>
          </p:nvSpPr>
          <p:spPr>
            <a:xfrm>
              <a:off x="6323813" y="1749425"/>
              <a:ext cx="357475" cy="79350"/>
            </a:xfrm>
            <a:custGeom>
              <a:avLst/>
              <a:gdLst/>
              <a:ahLst/>
              <a:cxnLst/>
              <a:rect l="l" t="t" r="r" b="b"/>
              <a:pathLst>
                <a:path w="14299" h="3174" extrusionOk="0">
                  <a:moveTo>
                    <a:pt x="12691" y="2116"/>
                  </a:moveTo>
                  <a:cubicBezTo>
                    <a:pt x="9519" y="508"/>
                    <a:pt x="4231" y="0"/>
                    <a:pt x="1" y="3173"/>
                  </a:cubicBezTo>
                  <a:cubicBezTo>
                    <a:pt x="4231" y="1058"/>
                    <a:pt x="8461" y="1566"/>
                    <a:pt x="11634" y="3173"/>
                  </a:cubicBezTo>
                  <a:cubicBezTo>
                    <a:pt x="12184" y="3173"/>
                    <a:pt x="14299" y="3173"/>
                    <a:pt x="12691" y="21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94;p72">
              <a:extLst>
                <a:ext uri="{FF2B5EF4-FFF2-40B4-BE49-F238E27FC236}">
                  <a16:creationId xmlns:a16="http://schemas.microsoft.com/office/drawing/2014/main" id="{73AEBC14-A311-4C2C-991E-3856AA1A6CEF}"/>
                </a:ext>
              </a:extLst>
            </p:cNvPr>
            <p:cNvSpPr/>
            <p:nvPr/>
          </p:nvSpPr>
          <p:spPr>
            <a:xfrm>
              <a:off x="6839888" y="1920750"/>
              <a:ext cx="224225" cy="172400"/>
            </a:xfrm>
            <a:custGeom>
              <a:avLst/>
              <a:gdLst/>
              <a:ahLst/>
              <a:cxnLst/>
              <a:rect l="l" t="t" r="r" b="b"/>
              <a:pathLst>
                <a:path w="8969" h="6896" extrusionOk="0">
                  <a:moveTo>
                    <a:pt x="8969" y="3723"/>
                  </a:moveTo>
                  <a:cubicBezTo>
                    <a:pt x="5289" y="6895"/>
                    <a:pt x="6346" y="550"/>
                    <a:pt x="1566" y="1608"/>
                  </a:cubicBezTo>
                  <a:cubicBezTo>
                    <a:pt x="1566" y="1608"/>
                    <a:pt x="1" y="1058"/>
                    <a:pt x="1566" y="550"/>
                  </a:cubicBezTo>
                  <a:cubicBezTo>
                    <a:pt x="6346" y="0"/>
                    <a:pt x="5289" y="5288"/>
                    <a:pt x="8969" y="37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95;p72">
              <a:extLst>
                <a:ext uri="{FF2B5EF4-FFF2-40B4-BE49-F238E27FC236}">
                  <a16:creationId xmlns:a16="http://schemas.microsoft.com/office/drawing/2014/main" id="{2CDB58B1-75F0-4BE1-8877-4254CCB10EFA}"/>
                </a:ext>
              </a:extLst>
            </p:cNvPr>
            <p:cNvSpPr/>
            <p:nvPr/>
          </p:nvSpPr>
          <p:spPr>
            <a:xfrm>
              <a:off x="6522638" y="1590800"/>
              <a:ext cx="475925" cy="555225"/>
            </a:xfrm>
            <a:custGeom>
              <a:avLst/>
              <a:gdLst/>
              <a:ahLst/>
              <a:cxnLst/>
              <a:rect l="l" t="t" r="r" b="b"/>
              <a:pathLst>
                <a:path w="19037" h="22209" extrusionOk="0">
                  <a:moveTo>
                    <a:pt x="14806" y="14256"/>
                  </a:moveTo>
                  <a:cubicBezTo>
                    <a:pt x="19036" y="5796"/>
                    <a:pt x="11083" y="0"/>
                    <a:pt x="7911" y="1565"/>
                  </a:cubicBezTo>
                  <a:cubicBezTo>
                    <a:pt x="4231" y="3680"/>
                    <a:pt x="5796" y="4738"/>
                    <a:pt x="4231" y="7911"/>
                  </a:cubicBezTo>
                  <a:cubicBezTo>
                    <a:pt x="2623" y="11083"/>
                    <a:pt x="0" y="11633"/>
                    <a:pt x="508" y="15313"/>
                  </a:cubicBezTo>
                  <a:cubicBezTo>
                    <a:pt x="1566" y="19544"/>
                    <a:pt x="10576" y="22209"/>
                    <a:pt x="14806" y="14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96;p72">
              <a:extLst>
                <a:ext uri="{FF2B5EF4-FFF2-40B4-BE49-F238E27FC236}">
                  <a16:creationId xmlns:a16="http://schemas.microsoft.com/office/drawing/2014/main" id="{D58D54F9-B6AB-4AB5-A482-E687369F9A4B}"/>
                </a:ext>
              </a:extLst>
            </p:cNvPr>
            <p:cNvSpPr/>
            <p:nvPr/>
          </p:nvSpPr>
          <p:spPr>
            <a:xfrm>
              <a:off x="6350263" y="1418425"/>
              <a:ext cx="251700" cy="370150"/>
            </a:xfrm>
            <a:custGeom>
              <a:avLst/>
              <a:gdLst/>
              <a:ahLst/>
              <a:cxnLst/>
              <a:rect l="l" t="t" r="r" b="b"/>
              <a:pathLst>
                <a:path w="10068" h="14806" extrusionOk="0">
                  <a:moveTo>
                    <a:pt x="1058" y="4780"/>
                  </a:moveTo>
                  <a:cubicBezTo>
                    <a:pt x="0" y="5838"/>
                    <a:pt x="550" y="7403"/>
                    <a:pt x="1608" y="8460"/>
                  </a:cubicBezTo>
                  <a:lnTo>
                    <a:pt x="2115" y="8460"/>
                  </a:lnTo>
                  <a:lnTo>
                    <a:pt x="2115" y="9010"/>
                  </a:lnTo>
                  <a:cubicBezTo>
                    <a:pt x="1058" y="10068"/>
                    <a:pt x="1608" y="11633"/>
                    <a:pt x="2665" y="12183"/>
                  </a:cubicBezTo>
                  <a:cubicBezTo>
                    <a:pt x="3173" y="12691"/>
                    <a:pt x="4230" y="12691"/>
                    <a:pt x="4780" y="12691"/>
                  </a:cubicBezTo>
                  <a:cubicBezTo>
                    <a:pt x="4780" y="13240"/>
                    <a:pt x="5288" y="13748"/>
                    <a:pt x="5838" y="13748"/>
                  </a:cubicBezTo>
                  <a:cubicBezTo>
                    <a:pt x="6895" y="14806"/>
                    <a:pt x="8461" y="14298"/>
                    <a:pt x="9518" y="13240"/>
                  </a:cubicBezTo>
                  <a:cubicBezTo>
                    <a:pt x="10068" y="12183"/>
                    <a:pt x="10068" y="11125"/>
                    <a:pt x="9010" y="10068"/>
                  </a:cubicBezTo>
                  <a:cubicBezTo>
                    <a:pt x="9518" y="10068"/>
                    <a:pt x="9518" y="10068"/>
                    <a:pt x="9518" y="9518"/>
                  </a:cubicBezTo>
                  <a:cubicBezTo>
                    <a:pt x="10068" y="8460"/>
                    <a:pt x="10068" y="7403"/>
                    <a:pt x="9010" y="6345"/>
                  </a:cubicBezTo>
                  <a:lnTo>
                    <a:pt x="9518" y="6345"/>
                  </a:lnTo>
                  <a:cubicBezTo>
                    <a:pt x="10068" y="5288"/>
                    <a:pt x="9518" y="3723"/>
                    <a:pt x="8461" y="2665"/>
                  </a:cubicBezTo>
                  <a:lnTo>
                    <a:pt x="6895" y="2665"/>
                  </a:lnTo>
                  <a:cubicBezTo>
                    <a:pt x="6895" y="1607"/>
                    <a:pt x="6895" y="1058"/>
                    <a:pt x="5838" y="550"/>
                  </a:cubicBezTo>
                  <a:cubicBezTo>
                    <a:pt x="4780" y="0"/>
                    <a:pt x="3173" y="0"/>
                    <a:pt x="2665" y="1058"/>
                  </a:cubicBezTo>
                  <a:cubicBezTo>
                    <a:pt x="2115" y="2115"/>
                    <a:pt x="2115" y="3173"/>
                    <a:pt x="2115" y="3723"/>
                  </a:cubicBezTo>
                  <a:cubicBezTo>
                    <a:pt x="1608" y="3723"/>
                    <a:pt x="1058" y="4230"/>
                    <a:pt x="1058" y="4780"/>
                  </a:cubicBezTo>
                  <a:close/>
                  <a:moveTo>
                    <a:pt x="4780" y="7953"/>
                  </a:moveTo>
                  <a:lnTo>
                    <a:pt x="4780" y="7953"/>
                  </a:lnTo>
                  <a:lnTo>
                    <a:pt x="4780" y="7403"/>
                  </a:lnTo>
                  <a:lnTo>
                    <a:pt x="4780" y="7403"/>
                  </a:lnTo>
                  <a:close/>
                  <a:moveTo>
                    <a:pt x="5288" y="6895"/>
                  </a:moveTo>
                  <a:lnTo>
                    <a:pt x="5288" y="6895"/>
                  </a:lnTo>
                  <a:lnTo>
                    <a:pt x="5288" y="689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7;p72">
              <a:extLst>
                <a:ext uri="{FF2B5EF4-FFF2-40B4-BE49-F238E27FC236}">
                  <a16:creationId xmlns:a16="http://schemas.microsoft.com/office/drawing/2014/main" id="{14003A9F-346C-486A-B186-CFCEC274FF65}"/>
                </a:ext>
              </a:extLst>
            </p:cNvPr>
            <p:cNvSpPr/>
            <p:nvPr/>
          </p:nvSpPr>
          <p:spPr>
            <a:xfrm>
              <a:off x="6456013" y="1537925"/>
              <a:ext cx="211525" cy="303525"/>
            </a:xfrm>
            <a:custGeom>
              <a:avLst/>
              <a:gdLst/>
              <a:ahLst/>
              <a:cxnLst/>
              <a:rect l="l" t="t" r="r" b="b"/>
              <a:pathLst>
                <a:path w="8461" h="12141" extrusionOk="0">
                  <a:moveTo>
                    <a:pt x="6346" y="11083"/>
                  </a:moveTo>
                  <a:cubicBezTo>
                    <a:pt x="3173" y="9518"/>
                    <a:pt x="0" y="5795"/>
                    <a:pt x="0" y="0"/>
                  </a:cubicBezTo>
                  <a:cubicBezTo>
                    <a:pt x="1058" y="5288"/>
                    <a:pt x="4231" y="8460"/>
                    <a:pt x="6896" y="10026"/>
                  </a:cubicBezTo>
                  <a:cubicBezTo>
                    <a:pt x="8461" y="10576"/>
                    <a:pt x="7403" y="12141"/>
                    <a:pt x="6346" y="110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98;p72">
              <a:extLst>
                <a:ext uri="{FF2B5EF4-FFF2-40B4-BE49-F238E27FC236}">
                  <a16:creationId xmlns:a16="http://schemas.microsoft.com/office/drawing/2014/main" id="{E40AD822-4F3A-4735-9E8E-E2D2456F4FA7}"/>
                </a:ext>
              </a:extLst>
            </p:cNvPr>
            <p:cNvSpPr/>
            <p:nvPr/>
          </p:nvSpPr>
          <p:spPr>
            <a:xfrm>
              <a:off x="6535313" y="1881625"/>
              <a:ext cx="66650" cy="144900"/>
            </a:xfrm>
            <a:custGeom>
              <a:avLst/>
              <a:gdLst/>
              <a:ahLst/>
              <a:cxnLst/>
              <a:rect l="l" t="t" r="r" b="b"/>
              <a:pathLst>
                <a:path w="2666" h="5796" extrusionOk="0">
                  <a:moveTo>
                    <a:pt x="2116" y="0"/>
                  </a:moveTo>
                  <a:cubicBezTo>
                    <a:pt x="2116" y="0"/>
                    <a:pt x="1608" y="508"/>
                    <a:pt x="1608" y="1058"/>
                  </a:cubicBezTo>
                  <a:cubicBezTo>
                    <a:pt x="1" y="2115"/>
                    <a:pt x="551" y="4230"/>
                    <a:pt x="2116" y="5288"/>
                  </a:cubicBezTo>
                  <a:cubicBezTo>
                    <a:pt x="2116" y="5795"/>
                    <a:pt x="2666" y="5795"/>
                    <a:pt x="2666" y="5795"/>
                  </a:cubicBezTo>
                  <a:lnTo>
                    <a:pt x="2666" y="4738"/>
                  </a:lnTo>
                  <a:cubicBezTo>
                    <a:pt x="2116" y="3680"/>
                    <a:pt x="2116" y="2115"/>
                    <a:pt x="2116" y="1058"/>
                  </a:cubicBezTo>
                  <a:cubicBezTo>
                    <a:pt x="2116" y="508"/>
                    <a:pt x="2666" y="0"/>
                    <a:pt x="2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3450;p72">
            <a:extLst>
              <a:ext uri="{FF2B5EF4-FFF2-40B4-BE49-F238E27FC236}">
                <a16:creationId xmlns:a16="http://schemas.microsoft.com/office/drawing/2014/main" id="{258BD845-ECEE-4A69-A878-7973D93F83CA}"/>
              </a:ext>
            </a:extLst>
          </p:cNvPr>
          <p:cNvGrpSpPr/>
          <p:nvPr/>
        </p:nvGrpSpPr>
        <p:grpSpPr>
          <a:xfrm>
            <a:off x="665276" y="4451282"/>
            <a:ext cx="555410" cy="555640"/>
            <a:chOff x="1472838" y="2502400"/>
            <a:chExt cx="396600" cy="396600"/>
          </a:xfrm>
        </p:grpSpPr>
        <p:sp>
          <p:nvSpPr>
            <p:cNvPr id="108" name="Google Shape;3451;p72">
              <a:extLst>
                <a:ext uri="{FF2B5EF4-FFF2-40B4-BE49-F238E27FC236}">
                  <a16:creationId xmlns:a16="http://schemas.microsoft.com/office/drawing/2014/main" id="{6C1E037C-4CCA-4D9E-A497-2739964C7CC0}"/>
                </a:ext>
              </a:extLst>
            </p:cNvPr>
            <p:cNvSpPr/>
            <p:nvPr/>
          </p:nvSpPr>
          <p:spPr>
            <a:xfrm>
              <a:off x="1472838" y="2502400"/>
              <a:ext cx="396600" cy="396600"/>
            </a:xfrm>
            <a:custGeom>
              <a:avLst/>
              <a:gdLst/>
              <a:ahLst/>
              <a:cxnLst/>
              <a:rect l="l" t="t" r="r" b="b"/>
              <a:pathLst>
                <a:path w="15864" h="15864" extrusionOk="0">
                  <a:moveTo>
                    <a:pt x="8968" y="550"/>
                  </a:moveTo>
                  <a:cubicBezTo>
                    <a:pt x="13199" y="1058"/>
                    <a:pt x="15864" y="4780"/>
                    <a:pt x="15314" y="9011"/>
                  </a:cubicBezTo>
                  <a:cubicBezTo>
                    <a:pt x="14806" y="12691"/>
                    <a:pt x="11083" y="15863"/>
                    <a:pt x="6853" y="15356"/>
                  </a:cubicBezTo>
                  <a:cubicBezTo>
                    <a:pt x="3173" y="14806"/>
                    <a:pt x="0" y="11126"/>
                    <a:pt x="508" y="6895"/>
                  </a:cubicBezTo>
                  <a:cubicBezTo>
                    <a:pt x="1565" y="2665"/>
                    <a:pt x="5288" y="0"/>
                    <a:pt x="8968" y="5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52;p72">
              <a:extLst>
                <a:ext uri="{FF2B5EF4-FFF2-40B4-BE49-F238E27FC236}">
                  <a16:creationId xmlns:a16="http://schemas.microsoft.com/office/drawing/2014/main" id="{F3EA3DB2-60A2-49DD-B24B-5CBA2457015E}"/>
                </a:ext>
              </a:extLst>
            </p:cNvPr>
            <p:cNvSpPr/>
            <p:nvPr/>
          </p:nvSpPr>
          <p:spPr>
            <a:xfrm>
              <a:off x="1485513" y="2516150"/>
              <a:ext cx="370175" cy="370150"/>
            </a:xfrm>
            <a:custGeom>
              <a:avLst/>
              <a:gdLst/>
              <a:ahLst/>
              <a:cxnLst/>
              <a:rect l="l" t="t" r="r" b="b"/>
              <a:pathLst>
                <a:path w="14807" h="14806" extrusionOk="0">
                  <a:moveTo>
                    <a:pt x="8461" y="508"/>
                  </a:moveTo>
                  <a:cubicBezTo>
                    <a:pt x="12184" y="1058"/>
                    <a:pt x="14807" y="4230"/>
                    <a:pt x="14299" y="8461"/>
                  </a:cubicBezTo>
                  <a:cubicBezTo>
                    <a:pt x="13749" y="12141"/>
                    <a:pt x="10576" y="14806"/>
                    <a:pt x="6896" y="14256"/>
                  </a:cubicBezTo>
                  <a:cubicBezTo>
                    <a:pt x="2666" y="13748"/>
                    <a:pt x="1" y="10026"/>
                    <a:pt x="551" y="6345"/>
                  </a:cubicBezTo>
                  <a:cubicBezTo>
                    <a:pt x="1058" y="2623"/>
                    <a:pt x="4781" y="0"/>
                    <a:pt x="8461" y="5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53;p72">
              <a:extLst>
                <a:ext uri="{FF2B5EF4-FFF2-40B4-BE49-F238E27FC236}">
                  <a16:creationId xmlns:a16="http://schemas.microsoft.com/office/drawing/2014/main" id="{694D97DD-82FE-4C7E-A088-48A125D2A63A}"/>
                </a:ext>
              </a:extLst>
            </p:cNvPr>
            <p:cNvSpPr/>
            <p:nvPr/>
          </p:nvSpPr>
          <p:spPr>
            <a:xfrm>
              <a:off x="1525713" y="2555275"/>
              <a:ext cx="290850" cy="290850"/>
            </a:xfrm>
            <a:custGeom>
              <a:avLst/>
              <a:gdLst/>
              <a:ahLst/>
              <a:cxnLst/>
              <a:rect l="l" t="t" r="r" b="b"/>
              <a:pathLst>
                <a:path w="11634" h="11634" extrusionOk="0">
                  <a:moveTo>
                    <a:pt x="6853" y="550"/>
                  </a:moveTo>
                  <a:cubicBezTo>
                    <a:pt x="9518" y="1058"/>
                    <a:pt x="11633" y="3723"/>
                    <a:pt x="11084" y="6346"/>
                  </a:cubicBezTo>
                  <a:cubicBezTo>
                    <a:pt x="11084" y="9518"/>
                    <a:pt x="7911" y="11633"/>
                    <a:pt x="5288" y="11126"/>
                  </a:cubicBezTo>
                  <a:cubicBezTo>
                    <a:pt x="2115" y="10576"/>
                    <a:pt x="0" y="7953"/>
                    <a:pt x="508" y="4780"/>
                  </a:cubicBezTo>
                  <a:cubicBezTo>
                    <a:pt x="1058" y="2115"/>
                    <a:pt x="3681" y="0"/>
                    <a:pt x="6853" y="5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54;p72">
              <a:extLst>
                <a:ext uri="{FF2B5EF4-FFF2-40B4-BE49-F238E27FC236}">
                  <a16:creationId xmlns:a16="http://schemas.microsoft.com/office/drawing/2014/main" id="{A3E954BF-C699-4EF9-9FB5-E952AA31247A}"/>
                </a:ext>
              </a:extLst>
            </p:cNvPr>
            <p:cNvSpPr/>
            <p:nvPr/>
          </p:nvSpPr>
          <p:spPr>
            <a:xfrm>
              <a:off x="1710788" y="2687475"/>
              <a:ext cx="79325" cy="93075"/>
            </a:xfrm>
            <a:custGeom>
              <a:avLst/>
              <a:gdLst/>
              <a:ahLst/>
              <a:cxnLst/>
              <a:rect l="l" t="t" r="r" b="b"/>
              <a:pathLst>
                <a:path w="3173" h="3723" extrusionOk="0">
                  <a:moveTo>
                    <a:pt x="0" y="3173"/>
                  </a:moveTo>
                  <a:cubicBezTo>
                    <a:pt x="0" y="0"/>
                    <a:pt x="3173" y="1608"/>
                    <a:pt x="508" y="3173"/>
                  </a:cubicBezTo>
                  <a:cubicBezTo>
                    <a:pt x="0" y="3723"/>
                    <a:pt x="0" y="3723"/>
                    <a:pt x="0" y="31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55;p72">
              <a:extLst>
                <a:ext uri="{FF2B5EF4-FFF2-40B4-BE49-F238E27FC236}">
                  <a16:creationId xmlns:a16="http://schemas.microsoft.com/office/drawing/2014/main" id="{B7D6781E-62EB-47F2-8A18-878B39F38B8A}"/>
                </a:ext>
              </a:extLst>
            </p:cNvPr>
            <p:cNvSpPr/>
            <p:nvPr/>
          </p:nvSpPr>
          <p:spPr>
            <a:xfrm>
              <a:off x="1644163" y="2687475"/>
              <a:ext cx="79325" cy="93075"/>
            </a:xfrm>
            <a:custGeom>
              <a:avLst/>
              <a:gdLst/>
              <a:ahLst/>
              <a:cxnLst/>
              <a:rect l="l" t="t" r="r" b="b"/>
              <a:pathLst>
                <a:path w="3173" h="3723" extrusionOk="0">
                  <a:moveTo>
                    <a:pt x="1608" y="3173"/>
                  </a:moveTo>
                  <a:cubicBezTo>
                    <a:pt x="0" y="550"/>
                    <a:pt x="3173" y="0"/>
                    <a:pt x="2115" y="3173"/>
                  </a:cubicBezTo>
                  <a:cubicBezTo>
                    <a:pt x="2115" y="3723"/>
                    <a:pt x="2115" y="3723"/>
                    <a:pt x="1608" y="31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56;p72">
              <a:extLst>
                <a:ext uri="{FF2B5EF4-FFF2-40B4-BE49-F238E27FC236}">
                  <a16:creationId xmlns:a16="http://schemas.microsoft.com/office/drawing/2014/main" id="{54CC4287-1CED-45FE-BE68-46FF46DA2CF7}"/>
                </a:ext>
              </a:extLst>
            </p:cNvPr>
            <p:cNvSpPr/>
            <p:nvPr/>
          </p:nvSpPr>
          <p:spPr>
            <a:xfrm>
              <a:off x="1591288" y="2713900"/>
              <a:ext cx="93075" cy="66650"/>
            </a:xfrm>
            <a:custGeom>
              <a:avLst/>
              <a:gdLst/>
              <a:ahLst/>
              <a:cxnLst/>
              <a:rect l="l" t="t" r="r" b="b"/>
              <a:pathLst>
                <a:path w="3723" h="2666" extrusionOk="0">
                  <a:moveTo>
                    <a:pt x="3723" y="2666"/>
                  </a:moveTo>
                  <a:cubicBezTo>
                    <a:pt x="0" y="2666"/>
                    <a:pt x="1608" y="1"/>
                    <a:pt x="3723" y="2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57;p72">
              <a:extLst>
                <a:ext uri="{FF2B5EF4-FFF2-40B4-BE49-F238E27FC236}">
                  <a16:creationId xmlns:a16="http://schemas.microsoft.com/office/drawing/2014/main" id="{CD1A6994-51FD-4F0E-A564-675A2FD89051}"/>
                </a:ext>
              </a:extLst>
            </p:cNvPr>
            <p:cNvSpPr/>
            <p:nvPr/>
          </p:nvSpPr>
          <p:spPr>
            <a:xfrm>
              <a:off x="1631463" y="2595450"/>
              <a:ext cx="92025" cy="79350"/>
            </a:xfrm>
            <a:custGeom>
              <a:avLst/>
              <a:gdLst/>
              <a:ahLst/>
              <a:cxnLst/>
              <a:rect l="l" t="t" r="r" b="b"/>
              <a:pathLst>
                <a:path w="3681" h="3174" extrusionOk="0">
                  <a:moveTo>
                    <a:pt x="3173" y="1566"/>
                  </a:moveTo>
                  <a:cubicBezTo>
                    <a:pt x="508" y="3173"/>
                    <a:pt x="1" y="1"/>
                    <a:pt x="3173" y="1058"/>
                  </a:cubicBezTo>
                  <a:cubicBezTo>
                    <a:pt x="3681" y="1566"/>
                    <a:pt x="3681" y="1566"/>
                    <a:pt x="3173" y="15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58;p72">
              <a:extLst>
                <a:ext uri="{FF2B5EF4-FFF2-40B4-BE49-F238E27FC236}">
                  <a16:creationId xmlns:a16="http://schemas.microsoft.com/office/drawing/2014/main" id="{25258AF2-F27A-4618-9468-35F3B9FE5D48}"/>
                </a:ext>
              </a:extLst>
            </p:cNvPr>
            <p:cNvSpPr/>
            <p:nvPr/>
          </p:nvSpPr>
          <p:spPr>
            <a:xfrm>
              <a:off x="1644163" y="2634575"/>
              <a:ext cx="93075" cy="93100"/>
            </a:xfrm>
            <a:custGeom>
              <a:avLst/>
              <a:gdLst/>
              <a:ahLst/>
              <a:cxnLst/>
              <a:rect l="l" t="t" r="r" b="b"/>
              <a:pathLst>
                <a:path w="3723" h="3724" extrusionOk="0">
                  <a:moveTo>
                    <a:pt x="3173" y="551"/>
                  </a:moveTo>
                  <a:cubicBezTo>
                    <a:pt x="2115" y="3724"/>
                    <a:pt x="0" y="1608"/>
                    <a:pt x="2665" y="551"/>
                  </a:cubicBezTo>
                  <a:cubicBezTo>
                    <a:pt x="3173" y="1"/>
                    <a:pt x="3723" y="551"/>
                    <a:pt x="3173" y="5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59;p72">
              <a:extLst>
                <a:ext uri="{FF2B5EF4-FFF2-40B4-BE49-F238E27FC236}">
                  <a16:creationId xmlns:a16="http://schemas.microsoft.com/office/drawing/2014/main" id="{A22DF5E6-0BC9-4EDA-9C4F-E810012C522A}"/>
                </a:ext>
              </a:extLst>
            </p:cNvPr>
            <p:cNvSpPr/>
            <p:nvPr/>
          </p:nvSpPr>
          <p:spPr>
            <a:xfrm>
              <a:off x="1710788" y="2648325"/>
              <a:ext cx="79325" cy="92050"/>
            </a:xfrm>
            <a:custGeom>
              <a:avLst/>
              <a:gdLst/>
              <a:ahLst/>
              <a:cxnLst/>
              <a:rect l="l" t="t" r="r" b="b"/>
              <a:pathLst>
                <a:path w="3173" h="3682" extrusionOk="0">
                  <a:moveTo>
                    <a:pt x="1565" y="1"/>
                  </a:moveTo>
                  <a:cubicBezTo>
                    <a:pt x="3173" y="2624"/>
                    <a:pt x="0" y="368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60;p72">
              <a:extLst>
                <a:ext uri="{FF2B5EF4-FFF2-40B4-BE49-F238E27FC236}">
                  <a16:creationId xmlns:a16="http://schemas.microsoft.com/office/drawing/2014/main" id="{34A54BF7-2E7E-4372-959C-77E7B3DC4186}"/>
                </a:ext>
              </a:extLst>
            </p:cNvPr>
            <p:cNvSpPr/>
            <p:nvPr/>
          </p:nvSpPr>
          <p:spPr>
            <a:xfrm>
              <a:off x="1591288" y="2687475"/>
              <a:ext cx="79325" cy="93075"/>
            </a:xfrm>
            <a:custGeom>
              <a:avLst/>
              <a:gdLst/>
              <a:ahLst/>
              <a:cxnLst/>
              <a:rect l="l" t="t" r="r" b="b"/>
              <a:pathLst>
                <a:path w="3173" h="3723" extrusionOk="0">
                  <a:moveTo>
                    <a:pt x="550" y="550"/>
                  </a:moveTo>
                  <a:cubicBezTo>
                    <a:pt x="3173" y="2115"/>
                    <a:pt x="550" y="3723"/>
                    <a:pt x="0" y="550"/>
                  </a:cubicBezTo>
                  <a:cubicBezTo>
                    <a:pt x="0" y="0"/>
                    <a:pt x="0" y="0"/>
                    <a:pt x="550" y="5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61;p72">
              <a:extLst>
                <a:ext uri="{FF2B5EF4-FFF2-40B4-BE49-F238E27FC236}">
                  <a16:creationId xmlns:a16="http://schemas.microsoft.com/office/drawing/2014/main" id="{5B8BA4FE-FEF1-4FA1-A23C-417B3A9BA34A}"/>
                </a:ext>
              </a:extLst>
            </p:cNvPr>
            <p:cNvSpPr/>
            <p:nvPr/>
          </p:nvSpPr>
          <p:spPr>
            <a:xfrm>
              <a:off x="1591288" y="2674775"/>
              <a:ext cx="93075" cy="65600"/>
            </a:xfrm>
            <a:custGeom>
              <a:avLst/>
              <a:gdLst/>
              <a:ahLst/>
              <a:cxnLst/>
              <a:rect l="l" t="t" r="r" b="b"/>
              <a:pathLst>
                <a:path w="3723" h="2624" extrusionOk="0">
                  <a:moveTo>
                    <a:pt x="550" y="0"/>
                  </a:moveTo>
                  <a:cubicBezTo>
                    <a:pt x="3723" y="0"/>
                    <a:pt x="3173" y="2623"/>
                    <a:pt x="550" y="508"/>
                  </a:cubicBezTo>
                  <a:cubicBezTo>
                    <a:pt x="0" y="508"/>
                    <a:pt x="550" y="0"/>
                    <a:pt x="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62;p72">
              <a:extLst>
                <a:ext uri="{FF2B5EF4-FFF2-40B4-BE49-F238E27FC236}">
                  <a16:creationId xmlns:a16="http://schemas.microsoft.com/office/drawing/2014/main" id="{3FC7F544-0190-4B32-B5FC-9FC1A0CD83B1}"/>
                </a:ext>
              </a:extLst>
            </p:cNvPr>
            <p:cNvSpPr/>
            <p:nvPr/>
          </p:nvSpPr>
          <p:spPr>
            <a:xfrm>
              <a:off x="1591288" y="2595450"/>
              <a:ext cx="93075" cy="79350"/>
            </a:xfrm>
            <a:custGeom>
              <a:avLst/>
              <a:gdLst/>
              <a:ahLst/>
              <a:cxnLst/>
              <a:rect l="l" t="t" r="r" b="b"/>
              <a:pathLst>
                <a:path w="3723" h="3174" extrusionOk="0">
                  <a:moveTo>
                    <a:pt x="0" y="2624"/>
                  </a:moveTo>
                  <a:cubicBezTo>
                    <a:pt x="1608" y="1"/>
                    <a:pt x="3723" y="2116"/>
                    <a:pt x="550" y="3173"/>
                  </a:cubicBezTo>
                  <a:cubicBezTo>
                    <a:pt x="0" y="3173"/>
                    <a:pt x="0" y="3173"/>
                    <a:pt x="0" y="2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a:extLst>
              <a:ext uri="{FF2B5EF4-FFF2-40B4-BE49-F238E27FC236}">
                <a16:creationId xmlns:a16="http://schemas.microsoft.com/office/drawing/2014/main" id="{67EF3B72-1ADB-413C-BF36-DD0247D96559}"/>
              </a:ext>
            </a:extLst>
          </p:cNvPr>
          <p:cNvSpPr>
            <a:spLocks noGrp="1"/>
          </p:cNvSpPr>
          <p:nvPr>
            <p:ph type="subTitle" idx="1"/>
          </p:nvPr>
        </p:nvSpPr>
        <p:spPr>
          <a:xfrm>
            <a:off x="1267680" y="659440"/>
            <a:ext cx="7280897" cy="2445267"/>
          </a:xfrm>
        </p:spPr>
        <p:txBody>
          <a:bodyPr/>
          <a:lstStyle/>
          <a:p>
            <a:pPr algn="l">
              <a:buFont typeface="Arial" panose="020B0604020202020204" pitchFamily="34" charset="0"/>
              <a:buChar char="•"/>
            </a:pPr>
            <a:r>
              <a:rPr lang="en-US" sz="1800" b="1" dirty="0"/>
              <a:t>Browse restaurants – </a:t>
            </a:r>
          </a:p>
          <a:p>
            <a:pPr algn="l"/>
            <a:r>
              <a:rPr lang="en-US" dirty="0"/>
              <a:t>		Users can browse Restaurants and Suppliers within their vicinity by using the 	location to search for food according to item name and type of dish.</a:t>
            </a:r>
          </a:p>
          <a:p>
            <a:pPr algn="l"/>
            <a:endParaRPr lang="en-US" dirty="0"/>
          </a:p>
          <a:p>
            <a:pPr algn="l">
              <a:buFont typeface="Arial" panose="020B0604020202020204" pitchFamily="34" charset="0"/>
              <a:buChar char="•"/>
            </a:pPr>
            <a:r>
              <a:rPr lang="en-US" sz="1800" b="1" dirty="0"/>
              <a:t>Video conference – </a:t>
            </a:r>
          </a:p>
          <a:p>
            <a:pPr algn="l"/>
            <a:r>
              <a:rPr lang="en-US" dirty="0"/>
              <a:t>		Users can use video conference </a:t>
            </a:r>
          </a:p>
          <a:p>
            <a:pPr algn="l"/>
            <a:r>
              <a:rPr lang="en-US" dirty="0"/>
              <a:t>		feature for live stream, conduct </a:t>
            </a:r>
          </a:p>
          <a:p>
            <a:pPr algn="l"/>
            <a:r>
              <a:rPr lang="en-US" dirty="0"/>
              <a:t>		classes for food lovers and any </a:t>
            </a:r>
          </a:p>
          <a:p>
            <a:pPr algn="l"/>
            <a:r>
              <a:rPr lang="en-US" dirty="0"/>
              <a:t>		other entertaining stuff.</a:t>
            </a:r>
          </a:p>
          <a:p>
            <a:pPr algn="l">
              <a:buFont typeface="Arial" panose="020B0604020202020204" pitchFamily="34" charset="0"/>
              <a:buChar char="•"/>
            </a:pPr>
            <a:endParaRPr lang="en-US" dirty="0"/>
          </a:p>
        </p:txBody>
      </p:sp>
      <p:grpSp>
        <p:nvGrpSpPr>
          <p:cNvPr id="12" name="Google Shape;3133;p64">
            <a:extLst>
              <a:ext uri="{FF2B5EF4-FFF2-40B4-BE49-F238E27FC236}">
                <a16:creationId xmlns:a16="http://schemas.microsoft.com/office/drawing/2014/main" id="{D03906DE-9F12-41CB-AB98-7C0F74472745}"/>
              </a:ext>
            </a:extLst>
          </p:cNvPr>
          <p:cNvGrpSpPr/>
          <p:nvPr/>
        </p:nvGrpSpPr>
        <p:grpSpPr>
          <a:xfrm>
            <a:off x="5131398" y="1733107"/>
            <a:ext cx="1678193" cy="2860408"/>
            <a:chOff x="1987504" y="1693814"/>
            <a:chExt cx="1316997" cy="2497175"/>
          </a:xfrm>
        </p:grpSpPr>
        <p:sp>
          <p:nvSpPr>
            <p:cNvPr id="13" name="Google Shape;3134;p64">
              <a:extLst>
                <a:ext uri="{FF2B5EF4-FFF2-40B4-BE49-F238E27FC236}">
                  <a16:creationId xmlns:a16="http://schemas.microsoft.com/office/drawing/2014/main" id="{0F8D7A7E-68FF-42D3-A2EE-F8C38649895D}"/>
                </a:ext>
              </a:extLst>
            </p:cNvPr>
            <p:cNvSpPr/>
            <p:nvPr/>
          </p:nvSpPr>
          <p:spPr>
            <a:xfrm>
              <a:off x="1987504" y="1693814"/>
              <a:ext cx="1316997" cy="2497175"/>
            </a:xfrm>
            <a:custGeom>
              <a:avLst/>
              <a:gdLst/>
              <a:ahLst/>
              <a:cxnLst/>
              <a:rect l="l" t="t" r="r" b="b"/>
              <a:pathLst>
                <a:path w="33132" h="62822" extrusionOk="0">
                  <a:moveTo>
                    <a:pt x="4495" y="1"/>
                  </a:moveTo>
                  <a:cubicBezTo>
                    <a:pt x="1998" y="1"/>
                    <a:pt x="0" y="1999"/>
                    <a:pt x="0" y="4496"/>
                  </a:cubicBezTo>
                  <a:lnTo>
                    <a:pt x="0" y="58327"/>
                  </a:lnTo>
                  <a:cubicBezTo>
                    <a:pt x="0" y="60824"/>
                    <a:pt x="1998" y="62822"/>
                    <a:pt x="4495" y="62822"/>
                  </a:cubicBezTo>
                  <a:lnTo>
                    <a:pt x="28692" y="62822"/>
                  </a:lnTo>
                  <a:cubicBezTo>
                    <a:pt x="31133" y="62822"/>
                    <a:pt x="33131" y="60824"/>
                    <a:pt x="33131" y="58327"/>
                  </a:cubicBezTo>
                  <a:lnTo>
                    <a:pt x="33131" y="4496"/>
                  </a:lnTo>
                  <a:cubicBezTo>
                    <a:pt x="33131" y="1999"/>
                    <a:pt x="31133" y="1"/>
                    <a:pt x="2869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135;p64">
              <a:extLst>
                <a:ext uri="{FF2B5EF4-FFF2-40B4-BE49-F238E27FC236}">
                  <a16:creationId xmlns:a16="http://schemas.microsoft.com/office/drawing/2014/main" id="{27E312A6-1838-4E8A-9C7F-6A3DD63D5FF4}"/>
                </a:ext>
              </a:extLst>
            </p:cNvPr>
            <p:cNvSpPr/>
            <p:nvPr/>
          </p:nvSpPr>
          <p:spPr>
            <a:xfrm>
              <a:off x="2610685" y="1766636"/>
              <a:ext cx="70636" cy="60301"/>
            </a:xfrm>
            <a:custGeom>
              <a:avLst/>
              <a:gdLst/>
              <a:ahLst/>
              <a:cxnLst/>
              <a:rect l="l" t="t" r="r" b="b"/>
              <a:pathLst>
                <a:path w="1777" h="1517" extrusionOk="0">
                  <a:moveTo>
                    <a:pt x="999" y="0"/>
                  </a:moveTo>
                  <a:cubicBezTo>
                    <a:pt x="333" y="0"/>
                    <a:pt x="0" y="832"/>
                    <a:pt x="444" y="1276"/>
                  </a:cubicBezTo>
                  <a:cubicBezTo>
                    <a:pt x="611" y="1443"/>
                    <a:pt x="808" y="1517"/>
                    <a:pt x="999" y="1517"/>
                  </a:cubicBezTo>
                  <a:cubicBezTo>
                    <a:pt x="1382" y="1517"/>
                    <a:pt x="1739" y="1221"/>
                    <a:pt x="1776" y="777"/>
                  </a:cubicBezTo>
                  <a:cubicBezTo>
                    <a:pt x="1776" y="333"/>
                    <a:pt x="1388" y="0"/>
                    <a:pt x="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36;p64">
              <a:extLst>
                <a:ext uri="{FF2B5EF4-FFF2-40B4-BE49-F238E27FC236}">
                  <a16:creationId xmlns:a16="http://schemas.microsoft.com/office/drawing/2014/main" id="{66755503-1B3F-483D-89FE-ECF1416A101B}"/>
                </a:ext>
              </a:extLst>
            </p:cNvPr>
            <p:cNvSpPr/>
            <p:nvPr/>
          </p:nvSpPr>
          <p:spPr>
            <a:xfrm>
              <a:off x="2548663" y="3880606"/>
              <a:ext cx="194700" cy="194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37;p64">
              <a:extLst>
                <a:ext uri="{FF2B5EF4-FFF2-40B4-BE49-F238E27FC236}">
                  <a16:creationId xmlns:a16="http://schemas.microsoft.com/office/drawing/2014/main" id="{3C088686-AE4B-4646-948C-4D0C9B5E61B7}"/>
                </a:ext>
              </a:extLst>
            </p:cNvPr>
            <p:cNvSpPr/>
            <p:nvPr/>
          </p:nvSpPr>
          <p:spPr>
            <a:xfrm>
              <a:off x="2610613" y="3942556"/>
              <a:ext cx="70800" cy="708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Google Shape;3138;p64">
            <a:extLst>
              <a:ext uri="{FF2B5EF4-FFF2-40B4-BE49-F238E27FC236}">
                <a16:creationId xmlns:a16="http://schemas.microsoft.com/office/drawing/2014/main" id="{6735964F-E313-4AB4-A07B-76101BCC3B6F}"/>
              </a:ext>
            </a:extLst>
          </p:cNvPr>
          <p:cNvPicPr preferRelativeResize="0"/>
          <p:nvPr/>
        </p:nvPicPr>
        <p:blipFill rotWithShape="1">
          <a:blip r:embed="rId2">
            <a:alphaModFix/>
          </a:blip>
          <a:srcRect l="32334" r="32334"/>
          <a:stretch/>
        </p:blipFill>
        <p:spPr>
          <a:xfrm>
            <a:off x="5218102" y="1918019"/>
            <a:ext cx="1488536" cy="2192567"/>
          </a:xfrm>
          <a:prstGeom prst="rect">
            <a:avLst/>
          </a:prstGeom>
          <a:noFill/>
          <a:ln>
            <a:noFill/>
          </a:ln>
        </p:spPr>
      </p:pic>
      <p:sp>
        <p:nvSpPr>
          <p:cNvPr id="18" name="TextBox 17">
            <a:extLst>
              <a:ext uri="{FF2B5EF4-FFF2-40B4-BE49-F238E27FC236}">
                <a16:creationId xmlns:a16="http://schemas.microsoft.com/office/drawing/2014/main" id="{C6FEBB74-6537-4125-B0F0-6CBCE5CC79AE}"/>
              </a:ext>
            </a:extLst>
          </p:cNvPr>
          <p:cNvSpPr txBox="1"/>
          <p:nvPr/>
        </p:nvSpPr>
        <p:spPr>
          <a:xfrm>
            <a:off x="5414507" y="2141121"/>
            <a:ext cx="1219569" cy="1488089"/>
          </a:xfrm>
          <a:prstGeom prst="rect">
            <a:avLst/>
          </a:prstGeom>
          <a:noFill/>
        </p:spPr>
        <p:txBody>
          <a:bodyPr wrap="square" rtlCol="0">
            <a:spAutoFit/>
          </a:bodyPr>
          <a:lstStyle/>
          <a:p>
            <a:endParaRPr lang="en-US" dirty="0"/>
          </a:p>
        </p:txBody>
      </p:sp>
      <p:sp>
        <p:nvSpPr>
          <p:cNvPr id="23" name="Google Shape;2490;p44">
            <a:extLst>
              <a:ext uri="{FF2B5EF4-FFF2-40B4-BE49-F238E27FC236}">
                <a16:creationId xmlns:a16="http://schemas.microsoft.com/office/drawing/2014/main" id="{2CA1D74F-1A04-406D-9058-A04AF09446C6}"/>
              </a:ext>
            </a:extLst>
          </p:cNvPr>
          <p:cNvSpPr/>
          <p:nvPr/>
        </p:nvSpPr>
        <p:spPr>
          <a:xfrm rot="10799603">
            <a:off x="5397733" y="2253109"/>
            <a:ext cx="1219368" cy="1697319"/>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4" name="Picture 6" descr="EventKeeper : Tell a Friend">
            <a:extLst>
              <a:ext uri="{FF2B5EF4-FFF2-40B4-BE49-F238E27FC236}">
                <a16:creationId xmlns:a16="http://schemas.microsoft.com/office/drawing/2014/main" id="{098ABB1C-D688-4788-A1C3-349021561C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51" t="16038" r="16598" b="13784"/>
          <a:stretch/>
        </p:blipFill>
        <p:spPr bwMode="auto">
          <a:xfrm>
            <a:off x="5356893" y="2481949"/>
            <a:ext cx="1267371" cy="12769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8CEB565-97EA-4483-A8E9-896FF3846C9F}"/>
              </a:ext>
            </a:extLst>
          </p:cNvPr>
          <p:cNvSpPr/>
          <p:nvPr/>
        </p:nvSpPr>
        <p:spPr>
          <a:xfrm>
            <a:off x="4830184" y="1590882"/>
            <a:ext cx="2237591" cy="3002633"/>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06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1">
            <a:extLst>
              <a:ext uri="{FF2B5EF4-FFF2-40B4-BE49-F238E27FC236}">
                <a16:creationId xmlns:a16="http://schemas.microsoft.com/office/drawing/2014/main" id="{E20D67B4-0299-4653-972E-1FD8FF27C1CB}"/>
              </a:ext>
            </a:extLst>
          </p:cNvPr>
          <p:cNvSpPr>
            <a:spLocks noGrp="1"/>
          </p:cNvSpPr>
          <p:nvPr>
            <p:ph type="subTitle" idx="1"/>
          </p:nvPr>
        </p:nvSpPr>
        <p:spPr>
          <a:xfrm>
            <a:off x="1007980" y="1520455"/>
            <a:ext cx="7472283" cy="3117111"/>
          </a:xfrm>
        </p:spPr>
        <p:txBody>
          <a:bodyPr/>
          <a:lstStyle/>
          <a:p>
            <a:pPr algn="l">
              <a:buFont typeface="Arial" panose="020B0604020202020204" pitchFamily="34" charset="0"/>
              <a:buChar char="•"/>
            </a:pPr>
            <a:r>
              <a:rPr lang="en-US" sz="1800" b="1" dirty="0"/>
              <a:t>Performance – </a:t>
            </a:r>
          </a:p>
          <a:p>
            <a:pPr algn="l"/>
            <a:r>
              <a:rPr lang="en-US" dirty="0"/>
              <a:t>		</a:t>
            </a:r>
            <a:r>
              <a:rPr lang="en-US" sz="1600" dirty="0"/>
              <a:t>This is a simple and lightweight android application.</a:t>
            </a:r>
          </a:p>
          <a:p>
            <a:pPr algn="l"/>
            <a:endParaRPr lang="en-US" sz="1600" dirty="0"/>
          </a:p>
          <a:p>
            <a:pPr algn="l">
              <a:buFont typeface="Arial" panose="020B0604020202020204" pitchFamily="34" charset="0"/>
              <a:buChar char="•"/>
            </a:pPr>
            <a:r>
              <a:rPr lang="en-US" sz="1800" b="1" dirty="0"/>
              <a:t>Portability – </a:t>
            </a:r>
          </a:p>
          <a:p>
            <a:pPr algn="l"/>
            <a:r>
              <a:rPr lang="en-US" dirty="0"/>
              <a:t>		</a:t>
            </a:r>
            <a:r>
              <a:rPr lang="en-US" sz="1600" dirty="0"/>
              <a:t>This application can be downloaded easily from Google play store.</a:t>
            </a:r>
            <a:endParaRPr lang="en-US" dirty="0"/>
          </a:p>
          <a:p>
            <a:pPr algn="l"/>
            <a:endParaRPr lang="en-US" dirty="0"/>
          </a:p>
          <a:p>
            <a:pPr algn="l">
              <a:buFont typeface="Arial" panose="020B0604020202020204" pitchFamily="34" charset="0"/>
              <a:buChar char="•"/>
            </a:pPr>
            <a:r>
              <a:rPr lang="en-US" sz="1800" b="1" dirty="0"/>
              <a:t>Security</a:t>
            </a:r>
            <a:r>
              <a:rPr lang="en-US" sz="2400" dirty="0"/>
              <a:t> </a:t>
            </a:r>
            <a:r>
              <a:rPr lang="en-US" sz="1800" b="1" dirty="0"/>
              <a:t>– </a:t>
            </a:r>
          </a:p>
          <a:p>
            <a:pPr algn="l"/>
            <a:r>
              <a:rPr lang="en-US" dirty="0"/>
              <a:t>		</a:t>
            </a:r>
            <a:r>
              <a:rPr lang="en-US" sz="1600" dirty="0"/>
              <a:t>We maintain three separate user profiles for normal users, business users and 	skill sellers.</a:t>
            </a:r>
          </a:p>
          <a:p>
            <a:pPr algn="l"/>
            <a:r>
              <a:rPr lang="en-US" sz="1600" dirty="0"/>
              <a:t>		Unauthorized users should not be able to access the application. 	</a:t>
            </a:r>
          </a:p>
          <a:p>
            <a:pPr algn="l"/>
            <a:r>
              <a:rPr lang="en-US" sz="1600" dirty="0"/>
              <a:t>		Irrelevant posts and profiles will be automatically banned. </a:t>
            </a:r>
          </a:p>
        </p:txBody>
      </p:sp>
      <p:sp>
        <p:nvSpPr>
          <p:cNvPr id="10" name="Title 2">
            <a:extLst>
              <a:ext uri="{FF2B5EF4-FFF2-40B4-BE49-F238E27FC236}">
                <a16:creationId xmlns:a16="http://schemas.microsoft.com/office/drawing/2014/main" id="{B21831AF-F9F0-4EA8-BE6F-3702AE96355F}"/>
              </a:ext>
            </a:extLst>
          </p:cNvPr>
          <p:cNvSpPr txBox="1">
            <a:spLocks/>
          </p:cNvSpPr>
          <p:nvPr/>
        </p:nvSpPr>
        <p:spPr>
          <a:xfrm>
            <a:off x="1284598" y="741518"/>
            <a:ext cx="5690359" cy="77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1pPr>
            <a:lvl2pPr marR="0" lvl="1"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2pPr>
            <a:lvl3pPr marR="0" lvl="2"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3pPr>
            <a:lvl4pPr marR="0" lvl="3"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4pPr>
            <a:lvl5pPr marR="0" lvl="4"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5pPr>
            <a:lvl6pPr marR="0" lvl="5"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6pPr>
            <a:lvl7pPr marR="0" lvl="6"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7pPr>
            <a:lvl8pPr marR="0" lvl="7"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8pPr>
            <a:lvl9pPr marR="0" lvl="8" algn="r"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9pPr>
          </a:lstStyle>
          <a:p>
            <a:pPr algn="l"/>
            <a:r>
              <a:rPr lang="en-US" sz="2800" dirty="0"/>
              <a:t>Non-Functional Requirements</a:t>
            </a:r>
          </a:p>
        </p:txBody>
      </p:sp>
      <p:pic>
        <p:nvPicPr>
          <p:cNvPr id="3076" name="Picture 4" descr="Health app cartoon illustration vector free download">
            <a:extLst>
              <a:ext uri="{FF2B5EF4-FFF2-40B4-BE49-F238E27FC236}">
                <a16:creationId xmlns:a16="http://schemas.microsoft.com/office/drawing/2014/main" id="{9C164078-E3C3-4E06-9E56-DDE2AD03D8B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7229" r="6937" b="8612"/>
          <a:stretch/>
        </p:blipFill>
        <p:spPr bwMode="auto">
          <a:xfrm>
            <a:off x="6436310" y="395568"/>
            <a:ext cx="2043953" cy="2176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2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1">
            <a:extLst>
              <a:ext uri="{FF2B5EF4-FFF2-40B4-BE49-F238E27FC236}">
                <a16:creationId xmlns:a16="http://schemas.microsoft.com/office/drawing/2014/main" id="{E20D67B4-0299-4653-972E-1FD8FF27C1CB}"/>
              </a:ext>
            </a:extLst>
          </p:cNvPr>
          <p:cNvSpPr>
            <a:spLocks noGrp="1"/>
          </p:cNvSpPr>
          <p:nvPr>
            <p:ph type="subTitle" idx="1"/>
          </p:nvPr>
        </p:nvSpPr>
        <p:spPr>
          <a:xfrm>
            <a:off x="1001866" y="806406"/>
            <a:ext cx="7419120" cy="3956980"/>
          </a:xfrm>
        </p:spPr>
        <p:txBody>
          <a:bodyPr/>
          <a:lstStyle/>
          <a:p>
            <a:pPr algn="l">
              <a:buFont typeface="Arial" panose="020B0604020202020204" pitchFamily="34" charset="0"/>
              <a:buChar char="•"/>
            </a:pPr>
            <a:r>
              <a:rPr lang="en-US" sz="1800" b="1" dirty="0"/>
              <a:t>Maintenance – </a:t>
            </a:r>
          </a:p>
          <a:p>
            <a:pPr algn="l"/>
            <a:r>
              <a:rPr lang="en-US" dirty="0"/>
              <a:t>		</a:t>
            </a:r>
            <a:r>
              <a:rPr lang="en-US" sz="1600" dirty="0"/>
              <a:t>We would be able to do all the new updates according to the technology change. </a:t>
            </a:r>
          </a:p>
          <a:p>
            <a:pPr algn="l"/>
            <a:r>
              <a:rPr lang="en-US" sz="1600" dirty="0"/>
              <a:t>		By considering the customer reviews, we will update the app to continue a well 	maintenance. </a:t>
            </a:r>
            <a:endParaRPr lang="en-US" dirty="0"/>
          </a:p>
          <a:p>
            <a:pPr algn="l"/>
            <a:endParaRPr lang="en-US" dirty="0"/>
          </a:p>
          <a:p>
            <a:pPr algn="l">
              <a:buFont typeface="Arial" panose="020B0604020202020204" pitchFamily="34" charset="0"/>
              <a:buChar char="•"/>
            </a:pPr>
            <a:r>
              <a:rPr lang="en-US" sz="1800" b="1" dirty="0"/>
              <a:t>Reliability – </a:t>
            </a:r>
          </a:p>
          <a:p>
            <a:pPr algn="l"/>
            <a:r>
              <a:rPr lang="en-US" dirty="0"/>
              <a:t>		</a:t>
            </a:r>
            <a:r>
              <a:rPr lang="en-US" sz="1600" dirty="0"/>
              <a:t>The application will run with less failures. </a:t>
            </a:r>
          </a:p>
          <a:p>
            <a:pPr algn="l"/>
            <a:r>
              <a:rPr lang="en-US" sz="1600" dirty="0"/>
              <a:t>		The definition of a failure will be clearly identified by using validations and 	exception handling. </a:t>
            </a:r>
          </a:p>
          <a:p>
            <a:pPr algn="l"/>
            <a:r>
              <a:rPr lang="en-US" sz="1600" dirty="0"/>
              <a:t>		We will specify the consequences of application failure, how to protect from 	failure, a strategy for error detection, and a strategy for correction.</a:t>
            </a:r>
          </a:p>
        </p:txBody>
      </p:sp>
    </p:spTree>
    <p:extLst>
      <p:ext uri="{BB962C8B-B14F-4D97-AF65-F5344CB8AC3E}">
        <p14:creationId xmlns:p14="http://schemas.microsoft.com/office/powerpoint/2010/main" val="293887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1"/>
        <p:cNvGrpSpPr/>
        <p:nvPr/>
      </p:nvGrpSpPr>
      <p:grpSpPr>
        <a:xfrm>
          <a:off x="0" y="0"/>
          <a:ext cx="0" cy="0"/>
          <a:chOff x="0" y="0"/>
          <a:chExt cx="0" cy="0"/>
        </a:xfrm>
      </p:grpSpPr>
      <p:sp>
        <p:nvSpPr>
          <p:cNvPr id="2582" name="Google Shape;2582;p48"/>
          <p:cNvSpPr txBox="1">
            <a:spLocks noGrp="1"/>
          </p:cNvSpPr>
          <p:nvPr>
            <p:ph type="title"/>
          </p:nvPr>
        </p:nvSpPr>
        <p:spPr>
          <a:xfrm>
            <a:off x="819837" y="451048"/>
            <a:ext cx="4025100" cy="6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Benifits</a:t>
            </a:r>
            <a:endParaRPr sz="2800" dirty="0"/>
          </a:p>
        </p:txBody>
      </p:sp>
      <p:sp>
        <p:nvSpPr>
          <p:cNvPr id="2635" name="Google Shape;2635;p48"/>
          <p:cNvSpPr/>
          <p:nvPr/>
        </p:nvSpPr>
        <p:spPr>
          <a:xfrm rot="5203398">
            <a:off x="870189" y="1135504"/>
            <a:ext cx="216719" cy="305532"/>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solidFill>
                <a:schemeClr val="accent3">
                  <a:lumMod val="50000"/>
                </a:schemeClr>
              </a:solidFill>
            </a:endParaRPr>
          </a:p>
        </p:txBody>
      </p:sp>
      <p:sp>
        <p:nvSpPr>
          <p:cNvPr id="2636" name="Google Shape;2636;p48"/>
          <p:cNvSpPr/>
          <p:nvPr/>
        </p:nvSpPr>
        <p:spPr>
          <a:xfrm rot="5203398">
            <a:off x="870189" y="1721881"/>
            <a:ext cx="216719" cy="305532"/>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37" name="Google Shape;2637;p48"/>
          <p:cNvSpPr/>
          <p:nvPr/>
        </p:nvSpPr>
        <p:spPr>
          <a:xfrm rot="5203398">
            <a:off x="870188" y="2296054"/>
            <a:ext cx="216719" cy="305532"/>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38" name="Google Shape;2638;p48"/>
          <p:cNvSpPr txBox="1"/>
          <p:nvPr/>
        </p:nvSpPr>
        <p:spPr>
          <a:xfrm>
            <a:off x="1235399" y="1088447"/>
            <a:ext cx="6883574" cy="5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1"/>
                </a:solidFill>
                <a:latin typeface="Barlow Semi Condensed"/>
                <a:ea typeface="Barlow Semi Condensed"/>
                <a:cs typeface="Barlow Semi Condensed"/>
                <a:sym typeface="Barlow Semi Condensed"/>
              </a:rPr>
              <a:t>Food lovers can use this app as a social media platform to share posts, stories videos to their followers.</a:t>
            </a:r>
          </a:p>
        </p:txBody>
      </p:sp>
      <p:sp>
        <p:nvSpPr>
          <p:cNvPr id="2639" name="Google Shape;2639;p48"/>
          <p:cNvSpPr txBox="1"/>
          <p:nvPr/>
        </p:nvSpPr>
        <p:spPr>
          <a:xfrm>
            <a:off x="1235399" y="2262150"/>
            <a:ext cx="6886625" cy="5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1"/>
                </a:solidFill>
                <a:latin typeface="Barlow Semi Condensed"/>
                <a:ea typeface="Barlow Semi Condensed"/>
                <a:cs typeface="Barlow Semi Condensed"/>
                <a:sym typeface="Barlow Semi Condensed"/>
              </a:rPr>
              <a:t>If the</a:t>
            </a:r>
            <a:r>
              <a:rPr lang="en-US" sz="1600" dirty="0">
                <a:solidFill>
                  <a:schemeClr val="accent1"/>
                </a:solidFill>
                <a:latin typeface="Barlow Semi Condensed"/>
                <a:ea typeface="Barlow Semi Condensed"/>
                <a:cs typeface="Barlow Semi Condensed"/>
                <a:sym typeface="Barlow Semi Condensed"/>
              </a:rPr>
              <a:t>re</a:t>
            </a:r>
            <a:r>
              <a:rPr lang="en" sz="1600" dirty="0">
                <a:solidFill>
                  <a:schemeClr val="accent1"/>
                </a:solidFill>
                <a:latin typeface="Barlow Semi Condensed"/>
                <a:ea typeface="Barlow Semi Condensed"/>
                <a:cs typeface="Barlow Semi Condensed"/>
                <a:sym typeface="Barlow Semi Condensed"/>
              </a:rPr>
              <a:t> are any content creators that create recipies or new experiments, they can share their ideas thourgh ‘’Food Mania”.</a:t>
            </a:r>
            <a:endParaRPr sz="1600" dirty="0">
              <a:solidFill>
                <a:schemeClr val="accent1"/>
              </a:solidFill>
              <a:latin typeface="Barlow Semi Condensed"/>
              <a:ea typeface="Barlow Semi Condensed"/>
              <a:cs typeface="Barlow Semi Condensed"/>
              <a:sym typeface="Barlow Semi Condensed"/>
            </a:endParaRPr>
          </a:p>
        </p:txBody>
      </p:sp>
      <p:sp>
        <p:nvSpPr>
          <p:cNvPr id="2640" name="Google Shape;2640;p48"/>
          <p:cNvSpPr txBox="1"/>
          <p:nvPr/>
        </p:nvSpPr>
        <p:spPr>
          <a:xfrm>
            <a:off x="1235399" y="2902350"/>
            <a:ext cx="6883574" cy="5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1"/>
                </a:solidFill>
                <a:latin typeface="Barlow Semi Condensed"/>
                <a:ea typeface="Barlow Semi Condensed"/>
                <a:cs typeface="Barlow Semi Condensed"/>
                <a:sym typeface="Barlow Semi Condensed"/>
              </a:rPr>
              <a:t>Users can quickly find the nearest chef they want, and it makes a good platform for those who want to sell their culinary skills.</a:t>
            </a:r>
            <a:endParaRPr sz="1600" dirty="0">
              <a:solidFill>
                <a:schemeClr val="accent1"/>
              </a:solidFill>
              <a:latin typeface="Barlow Semi Condensed"/>
              <a:ea typeface="Barlow Semi Condensed"/>
              <a:cs typeface="Barlow Semi Condensed"/>
              <a:sym typeface="Barlow Semi Condensed"/>
            </a:endParaRPr>
          </a:p>
        </p:txBody>
      </p:sp>
      <p:sp>
        <p:nvSpPr>
          <p:cNvPr id="61" name="Google Shape;2638;p48">
            <a:extLst>
              <a:ext uri="{FF2B5EF4-FFF2-40B4-BE49-F238E27FC236}">
                <a16:creationId xmlns:a16="http://schemas.microsoft.com/office/drawing/2014/main" id="{513D5950-8278-4341-B15D-D550D8C63269}"/>
              </a:ext>
            </a:extLst>
          </p:cNvPr>
          <p:cNvSpPr txBox="1"/>
          <p:nvPr/>
        </p:nvSpPr>
        <p:spPr>
          <a:xfrm>
            <a:off x="1235399" y="1663950"/>
            <a:ext cx="7200994" cy="5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1"/>
                </a:solidFill>
                <a:latin typeface="Barlow Semi Condensed"/>
                <a:ea typeface="Barlow Semi Condensed"/>
                <a:cs typeface="Barlow Semi Condensed"/>
                <a:sym typeface="Barlow Semi Condensed"/>
              </a:rPr>
              <a:t>Users can find restaurants by using their locations and they can directly drop a message to that restaurants and shops for any queries.</a:t>
            </a:r>
          </a:p>
        </p:txBody>
      </p:sp>
      <p:sp>
        <p:nvSpPr>
          <p:cNvPr id="62" name="Google Shape;2637;p48">
            <a:extLst>
              <a:ext uri="{FF2B5EF4-FFF2-40B4-BE49-F238E27FC236}">
                <a16:creationId xmlns:a16="http://schemas.microsoft.com/office/drawing/2014/main" id="{188F4A70-614D-404C-8BC2-122079D01B20}"/>
              </a:ext>
            </a:extLst>
          </p:cNvPr>
          <p:cNvSpPr/>
          <p:nvPr/>
        </p:nvSpPr>
        <p:spPr>
          <a:xfrm rot="5203398">
            <a:off x="870189" y="2959001"/>
            <a:ext cx="216719" cy="305532"/>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dirty="0"/>
          </a:p>
        </p:txBody>
      </p:sp>
      <p:sp>
        <p:nvSpPr>
          <p:cNvPr id="65" name="Google Shape;2636;p48">
            <a:extLst>
              <a:ext uri="{FF2B5EF4-FFF2-40B4-BE49-F238E27FC236}">
                <a16:creationId xmlns:a16="http://schemas.microsoft.com/office/drawing/2014/main" id="{F2BB3775-1173-48CD-ADCC-D71464FB2C90}"/>
              </a:ext>
            </a:extLst>
          </p:cNvPr>
          <p:cNvSpPr/>
          <p:nvPr/>
        </p:nvSpPr>
        <p:spPr>
          <a:xfrm rot="5203398">
            <a:off x="870188" y="3537076"/>
            <a:ext cx="216719" cy="305532"/>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6" name="Google Shape;2640;p48">
            <a:extLst>
              <a:ext uri="{FF2B5EF4-FFF2-40B4-BE49-F238E27FC236}">
                <a16:creationId xmlns:a16="http://schemas.microsoft.com/office/drawing/2014/main" id="{61229148-F53D-4740-B4D6-1E856D87F436}"/>
              </a:ext>
            </a:extLst>
          </p:cNvPr>
          <p:cNvSpPr txBox="1"/>
          <p:nvPr/>
        </p:nvSpPr>
        <p:spPr>
          <a:xfrm>
            <a:off x="1235399" y="3518157"/>
            <a:ext cx="7510568" cy="5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1"/>
                </a:solidFill>
                <a:latin typeface="Barlow Semi Condensed"/>
                <a:ea typeface="Barlow Semi Condensed"/>
                <a:cs typeface="Barlow Semi Condensed"/>
                <a:sym typeface="Barlow Semi Condensed"/>
              </a:rPr>
              <a:t>There is an additional feature to conduct video conferences. Along with that users can conduct online classes to share their cooking knowledge with friends.</a:t>
            </a:r>
            <a:endParaRPr sz="1600" dirty="0">
              <a:solidFill>
                <a:schemeClr val="accent1"/>
              </a:solidFill>
              <a:latin typeface="Barlow Semi Condensed"/>
              <a:ea typeface="Barlow Semi Condensed"/>
              <a:cs typeface="Barlow Semi Condensed"/>
              <a:sym typeface="Barlow Semi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2"/>
        <p:cNvGrpSpPr/>
        <p:nvPr/>
      </p:nvGrpSpPr>
      <p:grpSpPr>
        <a:xfrm>
          <a:off x="0" y="0"/>
          <a:ext cx="0" cy="0"/>
          <a:chOff x="0" y="0"/>
          <a:chExt cx="0" cy="0"/>
        </a:xfrm>
      </p:grpSpPr>
      <p:sp>
        <p:nvSpPr>
          <p:cNvPr id="3203" name="Google Shape;3203;p68"/>
          <p:cNvSpPr txBox="1">
            <a:spLocks noGrp="1"/>
          </p:cNvSpPr>
          <p:nvPr>
            <p:ph type="title"/>
          </p:nvPr>
        </p:nvSpPr>
        <p:spPr>
          <a:xfrm>
            <a:off x="1616149" y="890374"/>
            <a:ext cx="3040911" cy="7151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Group Members</a:t>
            </a:r>
            <a:endParaRPr dirty="0"/>
          </a:p>
        </p:txBody>
      </p:sp>
      <p:sp>
        <p:nvSpPr>
          <p:cNvPr id="3204" name="Google Shape;3204;p68"/>
          <p:cNvSpPr txBox="1">
            <a:spLocks noGrp="1"/>
          </p:cNvSpPr>
          <p:nvPr>
            <p:ph type="body" idx="1"/>
          </p:nvPr>
        </p:nvSpPr>
        <p:spPr>
          <a:xfrm>
            <a:off x="1432127" y="1783232"/>
            <a:ext cx="4296992" cy="2702877"/>
          </a:xfrm>
          <a:prstGeom prst="rect">
            <a:avLst/>
          </a:prstGeom>
        </p:spPr>
        <p:txBody>
          <a:bodyPr spcFirstLastPara="1" wrap="square" lIns="91425" tIns="91425" rIns="91425" bIns="91425" anchor="t" anchorCtr="0">
            <a:noAutofit/>
          </a:bodyPr>
          <a:lstStyle/>
          <a:p>
            <a:pPr marL="114300" lvl="0" indent="0" algn="l" rtl="0">
              <a:lnSpc>
                <a:spcPct val="150000"/>
              </a:lnSpc>
              <a:spcBef>
                <a:spcPts val="0"/>
              </a:spcBef>
              <a:spcAft>
                <a:spcPts val="0"/>
              </a:spcAft>
              <a:buSzPts val="1800"/>
              <a:buNone/>
            </a:pPr>
            <a:r>
              <a:rPr lang="en-US" sz="1800" dirty="0"/>
              <a:t>COHDSE201F- 011	     A. D. M. L. Aluthge COHDSE201F- 040	     H. P. K. G. Pathirana COHDSE201F- 041	     Y. D. Ranasinghe COHDSE201F- 042	     V. T. Mohotti	</a:t>
            </a:r>
            <a:endParaRPr dirty="0"/>
          </a:p>
        </p:txBody>
      </p:sp>
      <p:sp>
        <p:nvSpPr>
          <p:cNvPr id="3205" name="Google Shape;3205;p68"/>
          <p:cNvSpPr/>
          <p:nvPr/>
        </p:nvSpPr>
        <p:spPr>
          <a:xfrm rot="10799643">
            <a:off x="5349972" y="2190098"/>
            <a:ext cx="2217040" cy="1841391"/>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6" name="Google Shape;3206;p68"/>
          <p:cNvGrpSpPr/>
          <p:nvPr/>
        </p:nvGrpSpPr>
        <p:grpSpPr>
          <a:xfrm>
            <a:off x="5874798" y="2612017"/>
            <a:ext cx="1167370" cy="1060844"/>
            <a:chOff x="5676588" y="2661025"/>
            <a:chExt cx="567925" cy="516100"/>
          </a:xfrm>
        </p:grpSpPr>
        <p:sp>
          <p:nvSpPr>
            <p:cNvPr id="3207" name="Google Shape;3207;p68"/>
            <p:cNvSpPr/>
            <p:nvPr/>
          </p:nvSpPr>
          <p:spPr>
            <a:xfrm>
              <a:off x="5676588" y="2713900"/>
              <a:ext cx="567925" cy="463225"/>
            </a:xfrm>
            <a:custGeom>
              <a:avLst/>
              <a:gdLst/>
              <a:ahLst/>
              <a:cxnLst/>
              <a:rect l="l" t="t" r="r" b="b"/>
              <a:pathLst>
                <a:path w="22717" h="18529" extrusionOk="0">
                  <a:moveTo>
                    <a:pt x="11084" y="1"/>
                  </a:moveTo>
                  <a:cubicBezTo>
                    <a:pt x="19544" y="1"/>
                    <a:pt x="22717" y="4231"/>
                    <a:pt x="22717" y="9518"/>
                  </a:cubicBezTo>
                  <a:cubicBezTo>
                    <a:pt x="22717" y="14299"/>
                    <a:pt x="17429" y="18529"/>
                    <a:pt x="11084" y="18529"/>
                  </a:cubicBezTo>
                  <a:cubicBezTo>
                    <a:pt x="4739" y="18529"/>
                    <a:pt x="1" y="14299"/>
                    <a:pt x="1" y="9518"/>
                  </a:cubicBezTo>
                  <a:cubicBezTo>
                    <a:pt x="1" y="4231"/>
                    <a:pt x="2623" y="1"/>
                    <a:pt x="1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8"/>
            <p:cNvSpPr/>
            <p:nvPr/>
          </p:nvSpPr>
          <p:spPr>
            <a:xfrm>
              <a:off x="5914538" y="2872525"/>
              <a:ext cx="79350" cy="79350"/>
            </a:xfrm>
            <a:custGeom>
              <a:avLst/>
              <a:gdLst/>
              <a:ahLst/>
              <a:cxnLst/>
              <a:rect l="l" t="t" r="r" b="b"/>
              <a:pathLst>
                <a:path w="3174" h="3174" extrusionOk="0">
                  <a:moveTo>
                    <a:pt x="1566" y="1"/>
                  </a:moveTo>
                  <a:cubicBezTo>
                    <a:pt x="508" y="1"/>
                    <a:pt x="1" y="1058"/>
                    <a:pt x="1" y="1608"/>
                  </a:cubicBezTo>
                  <a:cubicBezTo>
                    <a:pt x="1" y="2666"/>
                    <a:pt x="508" y="3173"/>
                    <a:pt x="1566" y="3173"/>
                  </a:cubicBezTo>
                  <a:cubicBezTo>
                    <a:pt x="2116" y="3173"/>
                    <a:pt x="3173" y="2666"/>
                    <a:pt x="3173" y="1608"/>
                  </a:cubicBezTo>
                  <a:cubicBezTo>
                    <a:pt x="3173" y="1058"/>
                    <a:pt x="2116" y="1"/>
                    <a:pt x="1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8"/>
            <p:cNvSpPr/>
            <p:nvPr/>
          </p:nvSpPr>
          <p:spPr>
            <a:xfrm>
              <a:off x="5768613" y="2674775"/>
              <a:ext cx="370150" cy="185100"/>
            </a:xfrm>
            <a:custGeom>
              <a:avLst/>
              <a:gdLst/>
              <a:ahLst/>
              <a:cxnLst/>
              <a:rect l="l" t="t" r="r" b="b"/>
              <a:pathLst>
                <a:path w="14806" h="7404" extrusionOk="0">
                  <a:moveTo>
                    <a:pt x="14806" y="5288"/>
                  </a:moveTo>
                  <a:cubicBezTo>
                    <a:pt x="13241" y="3173"/>
                    <a:pt x="10576" y="2623"/>
                    <a:pt x="8460" y="3173"/>
                  </a:cubicBezTo>
                  <a:cubicBezTo>
                    <a:pt x="9518" y="2623"/>
                    <a:pt x="10068" y="2116"/>
                    <a:pt x="13241" y="2116"/>
                  </a:cubicBezTo>
                  <a:cubicBezTo>
                    <a:pt x="11125" y="1058"/>
                    <a:pt x="8460" y="1058"/>
                    <a:pt x="6895" y="3173"/>
                  </a:cubicBezTo>
                  <a:cubicBezTo>
                    <a:pt x="6895" y="1566"/>
                    <a:pt x="5288" y="508"/>
                    <a:pt x="3723" y="0"/>
                  </a:cubicBezTo>
                  <a:cubicBezTo>
                    <a:pt x="4780" y="1058"/>
                    <a:pt x="5288" y="1058"/>
                    <a:pt x="5288" y="3173"/>
                  </a:cubicBezTo>
                  <a:cubicBezTo>
                    <a:pt x="3723" y="2116"/>
                    <a:pt x="1607" y="2623"/>
                    <a:pt x="0" y="4231"/>
                  </a:cubicBezTo>
                  <a:cubicBezTo>
                    <a:pt x="2115" y="3681"/>
                    <a:pt x="3723" y="3681"/>
                    <a:pt x="4230" y="4231"/>
                  </a:cubicBezTo>
                  <a:cubicBezTo>
                    <a:pt x="2665" y="4738"/>
                    <a:pt x="2115" y="5796"/>
                    <a:pt x="2115" y="7403"/>
                  </a:cubicBezTo>
                  <a:cubicBezTo>
                    <a:pt x="3173" y="4738"/>
                    <a:pt x="5288" y="4231"/>
                    <a:pt x="6345" y="4738"/>
                  </a:cubicBezTo>
                  <a:cubicBezTo>
                    <a:pt x="7953" y="4738"/>
                    <a:pt x="9010" y="5796"/>
                    <a:pt x="9518" y="7403"/>
                  </a:cubicBezTo>
                  <a:cubicBezTo>
                    <a:pt x="9518" y="5796"/>
                    <a:pt x="9518" y="5288"/>
                    <a:pt x="9010" y="4738"/>
                  </a:cubicBezTo>
                  <a:cubicBezTo>
                    <a:pt x="9518" y="3681"/>
                    <a:pt x="12691" y="3681"/>
                    <a:pt x="14806" y="52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8"/>
            <p:cNvSpPr/>
            <p:nvPr/>
          </p:nvSpPr>
          <p:spPr>
            <a:xfrm>
              <a:off x="5900788" y="2661025"/>
              <a:ext cx="119525" cy="132225"/>
            </a:xfrm>
            <a:custGeom>
              <a:avLst/>
              <a:gdLst/>
              <a:ahLst/>
              <a:cxnLst/>
              <a:rect l="l" t="t" r="r" b="b"/>
              <a:pathLst>
                <a:path w="4781" h="5289" extrusionOk="0">
                  <a:moveTo>
                    <a:pt x="4231" y="1058"/>
                  </a:moveTo>
                  <a:cubicBezTo>
                    <a:pt x="3173" y="1608"/>
                    <a:pt x="2116" y="2666"/>
                    <a:pt x="2666" y="4231"/>
                  </a:cubicBezTo>
                  <a:cubicBezTo>
                    <a:pt x="2666" y="5288"/>
                    <a:pt x="1" y="4781"/>
                    <a:pt x="551" y="4231"/>
                  </a:cubicBezTo>
                  <a:cubicBezTo>
                    <a:pt x="1058" y="3173"/>
                    <a:pt x="2116" y="1608"/>
                    <a:pt x="3723" y="550"/>
                  </a:cubicBezTo>
                  <a:cubicBezTo>
                    <a:pt x="4781" y="1"/>
                    <a:pt x="4781" y="550"/>
                    <a:pt x="4231" y="105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8"/>
            <p:cNvSpPr/>
            <p:nvPr/>
          </p:nvSpPr>
          <p:spPr>
            <a:xfrm>
              <a:off x="5703038" y="2806975"/>
              <a:ext cx="92025" cy="158650"/>
            </a:xfrm>
            <a:custGeom>
              <a:avLst/>
              <a:gdLst/>
              <a:ahLst/>
              <a:cxnLst/>
              <a:rect l="l" t="t" r="r" b="b"/>
              <a:pathLst>
                <a:path w="3681" h="6346" extrusionOk="0">
                  <a:moveTo>
                    <a:pt x="2115" y="0"/>
                  </a:moveTo>
                  <a:cubicBezTo>
                    <a:pt x="2115" y="0"/>
                    <a:pt x="1565" y="508"/>
                    <a:pt x="1565" y="1058"/>
                  </a:cubicBezTo>
                  <a:cubicBezTo>
                    <a:pt x="1058" y="1565"/>
                    <a:pt x="0" y="5288"/>
                    <a:pt x="508" y="6345"/>
                  </a:cubicBezTo>
                  <a:cubicBezTo>
                    <a:pt x="1058" y="6345"/>
                    <a:pt x="1058" y="4230"/>
                    <a:pt x="1565" y="3173"/>
                  </a:cubicBezTo>
                  <a:cubicBezTo>
                    <a:pt x="2115" y="2623"/>
                    <a:pt x="3173" y="2115"/>
                    <a:pt x="3173" y="1565"/>
                  </a:cubicBezTo>
                  <a:cubicBezTo>
                    <a:pt x="3681" y="1058"/>
                    <a:pt x="3173" y="508"/>
                    <a:pt x="2623" y="508"/>
                  </a:cubicBezTo>
                  <a:cubicBezTo>
                    <a:pt x="2623" y="0"/>
                    <a:pt x="2623" y="0"/>
                    <a:pt x="2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205;p68">
            <a:extLst>
              <a:ext uri="{FF2B5EF4-FFF2-40B4-BE49-F238E27FC236}">
                <a16:creationId xmlns:a16="http://schemas.microsoft.com/office/drawing/2014/main" id="{370A4B43-FD98-411C-8C5B-5AB87CE3B711}"/>
              </a:ext>
            </a:extLst>
          </p:cNvPr>
          <p:cNvSpPr/>
          <p:nvPr/>
        </p:nvSpPr>
        <p:spPr>
          <a:xfrm rot="9162548">
            <a:off x="6634398" y="838337"/>
            <a:ext cx="2217040" cy="1841391"/>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79;p72">
            <a:extLst>
              <a:ext uri="{FF2B5EF4-FFF2-40B4-BE49-F238E27FC236}">
                <a16:creationId xmlns:a16="http://schemas.microsoft.com/office/drawing/2014/main" id="{92D925A1-B1E9-45E5-8A50-83085DCF5B68}"/>
              </a:ext>
            </a:extLst>
          </p:cNvPr>
          <p:cNvGrpSpPr/>
          <p:nvPr/>
        </p:nvGrpSpPr>
        <p:grpSpPr>
          <a:xfrm rot="21363284">
            <a:off x="6867050" y="1393087"/>
            <a:ext cx="1533170" cy="704775"/>
            <a:chOff x="4763938" y="1444850"/>
            <a:chExt cx="1084000" cy="436800"/>
          </a:xfrm>
        </p:grpSpPr>
        <p:sp>
          <p:nvSpPr>
            <p:cNvPr id="13" name="Google Shape;3380;p72">
              <a:extLst>
                <a:ext uri="{FF2B5EF4-FFF2-40B4-BE49-F238E27FC236}">
                  <a16:creationId xmlns:a16="http://schemas.microsoft.com/office/drawing/2014/main" id="{2AEBDA7A-D252-44DE-9C43-515B30B1F14B}"/>
                </a:ext>
              </a:extLst>
            </p:cNvPr>
            <p:cNvSpPr/>
            <p:nvPr/>
          </p:nvSpPr>
          <p:spPr>
            <a:xfrm>
              <a:off x="4763938" y="1603475"/>
              <a:ext cx="1084000" cy="185100"/>
            </a:xfrm>
            <a:custGeom>
              <a:avLst/>
              <a:gdLst/>
              <a:ahLst/>
              <a:cxnLst/>
              <a:rect l="l" t="t" r="r" b="b"/>
              <a:pathLst>
                <a:path w="43360" h="7404" extrusionOk="0">
                  <a:moveTo>
                    <a:pt x="40187" y="1"/>
                  </a:moveTo>
                  <a:cubicBezTo>
                    <a:pt x="41794" y="1"/>
                    <a:pt x="43360" y="1608"/>
                    <a:pt x="43360" y="3723"/>
                  </a:cubicBezTo>
                  <a:cubicBezTo>
                    <a:pt x="43360" y="5838"/>
                    <a:pt x="41794" y="7404"/>
                    <a:pt x="40187" y="7404"/>
                  </a:cubicBezTo>
                  <a:lnTo>
                    <a:pt x="3173" y="7404"/>
                  </a:lnTo>
                  <a:cubicBezTo>
                    <a:pt x="1608" y="7404"/>
                    <a:pt x="0" y="5838"/>
                    <a:pt x="0" y="3723"/>
                  </a:cubicBezTo>
                  <a:cubicBezTo>
                    <a:pt x="0" y="1608"/>
                    <a:pt x="1608" y="1"/>
                    <a:pt x="3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81;p72">
              <a:extLst>
                <a:ext uri="{FF2B5EF4-FFF2-40B4-BE49-F238E27FC236}">
                  <a16:creationId xmlns:a16="http://schemas.microsoft.com/office/drawing/2014/main" id="{F0205FA3-3A3B-4BDE-B6B2-42EAEDAF3BA6}"/>
                </a:ext>
              </a:extLst>
            </p:cNvPr>
            <p:cNvSpPr/>
            <p:nvPr/>
          </p:nvSpPr>
          <p:spPr>
            <a:xfrm>
              <a:off x="4843238" y="1444850"/>
              <a:ext cx="939125" cy="198850"/>
            </a:xfrm>
            <a:custGeom>
              <a:avLst/>
              <a:gdLst/>
              <a:ahLst/>
              <a:cxnLst/>
              <a:rect l="l" t="t" r="r" b="b"/>
              <a:pathLst>
                <a:path w="37565" h="7954" extrusionOk="0">
                  <a:moveTo>
                    <a:pt x="1058" y="7953"/>
                  </a:moveTo>
                  <a:cubicBezTo>
                    <a:pt x="551" y="7953"/>
                    <a:pt x="1" y="7403"/>
                    <a:pt x="1" y="6346"/>
                  </a:cubicBezTo>
                  <a:cubicBezTo>
                    <a:pt x="551" y="3173"/>
                    <a:pt x="3723" y="1058"/>
                    <a:pt x="7404" y="1058"/>
                  </a:cubicBezTo>
                  <a:cubicBezTo>
                    <a:pt x="15864" y="1"/>
                    <a:pt x="23817" y="1"/>
                    <a:pt x="30162" y="1058"/>
                  </a:cubicBezTo>
                  <a:cubicBezTo>
                    <a:pt x="33842" y="1058"/>
                    <a:pt x="37015" y="3173"/>
                    <a:pt x="37565" y="6896"/>
                  </a:cubicBezTo>
                  <a:cubicBezTo>
                    <a:pt x="37565" y="7403"/>
                    <a:pt x="37015" y="7953"/>
                    <a:pt x="35450"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82;p72">
              <a:extLst>
                <a:ext uri="{FF2B5EF4-FFF2-40B4-BE49-F238E27FC236}">
                  <a16:creationId xmlns:a16="http://schemas.microsoft.com/office/drawing/2014/main" id="{30AB62C1-931B-4719-A590-B083013413A9}"/>
                </a:ext>
              </a:extLst>
            </p:cNvPr>
            <p:cNvSpPr/>
            <p:nvPr/>
          </p:nvSpPr>
          <p:spPr>
            <a:xfrm>
              <a:off x="4843238" y="1762125"/>
              <a:ext cx="939125" cy="119525"/>
            </a:xfrm>
            <a:custGeom>
              <a:avLst/>
              <a:gdLst/>
              <a:ahLst/>
              <a:cxnLst/>
              <a:rect l="l" t="t" r="r" b="b"/>
              <a:pathLst>
                <a:path w="37565" h="4781" extrusionOk="0">
                  <a:moveTo>
                    <a:pt x="1058" y="0"/>
                  </a:moveTo>
                  <a:cubicBezTo>
                    <a:pt x="551" y="0"/>
                    <a:pt x="1" y="0"/>
                    <a:pt x="1" y="550"/>
                  </a:cubicBezTo>
                  <a:cubicBezTo>
                    <a:pt x="551" y="3173"/>
                    <a:pt x="3723" y="4780"/>
                    <a:pt x="6896" y="4780"/>
                  </a:cubicBezTo>
                  <a:lnTo>
                    <a:pt x="30670" y="4780"/>
                  </a:lnTo>
                  <a:cubicBezTo>
                    <a:pt x="33842" y="4780"/>
                    <a:pt x="37015" y="3173"/>
                    <a:pt x="37565" y="550"/>
                  </a:cubicBezTo>
                  <a:cubicBezTo>
                    <a:pt x="37565" y="0"/>
                    <a:pt x="37015" y="0"/>
                    <a:pt x="35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83;p72">
              <a:extLst>
                <a:ext uri="{FF2B5EF4-FFF2-40B4-BE49-F238E27FC236}">
                  <a16:creationId xmlns:a16="http://schemas.microsoft.com/office/drawing/2014/main" id="{83562104-2104-4C13-ABD8-CA95097ED6F0}"/>
                </a:ext>
              </a:extLst>
            </p:cNvPr>
            <p:cNvSpPr/>
            <p:nvPr/>
          </p:nvSpPr>
          <p:spPr>
            <a:xfrm>
              <a:off x="4830563" y="1617225"/>
              <a:ext cx="951800" cy="171350"/>
            </a:xfrm>
            <a:custGeom>
              <a:avLst/>
              <a:gdLst/>
              <a:ahLst/>
              <a:cxnLst/>
              <a:rect l="l" t="t" r="r" b="b"/>
              <a:pathLst>
                <a:path w="38072" h="6854" extrusionOk="0">
                  <a:moveTo>
                    <a:pt x="38072" y="3173"/>
                  </a:moveTo>
                  <a:cubicBezTo>
                    <a:pt x="38072" y="3681"/>
                    <a:pt x="38072" y="4231"/>
                    <a:pt x="37522" y="4739"/>
                  </a:cubicBezTo>
                  <a:cubicBezTo>
                    <a:pt x="37014" y="4739"/>
                    <a:pt x="36464" y="4739"/>
                    <a:pt x="35957" y="4231"/>
                  </a:cubicBezTo>
                  <a:cubicBezTo>
                    <a:pt x="35407" y="3681"/>
                    <a:pt x="35407" y="3173"/>
                    <a:pt x="34899" y="2623"/>
                  </a:cubicBezTo>
                  <a:cubicBezTo>
                    <a:pt x="34349" y="2116"/>
                    <a:pt x="34349" y="2116"/>
                    <a:pt x="33842" y="2116"/>
                  </a:cubicBezTo>
                  <a:cubicBezTo>
                    <a:pt x="33842" y="2116"/>
                    <a:pt x="32784" y="2623"/>
                    <a:pt x="32234" y="3681"/>
                  </a:cubicBezTo>
                  <a:cubicBezTo>
                    <a:pt x="31177" y="5288"/>
                    <a:pt x="29612" y="6854"/>
                    <a:pt x="27496" y="6854"/>
                  </a:cubicBezTo>
                  <a:cubicBezTo>
                    <a:pt x="25381" y="6854"/>
                    <a:pt x="24324" y="5288"/>
                    <a:pt x="23266" y="3681"/>
                  </a:cubicBezTo>
                  <a:cubicBezTo>
                    <a:pt x="22716" y="3173"/>
                    <a:pt x="22209" y="2116"/>
                    <a:pt x="21659" y="2116"/>
                  </a:cubicBezTo>
                  <a:cubicBezTo>
                    <a:pt x="20601" y="2116"/>
                    <a:pt x="19544" y="3173"/>
                    <a:pt x="18486" y="4231"/>
                  </a:cubicBezTo>
                  <a:lnTo>
                    <a:pt x="18486" y="4231"/>
                  </a:lnTo>
                  <a:cubicBezTo>
                    <a:pt x="17429" y="5288"/>
                    <a:pt x="16371" y="6854"/>
                    <a:pt x="14256" y="6854"/>
                  </a:cubicBezTo>
                  <a:cubicBezTo>
                    <a:pt x="12691" y="6854"/>
                    <a:pt x="11633" y="5288"/>
                    <a:pt x="11083" y="3681"/>
                  </a:cubicBezTo>
                  <a:cubicBezTo>
                    <a:pt x="11083" y="3173"/>
                    <a:pt x="10576" y="2116"/>
                    <a:pt x="10026" y="2116"/>
                  </a:cubicBezTo>
                  <a:cubicBezTo>
                    <a:pt x="8968" y="2116"/>
                    <a:pt x="8461" y="3173"/>
                    <a:pt x="8461" y="3681"/>
                  </a:cubicBezTo>
                  <a:cubicBezTo>
                    <a:pt x="7403" y="5288"/>
                    <a:pt x="6345" y="6854"/>
                    <a:pt x="4738" y="6854"/>
                  </a:cubicBezTo>
                  <a:cubicBezTo>
                    <a:pt x="3680" y="6854"/>
                    <a:pt x="2623" y="6346"/>
                    <a:pt x="2115" y="5796"/>
                  </a:cubicBezTo>
                  <a:cubicBezTo>
                    <a:pt x="1058" y="5288"/>
                    <a:pt x="508" y="4231"/>
                    <a:pt x="0" y="3173"/>
                  </a:cubicBezTo>
                  <a:cubicBezTo>
                    <a:pt x="0" y="2623"/>
                    <a:pt x="0" y="2116"/>
                    <a:pt x="508" y="1566"/>
                  </a:cubicBezTo>
                  <a:cubicBezTo>
                    <a:pt x="1058" y="1566"/>
                    <a:pt x="2115" y="1566"/>
                    <a:pt x="2115" y="2116"/>
                  </a:cubicBezTo>
                  <a:cubicBezTo>
                    <a:pt x="2623" y="3173"/>
                    <a:pt x="3173" y="3681"/>
                    <a:pt x="3173" y="4231"/>
                  </a:cubicBezTo>
                  <a:lnTo>
                    <a:pt x="4738" y="4231"/>
                  </a:lnTo>
                  <a:cubicBezTo>
                    <a:pt x="5288" y="4231"/>
                    <a:pt x="5796" y="3681"/>
                    <a:pt x="6345" y="2623"/>
                  </a:cubicBezTo>
                  <a:cubicBezTo>
                    <a:pt x="6853" y="1058"/>
                    <a:pt x="7911" y="1"/>
                    <a:pt x="10026" y="1"/>
                  </a:cubicBezTo>
                  <a:cubicBezTo>
                    <a:pt x="12141" y="1"/>
                    <a:pt x="12691" y="1566"/>
                    <a:pt x="13198" y="3173"/>
                  </a:cubicBezTo>
                  <a:lnTo>
                    <a:pt x="14256" y="4231"/>
                  </a:lnTo>
                  <a:cubicBezTo>
                    <a:pt x="15313" y="4231"/>
                    <a:pt x="16371" y="3681"/>
                    <a:pt x="16921" y="2623"/>
                  </a:cubicBezTo>
                  <a:lnTo>
                    <a:pt x="16921" y="2623"/>
                  </a:lnTo>
                  <a:cubicBezTo>
                    <a:pt x="18486" y="1058"/>
                    <a:pt x="19544" y="1"/>
                    <a:pt x="21659" y="1"/>
                  </a:cubicBezTo>
                  <a:cubicBezTo>
                    <a:pt x="23266" y="1"/>
                    <a:pt x="24324" y="1058"/>
                    <a:pt x="25381" y="2623"/>
                  </a:cubicBezTo>
                  <a:cubicBezTo>
                    <a:pt x="25889" y="3681"/>
                    <a:pt x="26439" y="4231"/>
                    <a:pt x="27496" y="4231"/>
                  </a:cubicBezTo>
                  <a:cubicBezTo>
                    <a:pt x="28554" y="4231"/>
                    <a:pt x="29612" y="3173"/>
                    <a:pt x="30669" y="2116"/>
                  </a:cubicBezTo>
                  <a:cubicBezTo>
                    <a:pt x="31727" y="1058"/>
                    <a:pt x="32784" y="1"/>
                    <a:pt x="33842" y="1"/>
                  </a:cubicBezTo>
                  <a:cubicBezTo>
                    <a:pt x="34899" y="1"/>
                    <a:pt x="35407" y="1"/>
                    <a:pt x="36464" y="1058"/>
                  </a:cubicBezTo>
                  <a:cubicBezTo>
                    <a:pt x="37014" y="1566"/>
                    <a:pt x="37522" y="2116"/>
                    <a:pt x="38072" y="317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84;p72">
              <a:extLst>
                <a:ext uri="{FF2B5EF4-FFF2-40B4-BE49-F238E27FC236}">
                  <a16:creationId xmlns:a16="http://schemas.microsoft.com/office/drawing/2014/main" id="{80A1AB39-CC91-4C7B-A38F-D2350DF6DD0C}"/>
                </a:ext>
              </a:extLst>
            </p:cNvPr>
            <p:cNvSpPr/>
            <p:nvPr/>
          </p:nvSpPr>
          <p:spPr>
            <a:xfrm>
              <a:off x="4962738" y="1590800"/>
              <a:ext cx="687450" cy="171350"/>
            </a:xfrm>
            <a:custGeom>
              <a:avLst/>
              <a:gdLst/>
              <a:ahLst/>
              <a:cxnLst/>
              <a:rect l="l" t="t" r="r" b="b"/>
              <a:pathLst>
                <a:path w="27498" h="6854" extrusionOk="0">
                  <a:moveTo>
                    <a:pt x="509" y="4230"/>
                  </a:moveTo>
                  <a:cubicBezTo>
                    <a:pt x="1" y="2623"/>
                    <a:pt x="2116" y="1565"/>
                    <a:pt x="2624" y="3173"/>
                  </a:cubicBezTo>
                  <a:cubicBezTo>
                    <a:pt x="3174" y="3680"/>
                    <a:pt x="3174" y="4738"/>
                    <a:pt x="3681" y="4738"/>
                  </a:cubicBezTo>
                  <a:cubicBezTo>
                    <a:pt x="4739" y="4738"/>
                    <a:pt x="5289" y="3680"/>
                    <a:pt x="6346" y="2623"/>
                  </a:cubicBezTo>
                  <a:lnTo>
                    <a:pt x="6346" y="2623"/>
                  </a:lnTo>
                  <a:cubicBezTo>
                    <a:pt x="7911" y="1565"/>
                    <a:pt x="8969" y="0"/>
                    <a:pt x="11084" y="0"/>
                  </a:cubicBezTo>
                  <a:cubicBezTo>
                    <a:pt x="12691" y="0"/>
                    <a:pt x="13749" y="1565"/>
                    <a:pt x="14807" y="2623"/>
                  </a:cubicBezTo>
                  <a:cubicBezTo>
                    <a:pt x="15314" y="3680"/>
                    <a:pt x="15864" y="4738"/>
                    <a:pt x="16922" y="4738"/>
                  </a:cubicBezTo>
                  <a:cubicBezTo>
                    <a:pt x="17979" y="4738"/>
                    <a:pt x="19037" y="3680"/>
                    <a:pt x="20094" y="2623"/>
                  </a:cubicBezTo>
                  <a:cubicBezTo>
                    <a:pt x="21152" y="1058"/>
                    <a:pt x="21660" y="0"/>
                    <a:pt x="23267" y="0"/>
                  </a:cubicBezTo>
                  <a:cubicBezTo>
                    <a:pt x="24325" y="0"/>
                    <a:pt x="24832" y="508"/>
                    <a:pt x="25382" y="1058"/>
                  </a:cubicBezTo>
                  <a:cubicBezTo>
                    <a:pt x="26440" y="1565"/>
                    <a:pt x="26947" y="2623"/>
                    <a:pt x="27497" y="3173"/>
                  </a:cubicBezTo>
                  <a:cubicBezTo>
                    <a:pt x="27497" y="3680"/>
                    <a:pt x="27497" y="4738"/>
                    <a:pt x="26947" y="4738"/>
                  </a:cubicBezTo>
                  <a:cubicBezTo>
                    <a:pt x="26440" y="5288"/>
                    <a:pt x="25382" y="4738"/>
                    <a:pt x="25382" y="4230"/>
                  </a:cubicBezTo>
                  <a:cubicBezTo>
                    <a:pt x="24832" y="3680"/>
                    <a:pt x="24325" y="3173"/>
                    <a:pt x="24325" y="2623"/>
                  </a:cubicBezTo>
                  <a:cubicBezTo>
                    <a:pt x="23775" y="2623"/>
                    <a:pt x="23267" y="2115"/>
                    <a:pt x="23267" y="2115"/>
                  </a:cubicBezTo>
                  <a:cubicBezTo>
                    <a:pt x="22717" y="2115"/>
                    <a:pt x="22209" y="3173"/>
                    <a:pt x="21660" y="3680"/>
                  </a:cubicBezTo>
                  <a:cubicBezTo>
                    <a:pt x="20094" y="5288"/>
                    <a:pt x="19037" y="6853"/>
                    <a:pt x="16922" y="6853"/>
                  </a:cubicBezTo>
                  <a:cubicBezTo>
                    <a:pt x="14807" y="6853"/>
                    <a:pt x="13749" y="5288"/>
                    <a:pt x="12691" y="4230"/>
                  </a:cubicBezTo>
                  <a:cubicBezTo>
                    <a:pt x="12142" y="3173"/>
                    <a:pt x="11634" y="2115"/>
                    <a:pt x="11084" y="2115"/>
                  </a:cubicBezTo>
                  <a:cubicBezTo>
                    <a:pt x="10026" y="2115"/>
                    <a:pt x="8969" y="3173"/>
                    <a:pt x="7911" y="4230"/>
                  </a:cubicBezTo>
                  <a:lnTo>
                    <a:pt x="7911" y="4230"/>
                  </a:lnTo>
                  <a:cubicBezTo>
                    <a:pt x="6854" y="5796"/>
                    <a:pt x="5289" y="6853"/>
                    <a:pt x="3681" y="6853"/>
                  </a:cubicBezTo>
                  <a:cubicBezTo>
                    <a:pt x="1566" y="6853"/>
                    <a:pt x="1058" y="5288"/>
                    <a:pt x="509" y="42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525;p46">
            <a:extLst>
              <a:ext uri="{FF2B5EF4-FFF2-40B4-BE49-F238E27FC236}">
                <a16:creationId xmlns:a16="http://schemas.microsoft.com/office/drawing/2014/main" id="{A485BA04-BBBE-474D-8536-A5A05EC4194A}"/>
              </a:ext>
            </a:extLst>
          </p:cNvPr>
          <p:cNvGrpSpPr/>
          <p:nvPr/>
        </p:nvGrpSpPr>
        <p:grpSpPr>
          <a:xfrm rot="1140081" flipH="1">
            <a:off x="-84860" y="3708605"/>
            <a:ext cx="2109746" cy="1122007"/>
            <a:chOff x="3260100" y="4040200"/>
            <a:chExt cx="1579600" cy="893550"/>
          </a:xfrm>
        </p:grpSpPr>
        <p:sp>
          <p:nvSpPr>
            <p:cNvPr id="19" name="Google Shape;2526;p46">
              <a:extLst>
                <a:ext uri="{FF2B5EF4-FFF2-40B4-BE49-F238E27FC236}">
                  <a16:creationId xmlns:a16="http://schemas.microsoft.com/office/drawing/2014/main" id="{92C5ED0F-95B4-41AB-9FB6-626539265563}"/>
                </a:ext>
              </a:extLst>
            </p:cNvPr>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27;p46">
              <a:extLst>
                <a:ext uri="{FF2B5EF4-FFF2-40B4-BE49-F238E27FC236}">
                  <a16:creationId xmlns:a16="http://schemas.microsoft.com/office/drawing/2014/main" id="{9D8B883B-644D-434E-AB95-414EB09CC745}"/>
                </a:ext>
              </a:extLst>
            </p:cNvPr>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8;p46">
              <a:extLst>
                <a:ext uri="{FF2B5EF4-FFF2-40B4-BE49-F238E27FC236}">
                  <a16:creationId xmlns:a16="http://schemas.microsoft.com/office/drawing/2014/main" id="{CC1C92A2-3923-4017-AE9E-AA49F8FBB4EF}"/>
                </a:ext>
              </a:extLst>
            </p:cNvPr>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9;p46">
              <a:extLst>
                <a:ext uri="{FF2B5EF4-FFF2-40B4-BE49-F238E27FC236}">
                  <a16:creationId xmlns:a16="http://schemas.microsoft.com/office/drawing/2014/main" id="{8D7EC19E-8CB2-4661-828C-D93815EF7B99}"/>
                </a:ext>
              </a:extLst>
            </p:cNvPr>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30;p46">
              <a:extLst>
                <a:ext uri="{FF2B5EF4-FFF2-40B4-BE49-F238E27FC236}">
                  <a16:creationId xmlns:a16="http://schemas.microsoft.com/office/drawing/2014/main" id="{88040290-17C2-4FF6-9BFC-58A4FEA297AE}"/>
                </a:ext>
              </a:extLst>
            </p:cNvPr>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31;p46">
              <a:extLst>
                <a:ext uri="{FF2B5EF4-FFF2-40B4-BE49-F238E27FC236}">
                  <a16:creationId xmlns:a16="http://schemas.microsoft.com/office/drawing/2014/main" id="{E720B9D0-60F1-453D-AC33-74BDC8F9EB6C}"/>
                </a:ext>
              </a:extLst>
            </p:cNvPr>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32;p46">
              <a:extLst>
                <a:ext uri="{FF2B5EF4-FFF2-40B4-BE49-F238E27FC236}">
                  <a16:creationId xmlns:a16="http://schemas.microsoft.com/office/drawing/2014/main" id="{FBB43626-B30C-4E94-BB73-E275434B9B71}"/>
                </a:ext>
              </a:extLst>
            </p:cNvPr>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3;p46">
              <a:extLst>
                <a:ext uri="{FF2B5EF4-FFF2-40B4-BE49-F238E27FC236}">
                  <a16:creationId xmlns:a16="http://schemas.microsoft.com/office/drawing/2014/main" id="{EE9D90FC-942B-4247-9D1D-70E7995DE511}"/>
                </a:ext>
              </a:extLst>
            </p:cNvPr>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34;p46">
              <a:extLst>
                <a:ext uri="{FF2B5EF4-FFF2-40B4-BE49-F238E27FC236}">
                  <a16:creationId xmlns:a16="http://schemas.microsoft.com/office/drawing/2014/main" id="{70066115-2154-4E16-9847-BA757508E182}"/>
                </a:ext>
              </a:extLst>
            </p:cNvPr>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35;p46">
              <a:extLst>
                <a:ext uri="{FF2B5EF4-FFF2-40B4-BE49-F238E27FC236}">
                  <a16:creationId xmlns:a16="http://schemas.microsoft.com/office/drawing/2014/main" id="{58B8305B-FAF4-495E-94AC-4BD46B7DFEE7}"/>
                </a:ext>
              </a:extLst>
            </p:cNvPr>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36;p46">
              <a:extLst>
                <a:ext uri="{FF2B5EF4-FFF2-40B4-BE49-F238E27FC236}">
                  <a16:creationId xmlns:a16="http://schemas.microsoft.com/office/drawing/2014/main" id="{1FE73411-A526-47E2-A167-5090DC6C664C}"/>
                </a:ext>
              </a:extLst>
            </p:cNvPr>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37;p46">
              <a:extLst>
                <a:ext uri="{FF2B5EF4-FFF2-40B4-BE49-F238E27FC236}">
                  <a16:creationId xmlns:a16="http://schemas.microsoft.com/office/drawing/2014/main" id="{5D7CA574-1A19-401C-A996-E28C09232E43}"/>
                </a:ext>
              </a:extLst>
            </p:cNvPr>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8;p46">
              <a:extLst>
                <a:ext uri="{FF2B5EF4-FFF2-40B4-BE49-F238E27FC236}">
                  <a16:creationId xmlns:a16="http://schemas.microsoft.com/office/drawing/2014/main" id="{63705758-5076-4D7F-8EF2-F4A8ADBF64D2}"/>
                </a:ext>
              </a:extLst>
            </p:cNvPr>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9;p46">
              <a:extLst>
                <a:ext uri="{FF2B5EF4-FFF2-40B4-BE49-F238E27FC236}">
                  <a16:creationId xmlns:a16="http://schemas.microsoft.com/office/drawing/2014/main" id="{F55F1267-8A99-45FC-B704-87CD5F632E5B}"/>
                </a:ext>
              </a:extLst>
            </p:cNvPr>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40;p46">
              <a:extLst>
                <a:ext uri="{FF2B5EF4-FFF2-40B4-BE49-F238E27FC236}">
                  <a16:creationId xmlns:a16="http://schemas.microsoft.com/office/drawing/2014/main" id="{BC6A73F3-52E9-4269-8DBE-8408E4E7E415}"/>
                </a:ext>
              </a:extLst>
            </p:cNvPr>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41;p46">
              <a:extLst>
                <a:ext uri="{FF2B5EF4-FFF2-40B4-BE49-F238E27FC236}">
                  <a16:creationId xmlns:a16="http://schemas.microsoft.com/office/drawing/2014/main" id="{839F5B48-1DB0-4248-BEEE-97D0E27C9CA0}"/>
                </a:ext>
              </a:extLst>
            </p:cNvPr>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42;p46">
              <a:extLst>
                <a:ext uri="{FF2B5EF4-FFF2-40B4-BE49-F238E27FC236}">
                  <a16:creationId xmlns:a16="http://schemas.microsoft.com/office/drawing/2014/main" id="{EDF1524F-517F-4000-A2B2-0C8185FE4328}"/>
                </a:ext>
              </a:extLst>
            </p:cNvPr>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3;p46">
              <a:extLst>
                <a:ext uri="{FF2B5EF4-FFF2-40B4-BE49-F238E27FC236}">
                  <a16:creationId xmlns:a16="http://schemas.microsoft.com/office/drawing/2014/main" id="{2280E62D-2FEA-4AB2-90B5-456291C05F0A}"/>
                </a:ext>
              </a:extLst>
            </p:cNvPr>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44;p46">
              <a:extLst>
                <a:ext uri="{FF2B5EF4-FFF2-40B4-BE49-F238E27FC236}">
                  <a16:creationId xmlns:a16="http://schemas.microsoft.com/office/drawing/2014/main" id="{E2BA2240-A57D-4EF8-A145-5445CAA9C82E}"/>
                </a:ext>
              </a:extLst>
            </p:cNvPr>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45;p46">
              <a:extLst>
                <a:ext uri="{FF2B5EF4-FFF2-40B4-BE49-F238E27FC236}">
                  <a16:creationId xmlns:a16="http://schemas.microsoft.com/office/drawing/2014/main" id="{F8EDC97A-AD61-4DEA-BF5F-997E077A1463}"/>
                </a:ext>
              </a:extLst>
            </p:cNvPr>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46;p46">
              <a:extLst>
                <a:ext uri="{FF2B5EF4-FFF2-40B4-BE49-F238E27FC236}">
                  <a16:creationId xmlns:a16="http://schemas.microsoft.com/office/drawing/2014/main" id="{9A53C5BA-5D25-4F1C-85A7-90D8611C32C8}"/>
                </a:ext>
              </a:extLst>
            </p:cNvPr>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7;p46">
              <a:extLst>
                <a:ext uri="{FF2B5EF4-FFF2-40B4-BE49-F238E27FC236}">
                  <a16:creationId xmlns:a16="http://schemas.microsoft.com/office/drawing/2014/main" id="{5DA9E00D-1544-4794-BAC9-44DFCEA1C597}"/>
                </a:ext>
              </a:extLst>
            </p:cNvPr>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8;p46">
              <a:extLst>
                <a:ext uri="{FF2B5EF4-FFF2-40B4-BE49-F238E27FC236}">
                  <a16:creationId xmlns:a16="http://schemas.microsoft.com/office/drawing/2014/main" id="{6A7B90B7-6BB2-477E-B4E1-1870BE78DCF1}"/>
                </a:ext>
              </a:extLst>
            </p:cNvPr>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9;p46">
              <a:extLst>
                <a:ext uri="{FF2B5EF4-FFF2-40B4-BE49-F238E27FC236}">
                  <a16:creationId xmlns:a16="http://schemas.microsoft.com/office/drawing/2014/main" id="{904F7758-5681-49AF-B98A-AA4C85E6311C}"/>
                </a:ext>
              </a:extLst>
            </p:cNvPr>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50;p46">
              <a:extLst>
                <a:ext uri="{FF2B5EF4-FFF2-40B4-BE49-F238E27FC236}">
                  <a16:creationId xmlns:a16="http://schemas.microsoft.com/office/drawing/2014/main" id="{2553DE8B-2103-4D0C-AB58-1339FCA5D3BC}"/>
                </a:ext>
              </a:extLst>
            </p:cNvPr>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51;p46">
              <a:extLst>
                <a:ext uri="{FF2B5EF4-FFF2-40B4-BE49-F238E27FC236}">
                  <a16:creationId xmlns:a16="http://schemas.microsoft.com/office/drawing/2014/main" id="{1A9599B6-27B7-405A-A628-18A963B438F1}"/>
                </a:ext>
              </a:extLst>
            </p:cNvPr>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52;p46">
              <a:extLst>
                <a:ext uri="{FF2B5EF4-FFF2-40B4-BE49-F238E27FC236}">
                  <a16:creationId xmlns:a16="http://schemas.microsoft.com/office/drawing/2014/main" id="{3F4CAA09-708F-4363-B755-900932E441C1}"/>
                </a:ext>
              </a:extLst>
            </p:cNvPr>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1"/>
        <p:cNvGrpSpPr/>
        <p:nvPr/>
      </p:nvGrpSpPr>
      <p:grpSpPr>
        <a:xfrm>
          <a:off x="0" y="0"/>
          <a:ext cx="0" cy="0"/>
          <a:chOff x="0" y="0"/>
          <a:chExt cx="0" cy="0"/>
        </a:xfrm>
      </p:grpSpPr>
      <p:sp>
        <p:nvSpPr>
          <p:cNvPr id="5" name="Subtitle 4">
            <a:extLst>
              <a:ext uri="{FF2B5EF4-FFF2-40B4-BE49-F238E27FC236}">
                <a16:creationId xmlns:a16="http://schemas.microsoft.com/office/drawing/2014/main" id="{F3E58DFC-C98E-481F-9C4F-CD77A14E9E65}"/>
              </a:ext>
            </a:extLst>
          </p:cNvPr>
          <p:cNvSpPr>
            <a:spLocks noGrp="1"/>
          </p:cNvSpPr>
          <p:nvPr>
            <p:ph type="subTitle" idx="2"/>
          </p:nvPr>
        </p:nvSpPr>
        <p:spPr>
          <a:xfrm>
            <a:off x="1410331" y="3598367"/>
            <a:ext cx="6287070" cy="631310"/>
          </a:xfrm>
          <a:solidFill>
            <a:schemeClr val="bg1"/>
          </a:solidFill>
        </p:spPr>
        <p:txBody>
          <a:bodyPr/>
          <a:lstStyle/>
          <a:p>
            <a:r>
              <a:rPr lang="en-US" sz="1400" b="1" dirty="0">
                <a:latin typeface="Barlow Semi Condensed" panose="020B0604020202020204" charset="0"/>
              </a:rPr>
              <a:t>Higher National Diploma in Software Engineering 20.1F</a:t>
            </a:r>
          </a:p>
        </p:txBody>
      </p:sp>
      <p:sp>
        <p:nvSpPr>
          <p:cNvPr id="3242" name="Google Shape;3242;p71"/>
          <p:cNvSpPr txBox="1">
            <a:spLocks noGrp="1"/>
          </p:cNvSpPr>
          <p:nvPr>
            <p:ph type="ctrTitle"/>
          </p:nvPr>
        </p:nvSpPr>
        <p:spPr>
          <a:xfrm>
            <a:off x="2482618" y="1155472"/>
            <a:ext cx="4073100"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2">
                    <a:lumMod val="75000"/>
                  </a:schemeClr>
                </a:solidFill>
              </a:rPr>
              <a:t>THANKS!</a:t>
            </a:r>
            <a:endParaRPr sz="6000" dirty="0">
              <a:solidFill>
                <a:schemeClr val="accent2">
                  <a:lumMod val="75000"/>
                </a:schemeClr>
              </a:solidFill>
            </a:endParaRPr>
          </a:p>
        </p:txBody>
      </p:sp>
      <p:sp>
        <p:nvSpPr>
          <p:cNvPr id="24" name="Google Shape;2490;p44">
            <a:extLst>
              <a:ext uri="{FF2B5EF4-FFF2-40B4-BE49-F238E27FC236}">
                <a16:creationId xmlns:a16="http://schemas.microsoft.com/office/drawing/2014/main" id="{8A64A531-FB10-4768-8994-0E029CE6B4A3}"/>
              </a:ext>
            </a:extLst>
          </p:cNvPr>
          <p:cNvSpPr/>
          <p:nvPr/>
        </p:nvSpPr>
        <p:spPr>
          <a:xfrm rot="10799603">
            <a:off x="4161426" y="2232989"/>
            <a:ext cx="997288" cy="828301"/>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91;p44">
            <a:extLst>
              <a:ext uri="{FF2B5EF4-FFF2-40B4-BE49-F238E27FC236}">
                <a16:creationId xmlns:a16="http://schemas.microsoft.com/office/drawing/2014/main" id="{861B7F66-638C-433B-B3B8-B89F7F27295F}"/>
              </a:ext>
            </a:extLst>
          </p:cNvPr>
          <p:cNvSpPr/>
          <p:nvPr/>
        </p:nvSpPr>
        <p:spPr>
          <a:xfrm rot="10799603">
            <a:off x="2764469" y="2280145"/>
            <a:ext cx="997288" cy="828301"/>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92;p44">
            <a:extLst>
              <a:ext uri="{FF2B5EF4-FFF2-40B4-BE49-F238E27FC236}">
                <a16:creationId xmlns:a16="http://schemas.microsoft.com/office/drawing/2014/main" id="{E28DA37F-ACBE-4197-BD0D-565CB16F616F}"/>
              </a:ext>
            </a:extLst>
          </p:cNvPr>
          <p:cNvSpPr/>
          <p:nvPr/>
        </p:nvSpPr>
        <p:spPr>
          <a:xfrm rot="10799603">
            <a:off x="5558382" y="2291193"/>
            <a:ext cx="997288" cy="828301"/>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493;p44">
            <a:extLst>
              <a:ext uri="{FF2B5EF4-FFF2-40B4-BE49-F238E27FC236}">
                <a16:creationId xmlns:a16="http://schemas.microsoft.com/office/drawing/2014/main" id="{B958BBA8-C900-42C8-BFE7-E2B4937F9DD9}"/>
              </a:ext>
            </a:extLst>
          </p:cNvPr>
          <p:cNvGrpSpPr/>
          <p:nvPr/>
        </p:nvGrpSpPr>
        <p:grpSpPr>
          <a:xfrm>
            <a:off x="4393681" y="2419325"/>
            <a:ext cx="451751" cy="455194"/>
            <a:chOff x="1474000" y="3672875"/>
            <a:chExt cx="492050" cy="495800"/>
          </a:xfrm>
        </p:grpSpPr>
        <p:sp>
          <p:nvSpPr>
            <p:cNvPr id="28" name="Google Shape;2494;p44">
              <a:extLst>
                <a:ext uri="{FF2B5EF4-FFF2-40B4-BE49-F238E27FC236}">
                  <a16:creationId xmlns:a16="http://schemas.microsoft.com/office/drawing/2014/main" id="{EA448FBA-B11C-4B0E-A6AC-F792B94BA575}"/>
                </a:ext>
              </a:extLst>
            </p:cNvPr>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95;p44">
              <a:extLst>
                <a:ext uri="{FF2B5EF4-FFF2-40B4-BE49-F238E27FC236}">
                  <a16:creationId xmlns:a16="http://schemas.microsoft.com/office/drawing/2014/main" id="{AE5B73D0-2913-4375-820D-E0601AAB9247}"/>
                </a:ext>
              </a:extLst>
            </p:cNvPr>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96;p44">
              <a:extLst>
                <a:ext uri="{FF2B5EF4-FFF2-40B4-BE49-F238E27FC236}">
                  <a16:creationId xmlns:a16="http://schemas.microsoft.com/office/drawing/2014/main" id="{89A06329-F0FE-46A4-A529-E0D243E3EC50}"/>
                </a:ext>
              </a:extLst>
            </p:cNvPr>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97;p44">
              <a:extLst>
                <a:ext uri="{FF2B5EF4-FFF2-40B4-BE49-F238E27FC236}">
                  <a16:creationId xmlns:a16="http://schemas.microsoft.com/office/drawing/2014/main" id="{DAE8624C-3D8B-4305-AE28-D3D4CC3F8FCD}"/>
                </a:ext>
              </a:extLst>
            </p:cNvPr>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98;p44">
              <a:extLst>
                <a:ext uri="{FF2B5EF4-FFF2-40B4-BE49-F238E27FC236}">
                  <a16:creationId xmlns:a16="http://schemas.microsoft.com/office/drawing/2014/main" id="{CDE0AD05-CF89-48D0-9889-E0279D7E0DC0}"/>
                </a:ext>
              </a:extLst>
            </p:cNvPr>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99;p44">
              <a:extLst>
                <a:ext uri="{FF2B5EF4-FFF2-40B4-BE49-F238E27FC236}">
                  <a16:creationId xmlns:a16="http://schemas.microsoft.com/office/drawing/2014/main" id="{A356AD80-2695-4BE2-ADBA-B541FC5A331D}"/>
                </a:ext>
              </a:extLst>
            </p:cNvPr>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00;p44">
              <a:extLst>
                <a:ext uri="{FF2B5EF4-FFF2-40B4-BE49-F238E27FC236}">
                  <a16:creationId xmlns:a16="http://schemas.microsoft.com/office/drawing/2014/main" id="{51D101F7-8C4D-40C5-8333-A15B3D13FFD5}"/>
                </a:ext>
              </a:extLst>
            </p:cNvPr>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01;p44">
              <a:extLst>
                <a:ext uri="{FF2B5EF4-FFF2-40B4-BE49-F238E27FC236}">
                  <a16:creationId xmlns:a16="http://schemas.microsoft.com/office/drawing/2014/main" id="{B4258D8E-C81D-4CDB-BA4B-2B47A7200ACD}"/>
                </a:ext>
              </a:extLst>
            </p:cNvPr>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02;p44">
              <a:extLst>
                <a:ext uri="{FF2B5EF4-FFF2-40B4-BE49-F238E27FC236}">
                  <a16:creationId xmlns:a16="http://schemas.microsoft.com/office/drawing/2014/main" id="{6792197A-19D8-4F22-A43D-0B083E8686CC}"/>
                </a:ext>
              </a:extLst>
            </p:cNvPr>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2503;p44">
            <a:extLst>
              <a:ext uri="{FF2B5EF4-FFF2-40B4-BE49-F238E27FC236}">
                <a16:creationId xmlns:a16="http://schemas.microsoft.com/office/drawing/2014/main" id="{2FB04B39-E4D5-47CE-A74F-A7436F0F3D55}"/>
              </a:ext>
            </a:extLst>
          </p:cNvPr>
          <p:cNvGrpSpPr/>
          <p:nvPr/>
        </p:nvGrpSpPr>
        <p:grpSpPr>
          <a:xfrm>
            <a:off x="3057917" y="2409255"/>
            <a:ext cx="410402" cy="569617"/>
            <a:chOff x="1054675" y="3219250"/>
            <a:chExt cx="332875" cy="534400"/>
          </a:xfrm>
        </p:grpSpPr>
        <p:sp>
          <p:nvSpPr>
            <p:cNvPr id="38" name="Google Shape;2504;p44">
              <a:extLst>
                <a:ext uri="{FF2B5EF4-FFF2-40B4-BE49-F238E27FC236}">
                  <a16:creationId xmlns:a16="http://schemas.microsoft.com/office/drawing/2014/main" id="{C99C782C-7D92-4541-8ED1-F9ED507644FF}"/>
                </a:ext>
              </a:extLst>
            </p:cNvPr>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05;p44">
              <a:extLst>
                <a:ext uri="{FF2B5EF4-FFF2-40B4-BE49-F238E27FC236}">
                  <a16:creationId xmlns:a16="http://schemas.microsoft.com/office/drawing/2014/main" id="{AFF40DAB-A217-4361-B8F0-5749A0B2EA6B}"/>
                </a:ext>
              </a:extLst>
            </p:cNvPr>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06;p44">
              <a:extLst>
                <a:ext uri="{FF2B5EF4-FFF2-40B4-BE49-F238E27FC236}">
                  <a16:creationId xmlns:a16="http://schemas.microsoft.com/office/drawing/2014/main" id="{77B725DD-22B1-4AEA-85AD-7EAD61479BE8}"/>
                </a:ext>
              </a:extLst>
            </p:cNvPr>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507;p44">
            <a:extLst>
              <a:ext uri="{FF2B5EF4-FFF2-40B4-BE49-F238E27FC236}">
                <a16:creationId xmlns:a16="http://schemas.microsoft.com/office/drawing/2014/main" id="{7F339A22-D592-4169-92A4-746C8CB0AD0C}"/>
              </a:ext>
            </a:extLst>
          </p:cNvPr>
          <p:cNvGrpSpPr/>
          <p:nvPr/>
        </p:nvGrpSpPr>
        <p:grpSpPr>
          <a:xfrm>
            <a:off x="5851590" y="2336971"/>
            <a:ext cx="410848" cy="736648"/>
            <a:chOff x="6608925" y="2056050"/>
            <a:chExt cx="453075" cy="812450"/>
          </a:xfrm>
        </p:grpSpPr>
        <p:sp>
          <p:nvSpPr>
            <p:cNvPr id="42" name="Google Shape;2508;p44">
              <a:extLst>
                <a:ext uri="{FF2B5EF4-FFF2-40B4-BE49-F238E27FC236}">
                  <a16:creationId xmlns:a16="http://schemas.microsoft.com/office/drawing/2014/main" id="{C4BA2F9C-9CF2-48A7-ACBB-1F3DFD06DC20}"/>
                </a:ext>
              </a:extLst>
            </p:cNvPr>
            <p:cNvSpPr/>
            <p:nvPr/>
          </p:nvSpPr>
          <p:spPr>
            <a:xfrm>
              <a:off x="6766525" y="2277050"/>
              <a:ext cx="230350" cy="544975"/>
            </a:xfrm>
            <a:custGeom>
              <a:avLst/>
              <a:gdLst/>
              <a:ahLst/>
              <a:cxnLst/>
              <a:rect l="l" t="t" r="r" b="b"/>
              <a:pathLst>
                <a:path w="9214" h="21799" extrusionOk="0">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09;p44">
              <a:extLst>
                <a:ext uri="{FF2B5EF4-FFF2-40B4-BE49-F238E27FC236}">
                  <a16:creationId xmlns:a16="http://schemas.microsoft.com/office/drawing/2014/main" id="{CBF06100-5D41-4C04-90C8-8D6A1742328E}"/>
                </a:ext>
              </a:extLst>
            </p:cNvPr>
            <p:cNvSpPr/>
            <p:nvPr/>
          </p:nvSpPr>
          <p:spPr>
            <a:xfrm>
              <a:off x="6694575" y="2713450"/>
              <a:ext cx="171425" cy="155050"/>
            </a:xfrm>
            <a:custGeom>
              <a:avLst/>
              <a:gdLst/>
              <a:ahLst/>
              <a:cxnLst/>
              <a:rect l="l" t="t" r="r" b="b"/>
              <a:pathLst>
                <a:path w="6857" h="6202" extrusionOk="0">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10;p44">
              <a:extLst>
                <a:ext uri="{FF2B5EF4-FFF2-40B4-BE49-F238E27FC236}">
                  <a16:creationId xmlns:a16="http://schemas.microsoft.com/office/drawing/2014/main" id="{38FAA98E-0D86-49FF-BD92-8FCC6218CCCA}"/>
                </a:ext>
              </a:extLst>
            </p:cNvPr>
            <p:cNvSpPr/>
            <p:nvPr/>
          </p:nvSpPr>
          <p:spPr>
            <a:xfrm>
              <a:off x="6890800" y="2558000"/>
              <a:ext cx="171200" cy="155450"/>
            </a:xfrm>
            <a:custGeom>
              <a:avLst/>
              <a:gdLst/>
              <a:ahLst/>
              <a:cxnLst/>
              <a:rect l="l" t="t" r="r" b="b"/>
              <a:pathLst>
                <a:path w="6848" h="6218" extrusionOk="0">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1;p44">
              <a:extLst>
                <a:ext uri="{FF2B5EF4-FFF2-40B4-BE49-F238E27FC236}">
                  <a16:creationId xmlns:a16="http://schemas.microsoft.com/office/drawing/2014/main" id="{818150A9-72A7-4239-A695-231613B20DFB}"/>
                </a:ext>
              </a:extLst>
            </p:cNvPr>
            <p:cNvSpPr/>
            <p:nvPr/>
          </p:nvSpPr>
          <p:spPr>
            <a:xfrm>
              <a:off x="6608925" y="2056050"/>
              <a:ext cx="257075" cy="273950"/>
            </a:xfrm>
            <a:custGeom>
              <a:avLst/>
              <a:gdLst/>
              <a:ahLst/>
              <a:cxnLst/>
              <a:rect l="l" t="t" r="r" b="b"/>
              <a:pathLst>
                <a:path w="10283" h="10958" extrusionOk="0">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12;p44">
              <a:extLst>
                <a:ext uri="{FF2B5EF4-FFF2-40B4-BE49-F238E27FC236}">
                  <a16:creationId xmlns:a16="http://schemas.microsoft.com/office/drawing/2014/main" id="{C2CA646C-77A0-4433-853E-6E8DFB0D98BA}"/>
                </a:ext>
              </a:extLst>
            </p:cNvPr>
            <p:cNvSpPr/>
            <p:nvPr/>
          </p:nvSpPr>
          <p:spPr>
            <a:xfrm>
              <a:off x="6829350" y="2146200"/>
              <a:ext cx="138450" cy="183800"/>
            </a:xfrm>
            <a:custGeom>
              <a:avLst/>
              <a:gdLst/>
              <a:ahLst/>
              <a:cxnLst/>
              <a:rect l="l" t="t" r="r" b="b"/>
              <a:pathLst>
                <a:path w="5538" h="7352" extrusionOk="0">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Subtitle 4">
            <a:extLst>
              <a:ext uri="{FF2B5EF4-FFF2-40B4-BE49-F238E27FC236}">
                <a16:creationId xmlns:a16="http://schemas.microsoft.com/office/drawing/2014/main" id="{698C2FD0-B006-4409-9FB6-A48C47BDE69C}"/>
              </a:ext>
            </a:extLst>
          </p:cNvPr>
          <p:cNvSpPr txBox="1">
            <a:spLocks/>
          </p:cNvSpPr>
          <p:nvPr/>
        </p:nvSpPr>
        <p:spPr>
          <a:xfrm>
            <a:off x="2157611" y="3914022"/>
            <a:ext cx="4899332" cy="427248"/>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1pPr>
            <a:lvl2pPr marL="914400" marR="0" lvl="1"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2pPr>
            <a:lvl3pPr marL="1371600" marR="0" lvl="2"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3pPr>
            <a:lvl4pPr marL="1828800" marR="0" lvl="3"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4pPr>
            <a:lvl5pPr marL="2286000" marR="0" lvl="4"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5pPr>
            <a:lvl6pPr marL="2743200" marR="0" lvl="5"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6pPr>
            <a:lvl7pPr marL="3200400" marR="0" lvl="6"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7pPr>
            <a:lvl8pPr marL="3657600" marR="0" lvl="7"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8pPr>
            <a:lvl9pPr marL="4114800" marR="0" lvl="8" indent="-317500" algn="ctr" rtl="0">
              <a:lnSpc>
                <a:spcPct val="100000"/>
              </a:lnSpc>
              <a:spcBef>
                <a:spcPts val="0"/>
              </a:spcBef>
              <a:spcAft>
                <a:spcPts val="0"/>
              </a:spcAft>
              <a:buClr>
                <a:schemeClr val="accent1"/>
              </a:buClr>
              <a:buSzPts val="1800"/>
              <a:buFont typeface="Knewave"/>
              <a:buNone/>
              <a:defRPr sz="1800" b="0" i="0" u="none" strike="noStrike" cap="none">
                <a:solidFill>
                  <a:schemeClr val="accent1"/>
                </a:solidFill>
                <a:latin typeface="Knewave"/>
                <a:ea typeface="Knewave"/>
                <a:cs typeface="Knewave"/>
                <a:sym typeface="Knewave"/>
              </a:defRPr>
            </a:lvl9pPr>
          </a:lstStyle>
          <a:p>
            <a:r>
              <a:rPr lang="en-US" sz="1400" b="1" dirty="0">
                <a:latin typeface="Barlow Semi Condensed" panose="020B0604020202020204" charset="0"/>
              </a:rPr>
              <a:t>National Institute of Business Management - Colombo 07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0" name="Google Shape;2524;p46">
            <a:extLst>
              <a:ext uri="{FF2B5EF4-FFF2-40B4-BE49-F238E27FC236}">
                <a16:creationId xmlns:a16="http://schemas.microsoft.com/office/drawing/2014/main" id="{7178BE95-1201-41A4-8942-58A823927871}"/>
              </a:ext>
            </a:extLst>
          </p:cNvPr>
          <p:cNvSpPr/>
          <p:nvPr/>
        </p:nvSpPr>
        <p:spPr>
          <a:xfrm rot="5080377">
            <a:off x="6266790" y="2273024"/>
            <a:ext cx="3667756" cy="2726751"/>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B6344"/>
              </a:solidFill>
            </a:endParaRPr>
          </a:p>
        </p:txBody>
      </p:sp>
      <p:sp>
        <p:nvSpPr>
          <p:cNvPr id="4" name="Google Shape;3205;p68">
            <a:extLst>
              <a:ext uri="{FF2B5EF4-FFF2-40B4-BE49-F238E27FC236}">
                <a16:creationId xmlns:a16="http://schemas.microsoft.com/office/drawing/2014/main" id="{C6DD7A97-BC32-4D6E-B198-5F556AE0F6B0}"/>
              </a:ext>
            </a:extLst>
          </p:cNvPr>
          <p:cNvSpPr/>
          <p:nvPr/>
        </p:nvSpPr>
        <p:spPr>
          <a:xfrm rot="21282888">
            <a:off x="817296" y="1184996"/>
            <a:ext cx="5319245" cy="3174183"/>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rgbClr val="EEC1D9">
              <a:alpha val="32157"/>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40"/>
          <p:cNvSpPr txBox="1">
            <a:spLocks noGrp="1"/>
          </p:cNvSpPr>
          <p:nvPr>
            <p:ph type="body" idx="1"/>
          </p:nvPr>
        </p:nvSpPr>
        <p:spPr>
          <a:xfrm>
            <a:off x="1688744" y="817119"/>
            <a:ext cx="3576351" cy="23450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457200" lvl="0" indent="-304800" algn="l" rtl="0">
              <a:spcBef>
                <a:spcPts val="0"/>
              </a:spcBef>
              <a:spcAft>
                <a:spcPts val="0"/>
              </a:spcAft>
              <a:buSzPts val="1200"/>
              <a:buAutoNum type="arabicPeriod"/>
            </a:pPr>
            <a:endParaRPr lang="en" dirty="0"/>
          </a:p>
          <a:p>
            <a:pPr marL="457200" lvl="0" indent="-304800" algn="l" rtl="0">
              <a:lnSpc>
                <a:spcPct val="150000"/>
              </a:lnSpc>
              <a:spcBef>
                <a:spcPts val="0"/>
              </a:spcBef>
              <a:spcAft>
                <a:spcPts val="0"/>
              </a:spcAft>
              <a:buSzPts val="1200"/>
              <a:buAutoNum type="arabicPeriod"/>
            </a:pPr>
            <a:r>
              <a:rPr lang="en-US" sz="1600" dirty="0"/>
              <a:t>Introduction of the Application</a:t>
            </a:r>
          </a:p>
          <a:p>
            <a:pPr marL="457200" lvl="0" indent="-304800" algn="l" rtl="0">
              <a:lnSpc>
                <a:spcPct val="150000"/>
              </a:lnSpc>
              <a:spcBef>
                <a:spcPts val="0"/>
              </a:spcBef>
              <a:spcAft>
                <a:spcPts val="0"/>
              </a:spcAft>
              <a:buSzPts val="1200"/>
              <a:buAutoNum type="arabicPeriod"/>
            </a:pPr>
            <a:r>
              <a:rPr lang="en-US" sz="1600" dirty="0"/>
              <a:t>Targeted Audience</a:t>
            </a:r>
          </a:p>
          <a:p>
            <a:pPr marL="457200" lvl="0" indent="-304800" algn="l" rtl="0">
              <a:lnSpc>
                <a:spcPct val="150000"/>
              </a:lnSpc>
              <a:spcBef>
                <a:spcPts val="0"/>
              </a:spcBef>
              <a:spcAft>
                <a:spcPts val="0"/>
              </a:spcAft>
              <a:buSzPts val="1200"/>
              <a:buAutoNum type="arabicPeriod"/>
            </a:pPr>
            <a:r>
              <a:rPr lang="en-US" sz="1600" dirty="0"/>
              <a:t>Problem Definition </a:t>
            </a:r>
          </a:p>
          <a:p>
            <a:pPr marL="457200" lvl="0" indent="-304800" algn="l" rtl="0">
              <a:lnSpc>
                <a:spcPct val="150000"/>
              </a:lnSpc>
              <a:spcBef>
                <a:spcPts val="0"/>
              </a:spcBef>
              <a:spcAft>
                <a:spcPts val="0"/>
              </a:spcAft>
              <a:buSzPts val="1200"/>
              <a:buAutoNum type="arabicPeriod"/>
            </a:pPr>
            <a:r>
              <a:rPr lang="en-US" sz="1600" dirty="0"/>
              <a:t>Proposed Solution</a:t>
            </a:r>
          </a:p>
          <a:p>
            <a:pPr marL="457200" lvl="0" indent="-304800" algn="l" rtl="0">
              <a:lnSpc>
                <a:spcPct val="150000"/>
              </a:lnSpc>
              <a:spcBef>
                <a:spcPts val="0"/>
              </a:spcBef>
              <a:spcAft>
                <a:spcPts val="0"/>
              </a:spcAft>
              <a:buSzPts val="1200"/>
              <a:buAutoNum type="arabicPeriod"/>
            </a:pPr>
            <a:r>
              <a:rPr lang="en-US" sz="1600" dirty="0"/>
              <a:t>Business Plan</a:t>
            </a:r>
          </a:p>
          <a:p>
            <a:pPr marL="457200" lvl="0" indent="-304800" algn="l" rtl="0">
              <a:lnSpc>
                <a:spcPct val="150000"/>
              </a:lnSpc>
              <a:spcBef>
                <a:spcPts val="0"/>
              </a:spcBef>
              <a:spcAft>
                <a:spcPts val="0"/>
              </a:spcAft>
              <a:buSzPts val="1200"/>
              <a:buAutoNum type="arabicPeriod"/>
            </a:pPr>
            <a:r>
              <a:rPr lang="en-US" sz="1600" dirty="0"/>
              <a:t>Functional Requirements</a:t>
            </a:r>
          </a:p>
          <a:p>
            <a:pPr marL="457200" lvl="0" indent="-304800" algn="l" rtl="0">
              <a:lnSpc>
                <a:spcPct val="150000"/>
              </a:lnSpc>
              <a:spcBef>
                <a:spcPts val="0"/>
              </a:spcBef>
              <a:spcAft>
                <a:spcPts val="0"/>
              </a:spcAft>
              <a:buSzPts val="1200"/>
              <a:buAutoNum type="arabicPeriod"/>
            </a:pPr>
            <a:r>
              <a:rPr lang="en-US" sz="1600" dirty="0"/>
              <a:t>Non- Functional Requirements</a:t>
            </a:r>
          </a:p>
          <a:p>
            <a:pPr marL="457200" lvl="0" indent="-304800" algn="l" rtl="0">
              <a:lnSpc>
                <a:spcPct val="150000"/>
              </a:lnSpc>
              <a:spcBef>
                <a:spcPts val="0"/>
              </a:spcBef>
              <a:spcAft>
                <a:spcPts val="0"/>
              </a:spcAft>
              <a:buSzPts val="1200"/>
              <a:buAutoNum type="arabicPeriod"/>
            </a:pPr>
            <a:r>
              <a:rPr lang="en-US" sz="1600" dirty="0"/>
              <a:t>Benefits</a:t>
            </a:r>
          </a:p>
          <a:p>
            <a:pPr marL="457200" lvl="0" indent="-304800" algn="l" rtl="0">
              <a:lnSpc>
                <a:spcPct val="150000"/>
              </a:lnSpc>
              <a:spcBef>
                <a:spcPts val="0"/>
              </a:spcBef>
              <a:spcAft>
                <a:spcPts val="0"/>
              </a:spcAft>
              <a:buSzPts val="1200"/>
              <a:buAutoNum type="arabicPeriod"/>
            </a:pPr>
            <a:r>
              <a:rPr lang="en-US" sz="1600" dirty="0"/>
              <a:t>Group Members</a:t>
            </a:r>
          </a:p>
          <a:p>
            <a:pPr marL="457200" lvl="0" indent="-304800" algn="l" rtl="0">
              <a:lnSpc>
                <a:spcPct val="150000"/>
              </a:lnSpc>
              <a:spcBef>
                <a:spcPts val="0"/>
              </a:spcBef>
              <a:spcAft>
                <a:spcPts val="0"/>
              </a:spcAft>
              <a:buSzPts val="1200"/>
              <a:buAutoNum type="arabicPeriod"/>
            </a:pPr>
            <a:endParaRPr lang="en-US" sz="1600" dirty="0"/>
          </a:p>
          <a:p>
            <a:pPr marL="457200" lvl="0" indent="-304800" algn="l" rtl="0">
              <a:spcBef>
                <a:spcPts val="0"/>
              </a:spcBef>
              <a:spcAft>
                <a:spcPts val="0"/>
              </a:spcAft>
              <a:buSzPts val="1200"/>
              <a:buAutoNum type="arabicPeriod"/>
            </a:pPr>
            <a:endParaRPr lang="en" dirty="0">
              <a:solidFill>
                <a:schemeClr val="hlink"/>
              </a:solidFill>
              <a:uFill>
                <a:noFill/>
              </a:uFill>
            </a:endParaRPr>
          </a:p>
        </p:txBody>
      </p:sp>
      <p:sp>
        <p:nvSpPr>
          <p:cNvPr id="2436" name="Google Shape;2436;p40"/>
          <p:cNvSpPr txBox="1">
            <a:spLocks noGrp="1"/>
          </p:cNvSpPr>
          <p:nvPr>
            <p:ph type="title"/>
          </p:nvPr>
        </p:nvSpPr>
        <p:spPr>
          <a:xfrm>
            <a:off x="1511656" y="634156"/>
            <a:ext cx="59436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CONTENT</a:t>
            </a:r>
            <a:endParaRPr sz="2400" dirty="0"/>
          </a:p>
        </p:txBody>
      </p:sp>
      <p:grpSp>
        <p:nvGrpSpPr>
          <p:cNvPr id="6" name="Google Shape;2493;p44">
            <a:extLst>
              <a:ext uri="{FF2B5EF4-FFF2-40B4-BE49-F238E27FC236}">
                <a16:creationId xmlns:a16="http://schemas.microsoft.com/office/drawing/2014/main" id="{12768BDA-38CB-4DAB-B563-1AC3A93F1FE8}"/>
              </a:ext>
            </a:extLst>
          </p:cNvPr>
          <p:cNvGrpSpPr/>
          <p:nvPr/>
        </p:nvGrpSpPr>
        <p:grpSpPr>
          <a:xfrm>
            <a:off x="8381783" y="3588337"/>
            <a:ext cx="579337" cy="559035"/>
            <a:chOff x="1474000" y="3672875"/>
            <a:chExt cx="492050" cy="495800"/>
          </a:xfrm>
        </p:grpSpPr>
        <p:sp>
          <p:nvSpPr>
            <p:cNvPr id="7" name="Google Shape;2494;p44">
              <a:extLst>
                <a:ext uri="{FF2B5EF4-FFF2-40B4-BE49-F238E27FC236}">
                  <a16:creationId xmlns:a16="http://schemas.microsoft.com/office/drawing/2014/main" id="{B9F2BAFA-C4BB-4438-87C3-805F444DD331}"/>
                </a:ext>
              </a:extLst>
            </p:cNvPr>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95;p44">
              <a:extLst>
                <a:ext uri="{FF2B5EF4-FFF2-40B4-BE49-F238E27FC236}">
                  <a16:creationId xmlns:a16="http://schemas.microsoft.com/office/drawing/2014/main" id="{6F8043DF-A80F-4375-9317-39DB415CFF70}"/>
                </a:ext>
              </a:extLst>
            </p:cNvPr>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96;p44">
              <a:extLst>
                <a:ext uri="{FF2B5EF4-FFF2-40B4-BE49-F238E27FC236}">
                  <a16:creationId xmlns:a16="http://schemas.microsoft.com/office/drawing/2014/main" id="{1EA76DF2-8906-4516-B868-10990376C6A4}"/>
                </a:ext>
              </a:extLst>
            </p:cNvPr>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97;p44">
              <a:extLst>
                <a:ext uri="{FF2B5EF4-FFF2-40B4-BE49-F238E27FC236}">
                  <a16:creationId xmlns:a16="http://schemas.microsoft.com/office/drawing/2014/main" id="{604D6DB3-669A-41D0-AD08-DD627A75B7CB}"/>
                </a:ext>
              </a:extLst>
            </p:cNvPr>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98;p44">
              <a:extLst>
                <a:ext uri="{FF2B5EF4-FFF2-40B4-BE49-F238E27FC236}">
                  <a16:creationId xmlns:a16="http://schemas.microsoft.com/office/drawing/2014/main" id="{15A41A41-1F81-4545-A22A-6247D8A90503}"/>
                </a:ext>
              </a:extLst>
            </p:cNvPr>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9;p44">
              <a:extLst>
                <a:ext uri="{FF2B5EF4-FFF2-40B4-BE49-F238E27FC236}">
                  <a16:creationId xmlns:a16="http://schemas.microsoft.com/office/drawing/2014/main" id="{69EECA6A-BD9F-4C4C-965D-FBFE75620D43}"/>
                </a:ext>
              </a:extLst>
            </p:cNvPr>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00;p44">
              <a:extLst>
                <a:ext uri="{FF2B5EF4-FFF2-40B4-BE49-F238E27FC236}">
                  <a16:creationId xmlns:a16="http://schemas.microsoft.com/office/drawing/2014/main" id="{C4C258DF-7C38-4B90-B3E9-22112BB0D64D}"/>
                </a:ext>
              </a:extLst>
            </p:cNvPr>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01;p44">
              <a:extLst>
                <a:ext uri="{FF2B5EF4-FFF2-40B4-BE49-F238E27FC236}">
                  <a16:creationId xmlns:a16="http://schemas.microsoft.com/office/drawing/2014/main" id="{06F38042-0F54-4203-ABDB-167A262AF893}"/>
                </a:ext>
              </a:extLst>
            </p:cNvPr>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02;p44">
              <a:extLst>
                <a:ext uri="{FF2B5EF4-FFF2-40B4-BE49-F238E27FC236}">
                  <a16:creationId xmlns:a16="http://schemas.microsoft.com/office/drawing/2014/main" id="{2030F4ED-D06C-4F14-BE50-FBF4FDE028CD}"/>
                </a:ext>
              </a:extLst>
            </p:cNvPr>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2503;p44">
            <a:extLst>
              <a:ext uri="{FF2B5EF4-FFF2-40B4-BE49-F238E27FC236}">
                <a16:creationId xmlns:a16="http://schemas.microsoft.com/office/drawing/2014/main" id="{1B1AA7BA-C45A-4D87-8F8D-BC849A7AE8B6}"/>
              </a:ext>
            </a:extLst>
          </p:cNvPr>
          <p:cNvGrpSpPr/>
          <p:nvPr/>
        </p:nvGrpSpPr>
        <p:grpSpPr>
          <a:xfrm>
            <a:off x="7307016" y="3209419"/>
            <a:ext cx="806568" cy="1039836"/>
            <a:chOff x="1054675" y="3219250"/>
            <a:chExt cx="332875" cy="534400"/>
          </a:xfrm>
        </p:grpSpPr>
        <p:sp>
          <p:nvSpPr>
            <p:cNvPr id="17" name="Google Shape;2504;p44">
              <a:extLst>
                <a:ext uri="{FF2B5EF4-FFF2-40B4-BE49-F238E27FC236}">
                  <a16:creationId xmlns:a16="http://schemas.microsoft.com/office/drawing/2014/main" id="{922A6E1A-4B80-4ED9-9816-13EB12B9FD9A}"/>
                </a:ext>
              </a:extLst>
            </p:cNvPr>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05;p44">
              <a:extLst>
                <a:ext uri="{FF2B5EF4-FFF2-40B4-BE49-F238E27FC236}">
                  <a16:creationId xmlns:a16="http://schemas.microsoft.com/office/drawing/2014/main" id="{02F5ED38-EA4B-4C8F-BBB9-6F65AAEE5488}"/>
                </a:ext>
              </a:extLst>
            </p:cNvPr>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06;p44">
              <a:extLst>
                <a:ext uri="{FF2B5EF4-FFF2-40B4-BE49-F238E27FC236}">
                  <a16:creationId xmlns:a16="http://schemas.microsoft.com/office/drawing/2014/main" id="{0A492626-EEA8-4290-B4FA-8FE15ABB2902}"/>
                </a:ext>
              </a:extLst>
            </p:cNvPr>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525;p46">
            <a:extLst>
              <a:ext uri="{FF2B5EF4-FFF2-40B4-BE49-F238E27FC236}">
                <a16:creationId xmlns:a16="http://schemas.microsoft.com/office/drawing/2014/main" id="{6C3242A7-7FCC-4216-AEFB-54440E4E25B4}"/>
              </a:ext>
            </a:extLst>
          </p:cNvPr>
          <p:cNvGrpSpPr/>
          <p:nvPr/>
        </p:nvGrpSpPr>
        <p:grpSpPr>
          <a:xfrm rot="10800000" flipH="1">
            <a:off x="6101545" y="3732969"/>
            <a:ext cx="2722644" cy="1288958"/>
            <a:chOff x="3260100" y="4040200"/>
            <a:chExt cx="1579600" cy="893550"/>
          </a:xfrm>
        </p:grpSpPr>
        <p:sp>
          <p:nvSpPr>
            <p:cNvPr id="22" name="Google Shape;2526;p46">
              <a:extLst>
                <a:ext uri="{FF2B5EF4-FFF2-40B4-BE49-F238E27FC236}">
                  <a16:creationId xmlns:a16="http://schemas.microsoft.com/office/drawing/2014/main" id="{45CA41BD-3E9D-4F17-B6EE-4349CCDD9395}"/>
                </a:ext>
              </a:extLst>
            </p:cNvPr>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7;p46">
              <a:extLst>
                <a:ext uri="{FF2B5EF4-FFF2-40B4-BE49-F238E27FC236}">
                  <a16:creationId xmlns:a16="http://schemas.microsoft.com/office/drawing/2014/main" id="{A408FDC4-1EF6-4AF2-8FAA-639C715A698A}"/>
                </a:ext>
              </a:extLst>
            </p:cNvPr>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8;p46">
              <a:extLst>
                <a:ext uri="{FF2B5EF4-FFF2-40B4-BE49-F238E27FC236}">
                  <a16:creationId xmlns:a16="http://schemas.microsoft.com/office/drawing/2014/main" id="{F5B799C6-9225-4214-B596-8A46169514E6}"/>
                </a:ext>
              </a:extLst>
            </p:cNvPr>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9;p46">
              <a:extLst>
                <a:ext uri="{FF2B5EF4-FFF2-40B4-BE49-F238E27FC236}">
                  <a16:creationId xmlns:a16="http://schemas.microsoft.com/office/drawing/2014/main" id="{B8A5562F-265F-4506-B481-057E5181FFBA}"/>
                </a:ext>
              </a:extLst>
            </p:cNvPr>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0;p46">
              <a:extLst>
                <a:ext uri="{FF2B5EF4-FFF2-40B4-BE49-F238E27FC236}">
                  <a16:creationId xmlns:a16="http://schemas.microsoft.com/office/drawing/2014/main" id="{00F0748E-7BCF-4D9F-9145-3B1FA5B959D1}"/>
                </a:ext>
              </a:extLst>
            </p:cNvPr>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31;p46">
              <a:extLst>
                <a:ext uri="{FF2B5EF4-FFF2-40B4-BE49-F238E27FC236}">
                  <a16:creationId xmlns:a16="http://schemas.microsoft.com/office/drawing/2014/main" id="{63526801-C3A1-4E51-941A-124249311664}"/>
                </a:ext>
              </a:extLst>
            </p:cNvPr>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32;p46">
              <a:extLst>
                <a:ext uri="{FF2B5EF4-FFF2-40B4-BE49-F238E27FC236}">
                  <a16:creationId xmlns:a16="http://schemas.microsoft.com/office/drawing/2014/main" id="{76290AA6-51B7-490D-8BFE-4E2F35EE21FF}"/>
                </a:ext>
              </a:extLst>
            </p:cNvPr>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33;p46">
              <a:extLst>
                <a:ext uri="{FF2B5EF4-FFF2-40B4-BE49-F238E27FC236}">
                  <a16:creationId xmlns:a16="http://schemas.microsoft.com/office/drawing/2014/main" id="{893F7ED2-555A-4FBB-B8C9-C9189B2AA35A}"/>
                </a:ext>
              </a:extLst>
            </p:cNvPr>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34;p46">
              <a:extLst>
                <a:ext uri="{FF2B5EF4-FFF2-40B4-BE49-F238E27FC236}">
                  <a16:creationId xmlns:a16="http://schemas.microsoft.com/office/drawing/2014/main" id="{F887C378-7247-4763-90C8-1C5909C3504F}"/>
                </a:ext>
              </a:extLst>
            </p:cNvPr>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5;p46">
              <a:extLst>
                <a:ext uri="{FF2B5EF4-FFF2-40B4-BE49-F238E27FC236}">
                  <a16:creationId xmlns:a16="http://schemas.microsoft.com/office/drawing/2014/main" id="{46E20749-4CAC-4C96-A575-2F75C0CA25A4}"/>
                </a:ext>
              </a:extLst>
            </p:cNvPr>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6;p46">
              <a:extLst>
                <a:ext uri="{FF2B5EF4-FFF2-40B4-BE49-F238E27FC236}">
                  <a16:creationId xmlns:a16="http://schemas.microsoft.com/office/drawing/2014/main" id="{524970E9-0167-4B13-AB6C-ECA420C71CE0}"/>
                </a:ext>
              </a:extLst>
            </p:cNvPr>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37;p46">
              <a:extLst>
                <a:ext uri="{FF2B5EF4-FFF2-40B4-BE49-F238E27FC236}">
                  <a16:creationId xmlns:a16="http://schemas.microsoft.com/office/drawing/2014/main" id="{9163E0E4-0245-4D84-93E3-70BDD6D23C1C}"/>
                </a:ext>
              </a:extLst>
            </p:cNvPr>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38;p46">
              <a:extLst>
                <a:ext uri="{FF2B5EF4-FFF2-40B4-BE49-F238E27FC236}">
                  <a16:creationId xmlns:a16="http://schemas.microsoft.com/office/drawing/2014/main" id="{74DC4FDB-6F93-40D5-A52F-E83C9333E754}"/>
                </a:ext>
              </a:extLst>
            </p:cNvPr>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9;p46">
              <a:extLst>
                <a:ext uri="{FF2B5EF4-FFF2-40B4-BE49-F238E27FC236}">
                  <a16:creationId xmlns:a16="http://schemas.microsoft.com/office/drawing/2014/main" id="{FBC5E314-8142-4761-B2AC-91B3E2777795}"/>
                </a:ext>
              </a:extLst>
            </p:cNvPr>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0;p46">
              <a:extLst>
                <a:ext uri="{FF2B5EF4-FFF2-40B4-BE49-F238E27FC236}">
                  <a16:creationId xmlns:a16="http://schemas.microsoft.com/office/drawing/2014/main" id="{419E4D67-AECE-4930-9DDA-AABAA3BB4492}"/>
                </a:ext>
              </a:extLst>
            </p:cNvPr>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41;p46">
              <a:extLst>
                <a:ext uri="{FF2B5EF4-FFF2-40B4-BE49-F238E27FC236}">
                  <a16:creationId xmlns:a16="http://schemas.microsoft.com/office/drawing/2014/main" id="{8707A2CB-DA7A-4B4B-AECB-E5E6F5C8AB22}"/>
                </a:ext>
              </a:extLst>
            </p:cNvPr>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42;p46">
              <a:extLst>
                <a:ext uri="{FF2B5EF4-FFF2-40B4-BE49-F238E27FC236}">
                  <a16:creationId xmlns:a16="http://schemas.microsoft.com/office/drawing/2014/main" id="{5F33AD0E-4237-46D5-8771-7F5AD69BD81E}"/>
                </a:ext>
              </a:extLst>
            </p:cNvPr>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43;p46">
              <a:extLst>
                <a:ext uri="{FF2B5EF4-FFF2-40B4-BE49-F238E27FC236}">
                  <a16:creationId xmlns:a16="http://schemas.microsoft.com/office/drawing/2014/main" id="{EC5D4AC4-2AF3-4380-A763-C8F8240DF6AE}"/>
                </a:ext>
              </a:extLst>
            </p:cNvPr>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4;p46">
              <a:extLst>
                <a:ext uri="{FF2B5EF4-FFF2-40B4-BE49-F238E27FC236}">
                  <a16:creationId xmlns:a16="http://schemas.microsoft.com/office/drawing/2014/main" id="{C4A2557E-ECEC-41FE-B696-462784C28D1F}"/>
                </a:ext>
              </a:extLst>
            </p:cNvPr>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5;p46">
              <a:extLst>
                <a:ext uri="{FF2B5EF4-FFF2-40B4-BE49-F238E27FC236}">
                  <a16:creationId xmlns:a16="http://schemas.microsoft.com/office/drawing/2014/main" id="{D7D6358E-D99D-482B-A4E0-64F5F7AA71C9}"/>
                </a:ext>
              </a:extLst>
            </p:cNvPr>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6;p46">
              <a:extLst>
                <a:ext uri="{FF2B5EF4-FFF2-40B4-BE49-F238E27FC236}">
                  <a16:creationId xmlns:a16="http://schemas.microsoft.com/office/drawing/2014/main" id="{04BC88F2-BF93-42DF-AFD7-BFF4C87F7BC5}"/>
                </a:ext>
              </a:extLst>
            </p:cNvPr>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7;p46">
              <a:extLst>
                <a:ext uri="{FF2B5EF4-FFF2-40B4-BE49-F238E27FC236}">
                  <a16:creationId xmlns:a16="http://schemas.microsoft.com/office/drawing/2014/main" id="{E3275019-29DB-4D9A-BA3A-6A6F778F13D3}"/>
                </a:ext>
              </a:extLst>
            </p:cNvPr>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8;p46">
              <a:extLst>
                <a:ext uri="{FF2B5EF4-FFF2-40B4-BE49-F238E27FC236}">
                  <a16:creationId xmlns:a16="http://schemas.microsoft.com/office/drawing/2014/main" id="{B9C9E33C-6DB1-4BEA-9597-36FACACC479A}"/>
                </a:ext>
              </a:extLst>
            </p:cNvPr>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9;p46">
              <a:extLst>
                <a:ext uri="{FF2B5EF4-FFF2-40B4-BE49-F238E27FC236}">
                  <a16:creationId xmlns:a16="http://schemas.microsoft.com/office/drawing/2014/main" id="{72A49FA2-E180-4934-A65E-9E96CB60822F}"/>
                </a:ext>
              </a:extLst>
            </p:cNvPr>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50;p46">
              <a:extLst>
                <a:ext uri="{FF2B5EF4-FFF2-40B4-BE49-F238E27FC236}">
                  <a16:creationId xmlns:a16="http://schemas.microsoft.com/office/drawing/2014/main" id="{F06F65E2-FAD6-46CA-ABEC-C5A433B29B3D}"/>
                </a:ext>
              </a:extLst>
            </p:cNvPr>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51;p46">
              <a:extLst>
                <a:ext uri="{FF2B5EF4-FFF2-40B4-BE49-F238E27FC236}">
                  <a16:creationId xmlns:a16="http://schemas.microsoft.com/office/drawing/2014/main" id="{DCA06A7B-AD5B-4173-BAA9-BA32104AB3FA}"/>
                </a:ext>
              </a:extLst>
            </p:cNvPr>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52;p46">
              <a:extLst>
                <a:ext uri="{FF2B5EF4-FFF2-40B4-BE49-F238E27FC236}">
                  <a16:creationId xmlns:a16="http://schemas.microsoft.com/office/drawing/2014/main" id="{ECADC130-933C-42CA-BB5B-781A6D87B2EB}"/>
                </a:ext>
              </a:extLst>
            </p:cNvPr>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2523;p46">
            <a:extLst>
              <a:ext uri="{FF2B5EF4-FFF2-40B4-BE49-F238E27FC236}">
                <a16:creationId xmlns:a16="http://schemas.microsoft.com/office/drawing/2014/main" id="{30522C50-1053-4F71-8750-4D5794DE982D}"/>
              </a:ext>
            </a:extLst>
          </p:cNvPr>
          <p:cNvPicPr preferRelativeResize="0"/>
          <p:nvPr/>
        </p:nvPicPr>
        <p:blipFill>
          <a:blip r:embed="rId2">
            <a:alphaModFix amt="85000"/>
          </a:blip>
          <a:srcRect l="15905" r="15905"/>
          <a:stretch/>
        </p:blipFill>
        <p:spPr>
          <a:xfrm>
            <a:off x="6370300" y="1108305"/>
            <a:ext cx="2548370" cy="2503744"/>
          </a:xfrm>
          <a:prstGeom prst="ellipse">
            <a:avLst/>
          </a:prstGeom>
          <a:noFill/>
          <a:ln>
            <a:noFill/>
          </a:ln>
        </p:spPr>
      </p:pic>
      <p:sp>
        <p:nvSpPr>
          <p:cNvPr id="4" name="Google Shape;3205;p68">
            <a:extLst>
              <a:ext uri="{FF2B5EF4-FFF2-40B4-BE49-F238E27FC236}">
                <a16:creationId xmlns:a16="http://schemas.microsoft.com/office/drawing/2014/main" id="{6D1F4C4C-A159-4898-ADE4-B34A73EC7E2B}"/>
              </a:ext>
            </a:extLst>
          </p:cNvPr>
          <p:cNvSpPr/>
          <p:nvPr/>
        </p:nvSpPr>
        <p:spPr>
          <a:xfrm rot="9162548">
            <a:off x="1850882" y="1228672"/>
            <a:ext cx="5170113" cy="3183495"/>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3">
              <a:alpha val="16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 Placeholder 1">
            <a:extLst>
              <a:ext uri="{FF2B5EF4-FFF2-40B4-BE49-F238E27FC236}">
                <a16:creationId xmlns:a16="http://schemas.microsoft.com/office/drawing/2014/main" id="{00230A4D-2A23-4E69-ABBA-13FE95759E83}"/>
              </a:ext>
            </a:extLst>
          </p:cNvPr>
          <p:cNvSpPr>
            <a:spLocks noGrp="1"/>
          </p:cNvSpPr>
          <p:nvPr>
            <p:ph type="body" idx="1"/>
          </p:nvPr>
        </p:nvSpPr>
        <p:spPr>
          <a:xfrm>
            <a:off x="1091330" y="1333258"/>
            <a:ext cx="6689215" cy="2974324"/>
          </a:xfrm>
        </p:spPr>
        <p:txBody>
          <a:bodyPr/>
          <a:lstStyle/>
          <a:p>
            <a:pPr marL="152400" indent="0">
              <a:buNone/>
            </a:pPr>
            <a:r>
              <a:rPr lang="en-US" sz="3200" b="1" dirty="0">
                <a:solidFill>
                  <a:schemeClr val="accent3">
                    <a:lumMod val="50000"/>
                  </a:schemeClr>
                </a:solidFill>
              </a:rPr>
              <a:t>Food ,</a:t>
            </a:r>
          </a:p>
          <a:p>
            <a:pPr marL="152400" indent="0">
              <a:buNone/>
            </a:pPr>
            <a:r>
              <a:rPr lang="en-US" sz="1600" dirty="0"/>
              <a:t> is the basic human need to stay alive.</a:t>
            </a:r>
            <a:r>
              <a:rPr lang="en-US" sz="2400" dirty="0"/>
              <a:t> </a:t>
            </a:r>
          </a:p>
          <a:p>
            <a:pPr marL="152400" indent="0">
              <a:buNone/>
            </a:pPr>
            <a:r>
              <a:rPr lang="en-US" sz="1600" dirty="0"/>
              <a:t>Moreover, it is the need of every living organism.</a:t>
            </a:r>
          </a:p>
          <a:p>
            <a:pPr marL="152400" indent="0">
              <a:buNone/>
            </a:pPr>
            <a:endParaRPr lang="en-US" sz="1600" dirty="0"/>
          </a:p>
          <a:p>
            <a:pPr marL="152400" indent="0">
              <a:buNone/>
            </a:pPr>
            <a:r>
              <a:rPr lang="en-US" sz="1600" dirty="0"/>
              <a:t>Nowadays food has become trending among the society,</a:t>
            </a:r>
          </a:p>
          <a:p>
            <a:pPr marL="152400" indent="0">
              <a:buNone/>
            </a:pPr>
            <a:r>
              <a:rPr lang="en-US" sz="1600" dirty="0"/>
              <a:t>Because of that people are willing to try different kind of dishes. </a:t>
            </a:r>
          </a:p>
          <a:p>
            <a:pPr marL="152400" indent="0">
              <a:buNone/>
            </a:pPr>
            <a:endParaRPr lang="en-US" sz="1600" dirty="0"/>
          </a:p>
          <a:p>
            <a:pPr marL="152400" indent="0">
              <a:buNone/>
            </a:pPr>
            <a:r>
              <a:rPr lang="en-US" sz="1600" dirty="0"/>
              <a:t>Therefore, it is better to have</a:t>
            </a:r>
            <a:r>
              <a:rPr lang="en-US" sz="1600" b="1" dirty="0"/>
              <a:t> </a:t>
            </a:r>
            <a:r>
              <a:rPr lang="en-US" sz="1600" dirty="0"/>
              <a:t>a </a:t>
            </a:r>
            <a:r>
              <a:rPr lang="en-US" sz="1600" b="1" dirty="0"/>
              <a:t>social platform</a:t>
            </a:r>
            <a:r>
              <a:rPr lang="en-US" sz="1600" dirty="0"/>
              <a:t> which allows to </a:t>
            </a:r>
          </a:p>
          <a:p>
            <a:pPr marL="152400" indent="0">
              <a:buNone/>
            </a:pPr>
            <a:r>
              <a:rPr lang="en-US" sz="1600" dirty="0"/>
              <a:t>sell, buy, and share their food ideas.</a:t>
            </a:r>
          </a:p>
          <a:p>
            <a:pPr marL="152400" indent="0">
              <a:buNone/>
            </a:pPr>
            <a:endParaRPr lang="en-US" sz="1600" dirty="0"/>
          </a:p>
        </p:txBody>
      </p:sp>
      <p:sp>
        <p:nvSpPr>
          <p:cNvPr id="3" name="Title 2">
            <a:extLst>
              <a:ext uri="{FF2B5EF4-FFF2-40B4-BE49-F238E27FC236}">
                <a16:creationId xmlns:a16="http://schemas.microsoft.com/office/drawing/2014/main" id="{FF22D707-0082-4E4B-9801-E95D3CAFD75D}"/>
              </a:ext>
            </a:extLst>
          </p:cNvPr>
          <p:cNvSpPr>
            <a:spLocks noGrp="1"/>
          </p:cNvSpPr>
          <p:nvPr>
            <p:ph type="title"/>
          </p:nvPr>
        </p:nvSpPr>
        <p:spPr>
          <a:xfrm>
            <a:off x="1227392" y="708058"/>
            <a:ext cx="5943600" cy="625200"/>
          </a:xfrm>
        </p:spPr>
        <p:txBody>
          <a:bodyPr/>
          <a:lstStyle/>
          <a:p>
            <a:r>
              <a:rPr lang="en-US" sz="2800" dirty="0"/>
              <a:t>Introduction of the Application</a:t>
            </a:r>
          </a:p>
        </p:txBody>
      </p:sp>
    </p:spTree>
    <p:extLst>
      <p:ext uri="{BB962C8B-B14F-4D97-AF65-F5344CB8AC3E}">
        <p14:creationId xmlns:p14="http://schemas.microsoft.com/office/powerpoint/2010/main" val="285872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0"/>
        <p:cNvGrpSpPr/>
        <p:nvPr/>
      </p:nvGrpSpPr>
      <p:grpSpPr>
        <a:xfrm>
          <a:off x="0" y="0"/>
          <a:ext cx="0" cy="0"/>
          <a:chOff x="0" y="0"/>
          <a:chExt cx="0" cy="0"/>
        </a:xfrm>
      </p:grpSpPr>
      <p:sp>
        <p:nvSpPr>
          <p:cNvPr id="13" name="Google Shape;3190;p67">
            <a:extLst>
              <a:ext uri="{FF2B5EF4-FFF2-40B4-BE49-F238E27FC236}">
                <a16:creationId xmlns:a16="http://schemas.microsoft.com/office/drawing/2014/main" id="{352740B5-88BC-4B5E-B525-8A00E241C3F5}"/>
              </a:ext>
            </a:extLst>
          </p:cNvPr>
          <p:cNvSpPr txBox="1">
            <a:spLocks/>
          </p:cNvSpPr>
          <p:nvPr/>
        </p:nvSpPr>
        <p:spPr>
          <a:xfrm>
            <a:off x="86982" y="785858"/>
            <a:ext cx="4571079" cy="62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1pPr>
            <a:lvl2pPr marR="0" lvl="1"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2pPr>
            <a:lvl3pPr marR="0" lvl="2"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3pPr>
            <a:lvl4pPr marR="0" lvl="3"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4pPr>
            <a:lvl5pPr marR="0" lvl="4"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5pPr>
            <a:lvl6pPr marR="0" lvl="5"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6pPr>
            <a:lvl7pPr marR="0" lvl="6"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7pPr>
            <a:lvl8pPr marR="0" lvl="7"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8pPr>
            <a:lvl9pPr marR="0" lvl="8" algn="l" rtl="0">
              <a:lnSpc>
                <a:spcPct val="100000"/>
              </a:lnSpc>
              <a:spcBef>
                <a:spcPts val="0"/>
              </a:spcBef>
              <a:spcAft>
                <a:spcPts val="0"/>
              </a:spcAft>
              <a:buClr>
                <a:schemeClr val="accent1"/>
              </a:buClr>
              <a:buSzPts val="3000"/>
              <a:buFont typeface="Knewave"/>
              <a:buNone/>
              <a:defRPr sz="3000" b="0" i="0" u="none" strike="noStrike" cap="none">
                <a:solidFill>
                  <a:schemeClr val="accent1"/>
                </a:solidFill>
                <a:latin typeface="Knewave"/>
                <a:ea typeface="Knewave"/>
                <a:cs typeface="Knewave"/>
                <a:sym typeface="Knewave"/>
              </a:defRPr>
            </a:lvl9pPr>
          </a:lstStyle>
          <a:p>
            <a:r>
              <a:rPr lang="en-US" dirty="0"/>
              <a:t>	</a:t>
            </a:r>
            <a:r>
              <a:rPr lang="en-US" sz="2800" dirty="0"/>
              <a:t>Targeted Audience</a:t>
            </a:r>
            <a:endParaRPr lang="en-US" dirty="0"/>
          </a:p>
        </p:txBody>
      </p:sp>
      <p:pic>
        <p:nvPicPr>
          <p:cNvPr id="14" name="Google Shape;3191;p67">
            <a:extLst>
              <a:ext uri="{FF2B5EF4-FFF2-40B4-BE49-F238E27FC236}">
                <a16:creationId xmlns:a16="http://schemas.microsoft.com/office/drawing/2014/main" id="{ECD9E20C-5C5B-4C05-B827-4A851B3DCB6B}"/>
              </a:ext>
            </a:extLst>
          </p:cNvPr>
          <p:cNvPicPr preferRelativeResize="0"/>
          <p:nvPr/>
        </p:nvPicPr>
        <p:blipFill rotWithShape="1">
          <a:blip r:embed="rId3">
            <a:alphaModFix/>
          </a:blip>
          <a:srcRect l="13297" r="22927" b="3549"/>
          <a:stretch/>
        </p:blipFill>
        <p:spPr>
          <a:xfrm>
            <a:off x="3241738" y="1440084"/>
            <a:ext cx="2768100" cy="2784000"/>
          </a:xfrm>
          <a:prstGeom prst="ellipse">
            <a:avLst/>
          </a:prstGeom>
          <a:noFill/>
          <a:ln>
            <a:noFill/>
          </a:ln>
        </p:spPr>
      </p:pic>
      <p:pic>
        <p:nvPicPr>
          <p:cNvPr id="15" name="Google Shape;3192;p67">
            <a:extLst>
              <a:ext uri="{FF2B5EF4-FFF2-40B4-BE49-F238E27FC236}">
                <a16:creationId xmlns:a16="http://schemas.microsoft.com/office/drawing/2014/main" id="{BD913587-6083-4240-B097-5276D7239AC0}"/>
              </a:ext>
            </a:extLst>
          </p:cNvPr>
          <p:cNvPicPr preferRelativeResize="0"/>
          <p:nvPr/>
        </p:nvPicPr>
        <p:blipFill rotWithShape="1">
          <a:blip r:embed="rId4">
            <a:alphaModFix amt="24000"/>
          </a:blip>
          <a:srcRect l="13297" r="22927" b="3549"/>
          <a:stretch/>
        </p:blipFill>
        <p:spPr>
          <a:xfrm>
            <a:off x="3241738" y="1440084"/>
            <a:ext cx="2768100" cy="2784000"/>
          </a:xfrm>
          <a:prstGeom prst="ellipse">
            <a:avLst/>
          </a:prstGeom>
          <a:noFill/>
          <a:ln>
            <a:noFill/>
          </a:ln>
        </p:spPr>
      </p:pic>
      <p:sp>
        <p:nvSpPr>
          <p:cNvPr id="18" name="Google Shape;3195;p67">
            <a:extLst>
              <a:ext uri="{FF2B5EF4-FFF2-40B4-BE49-F238E27FC236}">
                <a16:creationId xmlns:a16="http://schemas.microsoft.com/office/drawing/2014/main" id="{8D06867B-6A3D-44FB-9348-AE14B670D5D8}"/>
              </a:ext>
            </a:extLst>
          </p:cNvPr>
          <p:cNvSpPr/>
          <p:nvPr/>
        </p:nvSpPr>
        <p:spPr>
          <a:xfrm rot="20766135">
            <a:off x="5452330" y="1626131"/>
            <a:ext cx="1115017" cy="1311075"/>
          </a:xfrm>
          <a:custGeom>
            <a:avLst/>
            <a:gdLst/>
            <a:ahLst/>
            <a:cxnLst/>
            <a:rect l="l" t="t" r="r" b="b"/>
            <a:pathLst>
              <a:path w="47737" h="52443" extrusionOk="0">
                <a:moveTo>
                  <a:pt x="0" y="52443"/>
                </a:moveTo>
                <a:cubicBezTo>
                  <a:pt x="8720" y="52443"/>
                  <a:pt x="17618" y="47422"/>
                  <a:pt x="23532" y="41013"/>
                </a:cubicBezTo>
                <a:cubicBezTo>
                  <a:pt x="26774" y="37499"/>
                  <a:pt x="27662" y="29079"/>
                  <a:pt x="23532" y="26670"/>
                </a:cubicBezTo>
                <a:cubicBezTo>
                  <a:pt x="19506" y="24322"/>
                  <a:pt x="15515" y="35990"/>
                  <a:pt x="18377" y="39669"/>
                </a:cubicBezTo>
                <a:cubicBezTo>
                  <a:pt x="21371" y="43518"/>
                  <a:pt x="29497" y="41772"/>
                  <a:pt x="32945" y="38324"/>
                </a:cubicBezTo>
                <a:cubicBezTo>
                  <a:pt x="40423" y="30846"/>
                  <a:pt x="35575" y="17318"/>
                  <a:pt x="37651" y="6948"/>
                </a:cubicBezTo>
                <a:cubicBezTo>
                  <a:pt x="38452" y="2945"/>
                  <a:pt x="43654" y="0"/>
                  <a:pt x="47737" y="0"/>
                </a:cubicBezTo>
              </a:path>
            </a:pathLst>
          </a:custGeom>
          <a:noFill/>
          <a:ln w="28575" cap="rnd" cmpd="sng">
            <a:solidFill>
              <a:srgbClr val="4B6344"/>
            </a:solidFill>
            <a:prstDash val="dash"/>
            <a:round/>
            <a:headEnd type="none" w="med" len="med"/>
            <a:tailEnd type="none" w="med" len="med"/>
          </a:ln>
        </p:spPr>
      </p:sp>
      <p:sp>
        <p:nvSpPr>
          <p:cNvPr id="19" name="Google Shape;3196;p67">
            <a:extLst>
              <a:ext uri="{FF2B5EF4-FFF2-40B4-BE49-F238E27FC236}">
                <a16:creationId xmlns:a16="http://schemas.microsoft.com/office/drawing/2014/main" id="{83AD2FF9-1B13-4FF1-95A6-E83652FA5EA1}"/>
              </a:ext>
            </a:extLst>
          </p:cNvPr>
          <p:cNvSpPr txBox="1"/>
          <p:nvPr/>
        </p:nvSpPr>
        <p:spPr>
          <a:xfrm>
            <a:off x="895058" y="1543312"/>
            <a:ext cx="1786268" cy="106556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accent1"/>
                </a:solidFill>
                <a:latin typeface="Barlow Semi Condensed" panose="020B0604020202020204" charset="0"/>
              </a:rPr>
              <a:t>Young generation likes to try out various tastes.</a:t>
            </a:r>
            <a:endParaRPr sz="1600" dirty="0">
              <a:solidFill>
                <a:schemeClr val="accent1"/>
              </a:solidFill>
              <a:latin typeface="Barlow Semi Condensed" panose="020B0604020202020204" charset="0"/>
              <a:ea typeface="Barlow Semi Condensed"/>
              <a:cs typeface="Barlow Semi Condensed"/>
              <a:sym typeface="Barlow Semi Condensed"/>
            </a:endParaRPr>
          </a:p>
        </p:txBody>
      </p:sp>
      <p:sp>
        <p:nvSpPr>
          <p:cNvPr id="21" name="Google Shape;3198;p67">
            <a:extLst>
              <a:ext uri="{FF2B5EF4-FFF2-40B4-BE49-F238E27FC236}">
                <a16:creationId xmlns:a16="http://schemas.microsoft.com/office/drawing/2014/main" id="{4BDE1CCA-676C-44E3-89A2-A8D5F438EE54}"/>
              </a:ext>
            </a:extLst>
          </p:cNvPr>
          <p:cNvSpPr/>
          <p:nvPr/>
        </p:nvSpPr>
        <p:spPr>
          <a:xfrm>
            <a:off x="2554827" y="1761543"/>
            <a:ext cx="1302823" cy="1040250"/>
          </a:xfrm>
          <a:custGeom>
            <a:avLst/>
            <a:gdLst/>
            <a:ahLst/>
            <a:cxnLst/>
            <a:rect l="l" t="t" r="r" b="b"/>
            <a:pathLst>
              <a:path w="60512" h="41610" extrusionOk="0">
                <a:moveTo>
                  <a:pt x="0" y="372"/>
                </a:moveTo>
                <a:cubicBezTo>
                  <a:pt x="8329" y="-1708"/>
                  <a:pt x="24678" y="5675"/>
                  <a:pt x="21964" y="13819"/>
                </a:cubicBezTo>
                <a:cubicBezTo>
                  <a:pt x="21042" y="16587"/>
                  <a:pt x="12422" y="14533"/>
                  <a:pt x="13447" y="11802"/>
                </a:cubicBezTo>
                <a:cubicBezTo>
                  <a:pt x="14709" y="8439"/>
                  <a:pt x="22495" y="11577"/>
                  <a:pt x="23757" y="14940"/>
                </a:cubicBezTo>
                <a:cubicBezTo>
                  <a:pt x="25167" y="18697"/>
                  <a:pt x="19591" y="21821"/>
                  <a:pt x="17930" y="25474"/>
                </a:cubicBezTo>
                <a:cubicBezTo>
                  <a:pt x="16037" y="29636"/>
                  <a:pt x="15817" y="35912"/>
                  <a:pt x="19050" y="39145"/>
                </a:cubicBezTo>
                <a:cubicBezTo>
                  <a:pt x="22248" y="42343"/>
                  <a:pt x="27983" y="40673"/>
                  <a:pt x="32497" y="40938"/>
                </a:cubicBezTo>
                <a:cubicBezTo>
                  <a:pt x="41822" y="41486"/>
                  <a:pt x="51171" y="41610"/>
                  <a:pt x="60512" y="41610"/>
                </a:cubicBezTo>
              </a:path>
            </a:pathLst>
          </a:custGeom>
          <a:noFill/>
          <a:ln w="28575" cap="rnd" cmpd="sng">
            <a:solidFill>
              <a:srgbClr val="4B6344"/>
            </a:solidFill>
            <a:prstDash val="dash"/>
            <a:round/>
            <a:headEnd type="none" w="med" len="med"/>
            <a:tailEnd type="none" w="med" len="med"/>
          </a:ln>
        </p:spPr>
      </p:sp>
      <p:sp>
        <p:nvSpPr>
          <p:cNvPr id="24" name="Google Shape;3196;p67">
            <a:extLst>
              <a:ext uri="{FF2B5EF4-FFF2-40B4-BE49-F238E27FC236}">
                <a16:creationId xmlns:a16="http://schemas.microsoft.com/office/drawing/2014/main" id="{DEE7D369-6337-44CC-AE7A-4B47C8295539}"/>
              </a:ext>
            </a:extLst>
          </p:cNvPr>
          <p:cNvSpPr txBox="1"/>
          <p:nvPr/>
        </p:nvSpPr>
        <p:spPr>
          <a:xfrm>
            <a:off x="6203563" y="1338950"/>
            <a:ext cx="1958462" cy="106556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accent1"/>
                </a:solidFill>
                <a:latin typeface="Barlow Semi Condensed" panose="020B0604020202020204" charset="0"/>
              </a:rPr>
              <a:t>We can keep our focus on restaurants to expand their marketplace.</a:t>
            </a:r>
            <a:endParaRPr sz="1200" dirty="0">
              <a:solidFill>
                <a:schemeClr val="accent1"/>
              </a:solidFill>
              <a:latin typeface="Barlow Semi Condensed" panose="020B0604020202020204" charset="0"/>
              <a:ea typeface="Barlow Semi Condensed"/>
              <a:cs typeface="Barlow Semi Condensed"/>
              <a:sym typeface="Barlow Semi Condensed"/>
            </a:endParaRPr>
          </a:p>
        </p:txBody>
      </p:sp>
      <p:sp>
        <p:nvSpPr>
          <p:cNvPr id="26" name="Google Shape;3198;p67">
            <a:extLst>
              <a:ext uri="{FF2B5EF4-FFF2-40B4-BE49-F238E27FC236}">
                <a16:creationId xmlns:a16="http://schemas.microsoft.com/office/drawing/2014/main" id="{7A755C61-04EE-496E-8BCC-E92562BAA0A3}"/>
              </a:ext>
            </a:extLst>
          </p:cNvPr>
          <p:cNvSpPr/>
          <p:nvPr/>
        </p:nvSpPr>
        <p:spPr>
          <a:xfrm rot="9515921">
            <a:off x="5553631" y="3565791"/>
            <a:ext cx="1305547" cy="768156"/>
          </a:xfrm>
          <a:custGeom>
            <a:avLst/>
            <a:gdLst/>
            <a:ahLst/>
            <a:cxnLst/>
            <a:rect l="l" t="t" r="r" b="b"/>
            <a:pathLst>
              <a:path w="60512" h="41610" extrusionOk="0">
                <a:moveTo>
                  <a:pt x="0" y="372"/>
                </a:moveTo>
                <a:cubicBezTo>
                  <a:pt x="8329" y="-1708"/>
                  <a:pt x="24678" y="5675"/>
                  <a:pt x="21964" y="13819"/>
                </a:cubicBezTo>
                <a:cubicBezTo>
                  <a:pt x="21042" y="16587"/>
                  <a:pt x="12422" y="14533"/>
                  <a:pt x="13447" y="11802"/>
                </a:cubicBezTo>
                <a:cubicBezTo>
                  <a:pt x="14709" y="8439"/>
                  <a:pt x="22495" y="11577"/>
                  <a:pt x="23757" y="14940"/>
                </a:cubicBezTo>
                <a:cubicBezTo>
                  <a:pt x="25167" y="18697"/>
                  <a:pt x="19591" y="21821"/>
                  <a:pt x="17930" y="25474"/>
                </a:cubicBezTo>
                <a:cubicBezTo>
                  <a:pt x="16037" y="29636"/>
                  <a:pt x="15817" y="35912"/>
                  <a:pt x="19050" y="39145"/>
                </a:cubicBezTo>
                <a:cubicBezTo>
                  <a:pt x="22248" y="42343"/>
                  <a:pt x="27983" y="40673"/>
                  <a:pt x="32497" y="40938"/>
                </a:cubicBezTo>
                <a:cubicBezTo>
                  <a:pt x="41822" y="41486"/>
                  <a:pt x="51171" y="41610"/>
                  <a:pt x="60512" y="41610"/>
                </a:cubicBezTo>
              </a:path>
            </a:pathLst>
          </a:custGeom>
          <a:noFill/>
          <a:ln w="28575" cap="rnd" cmpd="sng">
            <a:solidFill>
              <a:srgbClr val="4B6344"/>
            </a:solidFill>
            <a:prstDash val="dash"/>
            <a:round/>
            <a:headEnd type="none" w="med" len="med"/>
            <a:tailEnd type="none" w="med" len="med"/>
          </a:ln>
        </p:spPr>
      </p:sp>
      <p:sp>
        <p:nvSpPr>
          <p:cNvPr id="27" name="Google Shape;3196;p67">
            <a:extLst>
              <a:ext uri="{FF2B5EF4-FFF2-40B4-BE49-F238E27FC236}">
                <a16:creationId xmlns:a16="http://schemas.microsoft.com/office/drawing/2014/main" id="{1146F3DA-DBFE-46A8-B3CB-BE544112FFD2}"/>
              </a:ext>
            </a:extLst>
          </p:cNvPr>
          <p:cNvSpPr txBox="1"/>
          <p:nvPr/>
        </p:nvSpPr>
        <p:spPr>
          <a:xfrm>
            <a:off x="777894" y="2802207"/>
            <a:ext cx="1776933" cy="106556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accent1"/>
                </a:solidFill>
                <a:latin typeface="Barlow Semi Condensed" panose="020B0604020202020204" charset="0"/>
              </a:rPr>
              <a:t>content-creators who create food recipes.</a:t>
            </a:r>
            <a:endParaRPr sz="1050" dirty="0">
              <a:solidFill>
                <a:schemeClr val="accent1"/>
              </a:solidFill>
              <a:latin typeface="Barlow Semi Condensed" panose="020B0604020202020204" charset="0"/>
              <a:ea typeface="Barlow Semi Condensed"/>
              <a:cs typeface="Barlow Semi Condensed"/>
              <a:sym typeface="Barlow Semi Condensed"/>
            </a:endParaRPr>
          </a:p>
        </p:txBody>
      </p:sp>
      <p:sp>
        <p:nvSpPr>
          <p:cNvPr id="28" name="Google Shape;3195;p67">
            <a:extLst>
              <a:ext uri="{FF2B5EF4-FFF2-40B4-BE49-F238E27FC236}">
                <a16:creationId xmlns:a16="http://schemas.microsoft.com/office/drawing/2014/main" id="{6F0D788E-2D0D-4D33-8B2B-B6B4C3DA275E}"/>
              </a:ext>
            </a:extLst>
          </p:cNvPr>
          <p:cNvSpPr/>
          <p:nvPr/>
        </p:nvSpPr>
        <p:spPr>
          <a:xfrm rot="2707035">
            <a:off x="2442248" y="2799481"/>
            <a:ext cx="1115017" cy="1311075"/>
          </a:xfrm>
          <a:custGeom>
            <a:avLst/>
            <a:gdLst/>
            <a:ahLst/>
            <a:cxnLst/>
            <a:rect l="l" t="t" r="r" b="b"/>
            <a:pathLst>
              <a:path w="47737" h="52443" extrusionOk="0">
                <a:moveTo>
                  <a:pt x="0" y="52443"/>
                </a:moveTo>
                <a:cubicBezTo>
                  <a:pt x="8720" y="52443"/>
                  <a:pt x="17618" y="47422"/>
                  <a:pt x="23532" y="41013"/>
                </a:cubicBezTo>
                <a:cubicBezTo>
                  <a:pt x="26774" y="37499"/>
                  <a:pt x="27662" y="29079"/>
                  <a:pt x="23532" y="26670"/>
                </a:cubicBezTo>
                <a:cubicBezTo>
                  <a:pt x="19506" y="24322"/>
                  <a:pt x="15515" y="35990"/>
                  <a:pt x="18377" y="39669"/>
                </a:cubicBezTo>
                <a:cubicBezTo>
                  <a:pt x="21371" y="43518"/>
                  <a:pt x="29497" y="41772"/>
                  <a:pt x="32945" y="38324"/>
                </a:cubicBezTo>
                <a:cubicBezTo>
                  <a:pt x="40423" y="30846"/>
                  <a:pt x="35575" y="17318"/>
                  <a:pt x="37651" y="6948"/>
                </a:cubicBezTo>
                <a:cubicBezTo>
                  <a:pt x="38452" y="2945"/>
                  <a:pt x="43654" y="0"/>
                  <a:pt x="47737" y="0"/>
                </a:cubicBezTo>
              </a:path>
            </a:pathLst>
          </a:custGeom>
          <a:noFill/>
          <a:ln w="28575" cap="rnd" cmpd="sng">
            <a:solidFill>
              <a:srgbClr val="4B6344"/>
            </a:solidFill>
            <a:prstDash val="dash"/>
            <a:round/>
            <a:headEnd type="none" w="med" len="med"/>
            <a:tailEnd type="none" w="med" len="med"/>
          </a:ln>
        </p:spPr>
      </p:sp>
      <p:sp>
        <p:nvSpPr>
          <p:cNvPr id="31" name="Google Shape;3196;p67">
            <a:extLst>
              <a:ext uri="{FF2B5EF4-FFF2-40B4-BE49-F238E27FC236}">
                <a16:creationId xmlns:a16="http://schemas.microsoft.com/office/drawing/2014/main" id="{0AAFB8A2-C0D9-48D3-B92E-A207E54F7954}"/>
              </a:ext>
            </a:extLst>
          </p:cNvPr>
          <p:cNvSpPr txBox="1"/>
          <p:nvPr/>
        </p:nvSpPr>
        <p:spPr>
          <a:xfrm>
            <a:off x="6778226" y="2832084"/>
            <a:ext cx="1776933" cy="149373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accent1"/>
                </a:solidFill>
                <a:latin typeface="Barlow Semi Condensed" panose="020B0604020202020204" charset="0"/>
              </a:rPr>
              <a:t>People who are willing to sell their cooking skill and all other food lovers.</a:t>
            </a:r>
            <a:endParaRPr sz="1050" dirty="0">
              <a:solidFill>
                <a:schemeClr val="accent1"/>
              </a:solidFill>
              <a:latin typeface="Barlow Semi Condensed" panose="020B0604020202020204" charset="0"/>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506B-665D-45FD-BC99-D70E26485E89}"/>
              </a:ext>
            </a:extLst>
          </p:cNvPr>
          <p:cNvSpPr>
            <a:spLocks noGrp="1"/>
          </p:cNvSpPr>
          <p:nvPr>
            <p:ph type="title"/>
          </p:nvPr>
        </p:nvSpPr>
        <p:spPr>
          <a:xfrm>
            <a:off x="929196" y="754615"/>
            <a:ext cx="4025100" cy="625200"/>
          </a:xfrm>
        </p:spPr>
        <p:txBody>
          <a:bodyPr/>
          <a:lstStyle/>
          <a:p>
            <a:r>
              <a:rPr lang="en-US" sz="2800" dirty="0"/>
              <a:t>Problem Definition </a:t>
            </a:r>
          </a:p>
        </p:txBody>
      </p:sp>
      <p:sp>
        <p:nvSpPr>
          <p:cNvPr id="3" name="Text Placeholder 1">
            <a:extLst>
              <a:ext uri="{FF2B5EF4-FFF2-40B4-BE49-F238E27FC236}">
                <a16:creationId xmlns:a16="http://schemas.microsoft.com/office/drawing/2014/main" id="{A70380C2-3363-480C-8C40-B4DB54A48F22}"/>
              </a:ext>
            </a:extLst>
          </p:cNvPr>
          <p:cNvSpPr txBox="1">
            <a:spLocks/>
          </p:cNvSpPr>
          <p:nvPr/>
        </p:nvSpPr>
        <p:spPr>
          <a:xfrm>
            <a:off x="853892" y="1483467"/>
            <a:ext cx="4025100" cy="185140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accent1"/>
                </a:solidFill>
                <a:latin typeface="Barlow Semi Condensed" panose="020B0604020202020204" charset="0"/>
              </a:rPr>
              <a:t>There is no proper digital application to hire a chef as soon as you needed. </a:t>
            </a:r>
          </a:p>
          <a:p>
            <a:endParaRPr lang="en-US" sz="1600" dirty="0">
              <a:solidFill>
                <a:schemeClr val="accent1"/>
              </a:solidFill>
              <a:latin typeface="Barlow Semi Condensed" panose="020B0604020202020204" charset="0"/>
            </a:endParaRPr>
          </a:p>
          <a:p>
            <a:r>
              <a:rPr lang="en-US" sz="1600" dirty="0">
                <a:solidFill>
                  <a:schemeClr val="accent1"/>
                </a:solidFill>
                <a:latin typeface="Barlow Semi Condensed" panose="020B0604020202020204" charset="0"/>
              </a:rPr>
              <a:t>Not only that, but there is also a lack of social platform which provides all buying, selling, hiring, sharing food related things in one place.</a:t>
            </a:r>
          </a:p>
        </p:txBody>
      </p:sp>
      <p:pic>
        <p:nvPicPr>
          <p:cNvPr id="16" name="Google Shape;2523;p46">
            <a:extLst>
              <a:ext uri="{FF2B5EF4-FFF2-40B4-BE49-F238E27FC236}">
                <a16:creationId xmlns:a16="http://schemas.microsoft.com/office/drawing/2014/main" id="{055C1F95-9C80-4F24-AE5D-7DB0E6448327}"/>
              </a:ext>
            </a:extLst>
          </p:cNvPr>
          <p:cNvPicPr preferRelativeResize="0"/>
          <p:nvPr/>
        </p:nvPicPr>
        <p:blipFill>
          <a:blip r:embed="rId2">
            <a:alphaModFix amt="70000"/>
          </a:blip>
          <a:srcRect t="17385" b="17385"/>
          <a:stretch/>
        </p:blipFill>
        <p:spPr>
          <a:xfrm>
            <a:off x="5164841" y="1250095"/>
            <a:ext cx="3534000" cy="3457800"/>
          </a:xfrm>
          <a:prstGeom prst="ellipse">
            <a:avLst/>
          </a:prstGeom>
          <a:noFill/>
          <a:ln>
            <a:noFill/>
          </a:ln>
        </p:spPr>
      </p:pic>
    </p:spTree>
    <p:extLst>
      <p:ext uri="{BB962C8B-B14F-4D97-AF65-F5344CB8AC3E}">
        <p14:creationId xmlns:p14="http://schemas.microsoft.com/office/powerpoint/2010/main" val="340058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4" name="Google Shape;2524;p46"/>
          <p:cNvSpPr/>
          <p:nvPr/>
        </p:nvSpPr>
        <p:spPr>
          <a:xfrm>
            <a:off x="5762846" y="-448675"/>
            <a:ext cx="4072269" cy="1988081"/>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B6344"/>
              </a:solidFill>
            </a:endParaRPr>
          </a:p>
        </p:txBody>
      </p:sp>
      <p:grpSp>
        <p:nvGrpSpPr>
          <p:cNvPr id="2525" name="Google Shape;2525;p46"/>
          <p:cNvGrpSpPr/>
          <p:nvPr/>
        </p:nvGrpSpPr>
        <p:grpSpPr>
          <a:xfrm rot="10800000" flipH="1">
            <a:off x="7221519" y="-15639"/>
            <a:ext cx="2109746" cy="1122007"/>
            <a:chOff x="3260100" y="4040200"/>
            <a:chExt cx="1579600" cy="893550"/>
          </a:xfrm>
        </p:grpSpPr>
        <p:sp>
          <p:nvSpPr>
            <p:cNvPr id="2526" name="Google Shape;2526;p4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3" name="Google Shape;2553;p46"/>
          <p:cNvSpPr txBox="1">
            <a:spLocks noGrp="1"/>
          </p:cNvSpPr>
          <p:nvPr>
            <p:ph type="title"/>
          </p:nvPr>
        </p:nvSpPr>
        <p:spPr>
          <a:xfrm>
            <a:off x="859818" y="567441"/>
            <a:ext cx="3696022" cy="7411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None/>
            </a:pPr>
            <a:r>
              <a:rPr lang="en-US" sz="2800" dirty="0"/>
              <a:t>Proposed Solution</a:t>
            </a:r>
            <a:endParaRPr sz="2800" dirty="0"/>
          </a:p>
        </p:txBody>
      </p:sp>
      <p:sp>
        <p:nvSpPr>
          <p:cNvPr id="2554" name="Google Shape;2554;p46"/>
          <p:cNvSpPr txBox="1">
            <a:spLocks noGrp="1"/>
          </p:cNvSpPr>
          <p:nvPr>
            <p:ph type="subTitle" idx="1"/>
          </p:nvPr>
        </p:nvSpPr>
        <p:spPr>
          <a:xfrm>
            <a:off x="824471" y="1325979"/>
            <a:ext cx="4188045" cy="8962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are hoping to develop an </a:t>
            </a:r>
            <a:r>
              <a:rPr lang="en-US" b="1" dirty="0"/>
              <a:t>android application </a:t>
            </a:r>
            <a:r>
              <a:rPr lang="en-US" dirty="0"/>
              <a:t>called </a:t>
            </a:r>
            <a:r>
              <a:rPr lang="en-US" sz="1800" b="1" dirty="0">
                <a:solidFill>
                  <a:schemeClr val="accent3">
                    <a:lumMod val="50000"/>
                  </a:schemeClr>
                </a:solidFill>
              </a:rPr>
              <a:t>“Food Mania” </a:t>
            </a:r>
            <a:r>
              <a:rPr lang="en-US" dirty="0"/>
              <a:t>which allows to</a:t>
            </a:r>
          </a:p>
        </p:txBody>
      </p:sp>
      <p:grpSp>
        <p:nvGrpSpPr>
          <p:cNvPr id="34" name="Google Shape;3133;p64">
            <a:extLst>
              <a:ext uri="{FF2B5EF4-FFF2-40B4-BE49-F238E27FC236}">
                <a16:creationId xmlns:a16="http://schemas.microsoft.com/office/drawing/2014/main" id="{334E4A6D-2917-4945-AD9E-1E7F66940472}"/>
              </a:ext>
            </a:extLst>
          </p:cNvPr>
          <p:cNvGrpSpPr/>
          <p:nvPr/>
        </p:nvGrpSpPr>
        <p:grpSpPr>
          <a:xfrm>
            <a:off x="5510493" y="833603"/>
            <a:ext cx="1952322" cy="3591965"/>
            <a:chOff x="1987504" y="1693814"/>
            <a:chExt cx="1316997" cy="2497175"/>
          </a:xfrm>
        </p:grpSpPr>
        <p:sp>
          <p:nvSpPr>
            <p:cNvPr id="35" name="Google Shape;3134;p64">
              <a:extLst>
                <a:ext uri="{FF2B5EF4-FFF2-40B4-BE49-F238E27FC236}">
                  <a16:creationId xmlns:a16="http://schemas.microsoft.com/office/drawing/2014/main" id="{DE5F7377-C33B-4C81-AA61-0916A37AB3D9}"/>
                </a:ext>
              </a:extLst>
            </p:cNvPr>
            <p:cNvSpPr/>
            <p:nvPr/>
          </p:nvSpPr>
          <p:spPr>
            <a:xfrm>
              <a:off x="1987504" y="1693814"/>
              <a:ext cx="1316997" cy="2497175"/>
            </a:xfrm>
            <a:custGeom>
              <a:avLst/>
              <a:gdLst/>
              <a:ahLst/>
              <a:cxnLst/>
              <a:rect l="l" t="t" r="r" b="b"/>
              <a:pathLst>
                <a:path w="33132" h="62822" extrusionOk="0">
                  <a:moveTo>
                    <a:pt x="4495" y="1"/>
                  </a:moveTo>
                  <a:cubicBezTo>
                    <a:pt x="1998" y="1"/>
                    <a:pt x="0" y="1999"/>
                    <a:pt x="0" y="4496"/>
                  </a:cubicBezTo>
                  <a:lnTo>
                    <a:pt x="0" y="58327"/>
                  </a:lnTo>
                  <a:cubicBezTo>
                    <a:pt x="0" y="60824"/>
                    <a:pt x="1998" y="62822"/>
                    <a:pt x="4495" y="62822"/>
                  </a:cubicBezTo>
                  <a:lnTo>
                    <a:pt x="28692" y="62822"/>
                  </a:lnTo>
                  <a:cubicBezTo>
                    <a:pt x="31133" y="62822"/>
                    <a:pt x="33131" y="60824"/>
                    <a:pt x="33131" y="58327"/>
                  </a:cubicBezTo>
                  <a:lnTo>
                    <a:pt x="33131" y="4496"/>
                  </a:lnTo>
                  <a:cubicBezTo>
                    <a:pt x="33131" y="1999"/>
                    <a:pt x="31133" y="1"/>
                    <a:pt x="2869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135;p64">
              <a:extLst>
                <a:ext uri="{FF2B5EF4-FFF2-40B4-BE49-F238E27FC236}">
                  <a16:creationId xmlns:a16="http://schemas.microsoft.com/office/drawing/2014/main" id="{33F17FA4-C1CB-4FB3-8737-02BA8AEF69AF}"/>
                </a:ext>
              </a:extLst>
            </p:cNvPr>
            <p:cNvSpPr/>
            <p:nvPr/>
          </p:nvSpPr>
          <p:spPr>
            <a:xfrm>
              <a:off x="2610685" y="1766636"/>
              <a:ext cx="70636" cy="60301"/>
            </a:xfrm>
            <a:custGeom>
              <a:avLst/>
              <a:gdLst/>
              <a:ahLst/>
              <a:cxnLst/>
              <a:rect l="l" t="t" r="r" b="b"/>
              <a:pathLst>
                <a:path w="1777" h="1517" extrusionOk="0">
                  <a:moveTo>
                    <a:pt x="999" y="0"/>
                  </a:moveTo>
                  <a:cubicBezTo>
                    <a:pt x="333" y="0"/>
                    <a:pt x="0" y="832"/>
                    <a:pt x="444" y="1276"/>
                  </a:cubicBezTo>
                  <a:cubicBezTo>
                    <a:pt x="611" y="1443"/>
                    <a:pt x="808" y="1517"/>
                    <a:pt x="999" y="1517"/>
                  </a:cubicBezTo>
                  <a:cubicBezTo>
                    <a:pt x="1382" y="1517"/>
                    <a:pt x="1739" y="1221"/>
                    <a:pt x="1776" y="777"/>
                  </a:cubicBezTo>
                  <a:cubicBezTo>
                    <a:pt x="1776" y="333"/>
                    <a:pt x="1388" y="0"/>
                    <a:pt x="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36;p64">
              <a:extLst>
                <a:ext uri="{FF2B5EF4-FFF2-40B4-BE49-F238E27FC236}">
                  <a16:creationId xmlns:a16="http://schemas.microsoft.com/office/drawing/2014/main" id="{33FE87B7-460F-46D9-999E-618C0F6CE0D0}"/>
                </a:ext>
              </a:extLst>
            </p:cNvPr>
            <p:cNvSpPr/>
            <p:nvPr/>
          </p:nvSpPr>
          <p:spPr>
            <a:xfrm>
              <a:off x="2548663" y="3880606"/>
              <a:ext cx="194700" cy="194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37;p64">
              <a:extLst>
                <a:ext uri="{FF2B5EF4-FFF2-40B4-BE49-F238E27FC236}">
                  <a16:creationId xmlns:a16="http://schemas.microsoft.com/office/drawing/2014/main" id="{DE6EDDCB-DA21-44B5-8F0D-FAD5A8B1DDAB}"/>
                </a:ext>
              </a:extLst>
            </p:cNvPr>
            <p:cNvSpPr/>
            <p:nvPr/>
          </p:nvSpPr>
          <p:spPr>
            <a:xfrm>
              <a:off x="2610613" y="3942556"/>
              <a:ext cx="70800" cy="708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 name="Google Shape;3138;p64">
            <a:extLst>
              <a:ext uri="{FF2B5EF4-FFF2-40B4-BE49-F238E27FC236}">
                <a16:creationId xmlns:a16="http://schemas.microsoft.com/office/drawing/2014/main" id="{93458E22-03F7-4A3E-BA31-DB5CD5979D78}"/>
              </a:ext>
            </a:extLst>
          </p:cNvPr>
          <p:cNvPicPr preferRelativeResize="0"/>
          <p:nvPr/>
        </p:nvPicPr>
        <p:blipFill rotWithShape="1">
          <a:blip r:embed="rId3">
            <a:alphaModFix/>
          </a:blip>
          <a:srcRect l="32334" r="32334"/>
          <a:stretch/>
        </p:blipFill>
        <p:spPr>
          <a:xfrm>
            <a:off x="5621643" y="1136678"/>
            <a:ext cx="1731686" cy="2753322"/>
          </a:xfrm>
          <a:prstGeom prst="rect">
            <a:avLst/>
          </a:prstGeom>
          <a:noFill/>
          <a:ln>
            <a:noFill/>
          </a:ln>
        </p:spPr>
      </p:pic>
      <p:sp>
        <p:nvSpPr>
          <p:cNvPr id="40" name="TextBox 39">
            <a:extLst>
              <a:ext uri="{FF2B5EF4-FFF2-40B4-BE49-F238E27FC236}">
                <a16:creationId xmlns:a16="http://schemas.microsoft.com/office/drawing/2014/main" id="{DA006B39-5C75-487C-82E3-CB845CA0BF89}"/>
              </a:ext>
            </a:extLst>
          </p:cNvPr>
          <p:cNvSpPr txBox="1"/>
          <p:nvPr/>
        </p:nvSpPr>
        <p:spPr>
          <a:xfrm>
            <a:off x="5771297" y="1560095"/>
            <a:ext cx="1418784" cy="1868672"/>
          </a:xfrm>
          <a:prstGeom prst="rect">
            <a:avLst/>
          </a:prstGeom>
          <a:noFill/>
        </p:spPr>
        <p:txBody>
          <a:bodyPr wrap="square" rtlCol="0">
            <a:spAutoFit/>
          </a:bodyPr>
          <a:lstStyle/>
          <a:p>
            <a:endParaRPr lang="en-US" dirty="0"/>
          </a:p>
        </p:txBody>
      </p:sp>
      <p:pic>
        <p:nvPicPr>
          <p:cNvPr id="41" name="Picture 40">
            <a:extLst>
              <a:ext uri="{FF2B5EF4-FFF2-40B4-BE49-F238E27FC236}">
                <a16:creationId xmlns:a16="http://schemas.microsoft.com/office/drawing/2014/main" id="{7BF30486-A266-4ED5-8022-ABBD7791F8B6}"/>
              </a:ext>
            </a:extLst>
          </p:cNvPr>
          <p:cNvPicPr>
            <a:picLocks noChangeAspect="1"/>
          </p:cNvPicPr>
          <p:nvPr/>
        </p:nvPicPr>
        <p:blipFill rotWithShape="1">
          <a:blip r:embed="rId4"/>
          <a:srcRect l="-3696" t="1350" r="4452" b="24026"/>
          <a:stretch/>
        </p:blipFill>
        <p:spPr>
          <a:xfrm>
            <a:off x="5650471" y="1493177"/>
            <a:ext cx="1600278" cy="1868672"/>
          </a:xfrm>
          <a:prstGeom prst="rect">
            <a:avLst/>
          </a:prstGeom>
          <a:ln>
            <a:noFill/>
          </a:ln>
        </p:spPr>
      </p:pic>
      <p:sp>
        <p:nvSpPr>
          <p:cNvPr id="42" name="Google Shape;2554;p46">
            <a:extLst>
              <a:ext uri="{FF2B5EF4-FFF2-40B4-BE49-F238E27FC236}">
                <a16:creationId xmlns:a16="http://schemas.microsoft.com/office/drawing/2014/main" id="{4315FDA9-0E5A-48C9-9806-1176AA950A1F}"/>
              </a:ext>
            </a:extLst>
          </p:cNvPr>
          <p:cNvSpPr txBox="1">
            <a:spLocks/>
          </p:cNvSpPr>
          <p:nvPr/>
        </p:nvSpPr>
        <p:spPr>
          <a:xfrm>
            <a:off x="768495" y="1919348"/>
            <a:ext cx="5031548" cy="2440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1"/>
              </a:buClr>
              <a:buSzPts val="1600"/>
              <a:buFont typeface="Barlow Semi Condensed"/>
              <a:buNone/>
              <a:defRPr sz="1600" b="0" i="0" u="none" strike="noStrike" cap="none">
                <a:solidFill>
                  <a:schemeClr val="accent1"/>
                </a:solidFill>
                <a:latin typeface="Barlow Semi Condensed"/>
                <a:ea typeface="Barlow Semi Condensed"/>
                <a:cs typeface="Barlow Semi Condensed"/>
                <a:sym typeface="Barlow Semi Condensed"/>
              </a:defRPr>
            </a:lvl9pPr>
          </a:lstStyle>
          <a:p>
            <a:pPr marL="640080" lvl="1" indent="-182880">
              <a:spcBef>
                <a:spcPts val="400"/>
              </a:spcBef>
              <a:spcAft>
                <a:spcPts val="400"/>
              </a:spcAft>
              <a:buFont typeface="Arial" panose="020B0604020202020204" pitchFamily="34" charset="0"/>
              <a:buChar char="•"/>
            </a:pPr>
            <a:r>
              <a:rPr lang="en-US" dirty="0"/>
              <a:t>Create user accounts </a:t>
            </a:r>
          </a:p>
          <a:p>
            <a:pPr marL="640080" lvl="1" indent="-182880">
              <a:spcBef>
                <a:spcPts val="400"/>
              </a:spcBef>
              <a:spcAft>
                <a:spcPts val="400"/>
              </a:spcAft>
              <a:buFont typeface="Arial" panose="020B0604020202020204" pitchFamily="34" charset="0"/>
              <a:buChar char="•"/>
            </a:pPr>
            <a:r>
              <a:rPr lang="en-US" dirty="0"/>
              <a:t>Share food recipes</a:t>
            </a:r>
          </a:p>
          <a:p>
            <a:pPr marL="640080" lvl="1" indent="-182880">
              <a:spcBef>
                <a:spcPts val="400"/>
              </a:spcBef>
              <a:spcAft>
                <a:spcPts val="400"/>
              </a:spcAft>
              <a:buFont typeface="Arial" panose="020B0604020202020204" pitchFamily="34" charset="0"/>
              <a:buChar char="•"/>
            </a:pPr>
            <a:r>
              <a:rPr lang="en-US" dirty="0"/>
              <a:t>Perform businesses activities</a:t>
            </a:r>
          </a:p>
          <a:p>
            <a:pPr marL="640080" lvl="1" indent="-182880">
              <a:spcBef>
                <a:spcPts val="400"/>
              </a:spcBef>
              <a:spcAft>
                <a:spcPts val="400"/>
              </a:spcAft>
              <a:buFont typeface="Arial" panose="020B0604020202020204" pitchFamily="34" charset="0"/>
              <a:buChar char="•"/>
            </a:pPr>
            <a:r>
              <a:rPr lang="en-US" dirty="0"/>
              <a:t>Share photos, stories, videos </a:t>
            </a:r>
          </a:p>
          <a:p>
            <a:pPr marL="640080" lvl="1" indent="-182880">
              <a:spcBef>
                <a:spcPts val="400"/>
              </a:spcBef>
              <a:spcAft>
                <a:spcPts val="400"/>
              </a:spcAft>
              <a:buFont typeface="Arial" panose="020B0604020202020204" pitchFamily="34" charset="0"/>
              <a:buChar char="•"/>
            </a:pPr>
            <a:r>
              <a:rPr lang="en-US" dirty="0"/>
              <a:t>Sell your cooking skills </a:t>
            </a:r>
          </a:p>
          <a:p>
            <a:pPr marL="457200" lvl="1" indent="0">
              <a:spcBef>
                <a:spcPts val="400"/>
              </a:spcBef>
              <a:spcAft>
                <a:spcPts val="400"/>
              </a:spcAft>
            </a:pPr>
            <a:r>
              <a:rPr lang="en-US" dirty="0"/>
              <a:t>	with the friends and followers, you care about.</a:t>
            </a:r>
          </a:p>
        </p:txBody>
      </p:sp>
      <p:sp>
        <p:nvSpPr>
          <p:cNvPr id="43" name="Rectangle 42">
            <a:extLst>
              <a:ext uri="{FF2B5EF4-FFF2-40B4-BE49-F238E27FC236}">
                <a16:creationId xmlns:a16="http://schemas.microsoft.com/office/drawing/2014/main" id="{29B0D8DA-74D6-471C-B59E-FD7E10389825}"/>
              </a:ext>
            </a:extLst>
          </p:cNvPr>
          <p:cNvSpPr/>
          <p:nvPr/>
        </p:nvSpPr>
        <p:spPr>
          <a:xfrm>
            <a:off x="5411979" y="740151"/>
            <a:ext cx="2084512" cy="4077445"/>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1"/>
        <p:cNvGrpSpPr/>
        <p:nvPr/>
      </p:nvGrpSpPr>
      <p:grpSpPr>
        <a:xfrm>
          <a:off x="0" y="0"/>
          <a:ext cx="0" cy="0"/>
          <a:chOff x="0" y="0"/>
          <a:chExt cx="0" cy="0"/>
        </a:xfrm>
      </p:grpSpPr>
      <p:sp>
        <p:nvSpPr>
          <p:cNvPr id="2762" name="Google Shape;2762;p53"/>
          <p:cNvSpPr txBox="1">
            <a:spLocks noGrp="1"/>
          </p:cNvSpPr>
          <p:nvPr>
            <p:ph type="subTitle" idx="1"/>
          </p:nvPr>
        </p:nvSpPr>
        <p:spPr>
          <a:xfrm>
            <a:off x="571301" y="1768900"/>
            <a:ext cx="2720580" cy="6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Semi Condensed" panose="020B0604020202020204" charset="0"/>
              </a:rPr>
              <a:t>Gathering i</a:t>
            </a:r>
            <a:r>
              <a:rPr lang="en-US" b="0" i="0" dirty="0">
                <a:effectLst/>
                <a:latin typeface="Barlow Semi Condensed" panose="020B0604020202020204" charset="0"/>
              </a:rPr>
              <a:t>nformation about the state of the market</a:t>
            </a:r>
            <a:endParaRPr dirty="0">
              <a:latin typeface="Barlow Semi Condensed" panose="020B0604020202020204" charset="0"/>
            </a:endParaRPr>
          </a:p>
        </p:txBody>
      </p:sp>
      <p:sp>
        <p:nvSpPr>
          <p:cNvPr id="2763" name="Google Shape;2763;p53"/>
          <p:cNvSpPr txBox="1">
            <a:spLocks noGrp="1"/>
          </p:cNvSpPr>
          <p:nvPr>
            <p:ph type="title"/>
          </p:nvPr>
        </p:nvSpPr>
        <p:spPr>
          <a:xfrm>
            <a:off x="466577" y="1442563"/>
            <a:ext cx="2230800" cy="40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solidFill>
                  <a:schemeClr val="accent3">
                    <a:lumMod val="50000"/>
                  </a:schemeClr>
                </a:solidFill>
              </a:rPr>
              <a:t>Market Analysis</a:t>
            </a:r>
            <a:endParaRPr sz="1600" dirty="0">
              <a:solidFill>
                <a:schemeClr val="accent3">
                  <a:lumMod val="50000"/>
                </a:schemeClr>
              </a:solidFill>
            </a:endParaRPr>
          </a:p>
        </p:txBody>
      </p:sp>
      <p:sp>
        <p:nvSpPr>
          <p:cNvPr id="2764" name="Google Shape;2764;p53"/>
          <p:cNvSpPr txBox="1">
            <a:spLocks noGrp="1"/>
          </p:cNvSpPr>
          <p:nvPr>
            <p:ph type="subTitle" idx="2"/>
          </p:nvPr>
        </p:nvSpPr>
        <p:spPr>
          <a:xfrm>
            <a:off x="5767808" y="1427369"/>
            <a:ext cx="3179145" cy="6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effectLst/>
                <a:latin typeface="Barlow Semi Condensed" panose="020B0604020202020204" charset="0"/>
              </a:rPr>
              <a:t>It makes a bridge that allows your product to fall into the hands of your customers</a:t>
            </a:r>
            <a:endParaRPr dirty="0">
              <a:latin typeface="Barlow Semi Condensed" panose="020B0604020202020204" charset="0"/>
            </a:endParaRPr>
          </a:p>
        </p:txBody>
      </p:sp>
      <p:sp>
        <p:nvSpPr>
          <p:cNvPr id="2765" name="Google Shape;2765;p53"/>
          <p:cNvSpPr txBox="1">
            <a:spLocks noGrp="1"/>
          </p:cNvSpPr>
          <p:nvPr>
            <p:ph type="title" idx="3"/>
          </p:nvPr>
        </p:nvSpPr>
        <p:spPr>
          <a:xfrm>
            <a:off x="898333" y="2510178"/>
            <a:ext cx="2230800" cy="4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2">
                    <a:lumMod val="75000"/>
                  </a:schemeClr>
                </a:solidFill>
              </a:rPr>
              <a:t>SWOT Analysis</a:t>
            </a:r>
            <a:endParaRPr lang="en-US" dirty="0">
              <a:solidFill>
                <a:schemeClr val="accent2">
                  <a:lumMod val="75000"/>
                </a:schemeClr>
              </a:solidFill>
            </a:endParaRPr>
          </a:p>
        </p:txBody>
      </p:sp>
      <p:sp>
        <p:nvSpPr>
          <p:cNvPr id="2766" name="Google Shape;2766;p53"/>
          <p:cNvSpPr txBox="1">
            <a:spLocks noGrp="1"/>
          </p:cNvSpPr>
          <p:nvPr>
            <p:ph type="title" idx="4"/>
          </p:nvPr>
        </p:nvSpPr>
        <p:spPr>
          <a:xfrm>
            <a:off x="898333" y="640795"/>
            <a:ext cx="4025100" cy="6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Plan</a:t>
            </a:r>
            <a:endParaRPr dirty="0"/>
          </a:p>
        </p:txBody>
      </p:sp>
      <p:grpSp>
        <p:nvGrpSpPr>
          <p:cNvPr id="20" name="Google Shape;3121;p63">
            <a:extLst>
              <a:ext uri="{FF2B5EF4-FFF2-40B4-BE49-F238E27FC236}">
                <a16:creationId xmlns:a16="http://schemas.microsoft.com/office/drawing/2014/main" id="{59D8969E-9715-4CF6-A575-7E3C0C53AC79}"/>
              </a:ext>
            </a:extLst>
          </p:cNvPr>
          <p:cNvGrpSpPr/>
          <p:nvPr/>
        </p:nvGrpSpPr>
        <p:grpSpPr>
          <a:xfrm>
            <a:off x="3420391" y="1716242"/>
            <a:ext cx="2230800" cy="1702092"/>
            <a:chOff x="4997721" y="1893885"/>
            <a:chExt cx="3000555" cy="2280904"/>
          </a:xfrm>
          <a:solidFill>
            <a:schemeClr val="tx1"/>
          </a:solidFill>
        </p:grpSpPr>
        <p:sp>
          <p:nvSpPr>
            <p:cNvPr id="21" name="Google Shape;3122;p63">
              <a:extLst>
                <a:ext uri="{FF2B5EF4-FFF2-40B4-BE49-F238E27FC236}">
                  <a16:creationId xmlns:a16="http://schemas.microsoft.com/office/drawing/2014/main" id="{7D037345-1ABE-4767-BE1E-BBEFD8108159}"/>
                </a:ext>
              </a:extLst>
            </p:cNvPr>
            <p:cNvSpPr/>
            <p:nvPr/>
          </p:nvSpPr>
          <p:spPr>
            <a:xfrm>
              <a:off x="6042168" y="3799232"/>
              <a:ext cx="911639" cy="335696"/>
            </a:xfrm>
            <a:custGeom>
              <a:avLst/>
              <a:gdLst/>
              <a:ahLst/>
              <a:cxnLst/>
              <a:rect l="l" t="t" r="r" b="b"/>
              <a:pathLst>
                <a:path w="41900" h="15429" extrusionOk="0">
                  <a:moveTo>
                    <a:pt x="8158" y="1"/>
                  </a:moveTo>
                  <a:cubicBezTo>
                    <a:pt x="8158" y="1"/>
                    <a:pt x="10489" y="13986"/>
                    <a:pt x="0" y="15429"/>
                  </a:cubicBezTo>
                  <a:lnTo>
                    <a:pt x="41900" y="15429"/>
                  </a:lnTo>
                  <a:cubicBezTo>
                    <a:pt x="31411" y="13986"/>
                    <a:pt x="33742" y="1"/>
                    <a:pt x="337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123;p63">
              <a:extLst>
                <a:ext uri="{FF2B5EF4-FFF2-40B4-BE49-F238E27FC236}">
                  <a16:creationId xmlns:a16="http://schemas.microsoft.com/office/drawing/2014/main" id="{57FDDB89-F874-4C04-BABA-54D1C10EB412}"/>
                </a:ext>
              </a:extLst>
            </p:cNvPr>
            <p:cNvSpPr/>
            <p:nvPr/>
          </p:nvSpPr>
          <p:spPr>
            <a:xfrm>
              <a:off x="6015602" y="4115586"/>
              <a:ext cx="964771" cy="59202"/>
            </a:xfrm>
            <a:custGeom>
              <a:avLst/>
              <a:gdLst/>
              <a:ahLst/>
              <a:cxnLst/>
              <a:rect l="l" t="t" r="r" b="b"/>
              <a:pathLst>
                <a:path w="44342" h="2721" extrusionOk="0">
                  <a:moveTo>
                    <a:pt x="0" y="1"/>
                  </a:moveTo>
                  <a:lnTo>
                    <a:pt x="0" y="2720"/>
                  </a:lnTo>
                  <a:lnTo>
                    <a:pt x="44342" y="2720"/>
                  </a:lnTo>
                  <a:lnTo>
                    <a:pt x="44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124;p63">
              <a:extLst>
                <a:ext uri="{FF2B5EF4-FFF2-40B4-BE49-F238E27FC236}">
                  <a16:creationId xmlns:a16="http://schemas.microsoft.com/office/drawing/2014/main" id="{1E1F4D97-FA7E-4F62-A328-449F7257938A}"/>
                </a:ext>
              </a:extLst>
            </p:cNvPr>
            <p:cNvSpPr/>
            <p:nvPr/>
          </p:nvSpPr>
          <p:spPr>
            <a:xfrm>
              <a:off x="4997721" y="1893885"/>
              <a:ext cx="3000555" cy="1922275"/>
            </a:xfrm>
            <a:custGeom>
              <a:avLst/>
              <a:gdLst/>
              <a:ahLst/>
              <a:cxnLst/>
              <a:rect l="l" t="t" r="r" b="b"/>
              <a:pathLst>
                <a:path w="137909" h="88350" extrusionOk="0">
                  <a:moveTo>
                    <a:pt x="3052" y="1"/>
                  </a:moveTo>
                  <a:cubicBezTo>
                    <a:pt x="1332" y="1"/>
                    <a:pt x="0" y="1388"/>
                    <a:pt x="0" y="3053"/>
                  </a:cubicBezTo>
                  <a:lnTo>
                    <a:pt x="0" y="85298"/>
                  </a:lnTo>
                  <a:cubicBezTo>
                    <a:pt x="0" y="87018"/>
                    <a:pt x="1332" y="88350"/>
                    <a:pt x="3052" y="88350"/>
                  </a:cubicBezTo>
                  <a:lnTo>
                    <a:pt x="134856" y="88350"/>
                  </a:lnTo>
                  <a:cubicBezTo>
                    <a:pt x="136576" y="88350"/>
                    <a:pt x="137908" y="87018"/>
                    <a:pt x="137908" y="85298"/>
                  </a:cubicBezTo>
                  <a:lnTo>
                    <a:pt x="137908" y="3053"/>
                  </a:lnTo>
                  <a:cubicBezTo>
                    <a:pt x="137908" y="1388"/>
                    <a:pt x="136576" y="1"/>
                    <a:pt x="1348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25;p63">
              <a:extLst>
                <a:ext uri="{FF2B5EF4-FFF2-40B4-BE49-F238E27FC236}">
                  <a16:creationId xmlns:a16="http://schemas.microsoft.com/office/drawing/2014/main" id="{3582769D-17C9-4BCB-A367-73EF4C32DBA1}"/>
                </a:ext>
              </a:extLst>
            </p:cNvPr>
            <p:cNvSpPr/>
            <p:nvPr/>
          </p:nvSpPr>
          <p:spPr>
            <a:xfrm>
              <a:off x="4997721" y="3597606"/>
              <a:ext cx="3000555" cy="218554"/>
            </a:xfrm>
            <a:custGeom>
              <a:avLst/>
              <a:gdLst/>
              <a:ahLst/>
              <a:cxnLst/>
              <a:rect l="l" t="t" r="r" b="b"/>
              <a:pathLst>
                <a:path w="137909" h="10045" extrusionOk="0">
                  <a:moveTo>
                    <a:pt x="0" y="0"/>
                  </a:moveTo>
                  <a:lnTo>
                    <a:pt x="0" y="6993"/>
                  </a:lnTo>
                  <a:cubicBezTo>
                    <a:pt x="0" y="8713"/>
                    <a:pt x="1332" y="10045"/>
                    <a:pt x="3052" y="10045"/>
                  </a:cubicBezTo>
                  <a:lnTo>
                    <a:pt x="134856" y="10045"/>
                  </a:lnTo>
                  <a:cubicBezTo>
                    <a:pt x="136521" y="10045"/>
                    <a:pt x="137908" y="8713"/>
                    <a:pt x="137908" y="6993"/>
                  </a:cubicBezTo>
                  <a:lnTo>
                    <a:pt x="13790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5" name="Google Shape;3126;p63">
            <a:extLst>
              <a:ext uri="{FF2B5EF4-FFF2-40B4-BE49-F238E27FC236}">
                <a16:creationId xmlns:a16="http://schemas.microsoft.com/office/drawing/2014/main" id="{C9414B03-05D9-4663-AB9B-168F99004233}"/>
              </a:ext>
            </a:extLst>
          </p:cNvPr>
          <p:cNvPicPr preferRelativeResize="0"/>
          <p:nvPr/>
        </p:nvPicPr>
        <p:blipFill rotWithShape="1">
          <a:blip r:embed="rId3">
            <a:alphaModFix/>
          </a:blip>
          <a:srcRect t="1709" b="1699"/>
          <a:stretch/>
        </p:blipFill>
        <p:spPr>
          <a:xfrm>
            <a:off x="3484188" y="1789582"/>
            <a:ext cx="2084080" cy="1143456"/>
          </a:xfrm>
          <a:prstGeom prst="rect">
            <a:avLst/>
          </a:prstGeom>
          <a:noFill/>
          <a:ln>
            <a:noFill/>
          </a:ln>
        </p:spPr>
      </p:pic>
      <p:pic>
        <p:nvPicPr>
          <p:cNvPr id="26" name="Picture 25">
            <a:extLst>
              <a:ext uri="{FF2B5EF4-FFF2-40B4-BE49-F238E27FC236}">
                <a16:creationId xmlns:a16="http://schemas.microsoft.com/office/drawing/2014/main" id="{4F4C7FC9-A1BD-4892-AB6D-0F7F666B0A04}"/>
              </a:ext>
            </a:extLst>
          </p:cNvPr>
          <p:cNvPicPr>
            <a:picLocks noChangeAspect="1"/>
          </p:cNvPicPr>
          <p:nvPr/>
        </p:nvPicPr>
        <p:blipFill rotWithShape="1">
          <a:blip r:embed="rId4"/>
          <a:srcRect t="9396" b="35881"/>
          <a:stretch/>
        </p:blipFill>
        <p:spPr>
          <a:xfrm>
            <a:off x="3970886" y="1939537"/>
            <a:ext cx="1167792" cy="838483"/>
          </a:xfrm>
          <a:prstGeom prst="rect">
            <a:avLst/>
          </a:prstGeom>
        </p:spPr>
      </p:pic>
      <p:sp>
        <p:nvSpPr>
          <p:cNvPr id="27" name="Google Shape;2762;p53">
            <a:extLst>
              <a:ext uri="{FF2B5EF4-FFF2-40B4-BE49-F238E27FC236}">
                <a16:creationId xmlns:a16="http://schemas.microsoft.com/office/drawing/2014/main" id="{BA204ACF-8562-4FC9-B9F9-0CA200A55A24}"/>
              </a:ext>
            </a:extLst>
          </p:cNvPr>
          <p:cNvSpPr txBox="1">
            <a:spLocks/>
          </p:cNvSpPr>
          <p:nvPr/>
        </p:nvSpPr>
        <p:spPr>
          <a:xfrm>
            <a:off x="994881" y="3024596"/>
            <a:ext cx="2720580" cy="6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1pPr>
            <a:lvl2pPr marL="914400" marR="0" lvl="1" indent="-317500" algn="r"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2pPr>
            <a:lvl3pPr marL="1371600" marR="0" lvl="2"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3pPr>
            <a:lvl4pPr marL="1828800" marR="0" lvl="3"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4pPr>
            <a:lvl5pPr marL="2286000" marR="0" lvl="4"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5pPr>
            <a:lvl6pPr marL="2743200" marR="0" lvl="5"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6pPr>
            <a:lvl7pPr marL="3200400" marR="0" lvl="6"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7pPr>
            <a:lvl8pPr marL="3657600" marR="0" lvl="7"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8pPr>
            <a:lvl9pPr marL="4114800" marR="0" lvl="8" indent="-317500" algn="r" rtl="0">
              <a:lnSpc>
                <a:spcPct val="100000"/>
              </a:lnSpc>
              <a:spcBef>
                <a:spcPts val="1600"/>
              </a:spcBef>
              <a:spcAft>
                <a:spcPts val="160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9pPr>
          </a:lstStyle>
          <a:p>
            <a:pPr marL="139700" indent="0" algn="l"/>
            <a:r>
              <a:rPr lang="en-US" b="1" i="0" dirty="0">
                <a:effectLst/>
                <a:latin typeface="Barlow Semi Condensed" panose="020B0604020202020204" charset="0"/>
              </a:rPr>
              <a:t>S</a:t>
            </a:r>
            <a:r>
              <a:rPr lang="en-US" b="0" i="0" dirty="0">
                <a:effectLst/>
                <a:latin typeface="Barlow Semi Condensed" panose="020B0604020202020204" charset="0"/>
              </a:rPr>
              <a:t>trengths,</a:t>
            </a:r>
          </a:p>
          <a:p>
            <a:pPr marL="139700" indent="0" algn="l"/>
            <a:r>
              <a:rPr lang="en-US" b="1" i="0" dirty="0">
                <a:effectLst/>
                <a:latin typeface="Barlow Semi Condensed" panose="020B0604020202020204" charset="0"/>
              </a:rPr>
              <a:t>W</a:t>
            </a:r>
            <a:r>
              <a:rPr lang="en-US" b="0" i="0" dirty="0">
                <a:effectLst/>
                <a:latin typeface="Barlow Semi Condensed" panose="020B0604020202020204" charset="0"/>
              </a:rPr>
              <a:t>eaknesses,</a:t>
            </a:r>
          </a:p>
          <a:p>
            <a:pPr marL="139700" indent="0" algn="l"/>
            <a:r>
              <a:rPr lang="en-US" b="1" i="0" dirty="0">
                <a:effectLst/>
                <a:latin typeface="Barlow Semi Condensed" panose="020B0604020202020204" charset="0"/>
              </a:rPr>
              <a:t>O</a:t>
            </a:r>
            <a:r>
              <a:rPr lang="en-US" b="0" i="0" dirty="0">
                <a:effectLst/>
                <a:latin typeface="Barlow Semi Condensed" panose="020B0604020202020204" charset="0"/>
              </a:rPr>
              <a:t>pportunities,</a:t>
            </a:r>
          </a:p>
          <a:p>
            <a:pPr marL="139700" indent="0" algn="l"/>
            <a:r>
              <a:rPr lang="en-US" b="1" i="0" dirty="0">
                <a:effectLst/>
                <a:latin typeface="Barlow Semi Condensed" panose="020B0604020202020204" charset="0"/>
              </a:rPr>
              <a:t>T</a:t>
            </a:r>
            <a:r>
              <a:rPr lang="en-US" b="0" i="0" dirty="0">
                <a:effectLst/>
                <a:latin typeface="Barlow Semi Condensed" panose="020B0604020202020204" charset="0"/>
              </a:rPr>
              <a:t>hreats.</a:t>
            </a:r>
          </a:p>
        </p:txBody>
      </p:sp>
      <p:sp>
        <p:nvSpPr>
          <p:cNvPr id="28" name="Google Shape;2763;p53">
            <a:extLst>
              <a:ext uri="{FF2B5EF4-FFF2-40B4-BE49-F238E27FC236}">
                <a16:creationId xmlns:a16="http://schemas.microsoft.com/office/drawing/2014/main" id="{731EC032-386D-4225-BB66-456C2750A5B7}"/>
              </a:ext>
            </a:extLst>
          </p:cNvPr>
          <p:cNvSpPr txBox="1">
            <a:spLocks/>
          </p:cNvSpPr>
          <p:nvPr/>
        </p:nvSpPr>
        <p:spPr>
          <a:xfrm>
            <a:off x="6241980" y="1092033"/>
            <a:ext cx="2230800" cy="40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2000"/>
              <a:buFont typeface="Knewave"/>
              <a:buNone/>
              <a:defRPr sz="1800" b="0" i="0" u="none" strike="noStrike" cap="none">
                <a:solidFill>
                  <a:schemeClr val="accent2"/>
                </a:solidFill>
                <a:latin typeface="Knewave"/>
                <a:ea typeface="Knewave"/>
                <a:cs typeface="Knewave"/>
                <a:sym typeface="Knewave"/>
              </a:defRPr>
            </a:lvl1pPr>
            <a:lvl2pPr marR="0" lvl="1"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2pPr>
            <a:lvl3pPr marR="0" lvl="2"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3pPr>
            <a:lvl4pPr marR="0" lvl="3"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4pPr>
            <a:lvl5pPr marR="0" lvl="4"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5pPr>
            <a:lvl6pPr marR="0" lvl="5"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6pPr>
            <a:lvl7pPr marR="0" lvl="6"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7pPr>
            <a:lvl8pPr marR="0" lvl="7"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8pPr>
            <a:lvl9pPr marR="0" lvl="8"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9pPr>
          </a:lstStyle>
          <a:p>
            <a:r>
              <a:rPr lang="en-US" sz="1600" dirty="0">
                <a:solidFill>
                  <a:schemeClr val="accent2">
                    <a:lumMod val="75000"/>
                  </a:schemeClr>
                </a:solidFill>
              </a:rPr>
              <a:t>Marketing strategy </a:t>
            </a:r>
            <a:r>
              <a:rPr lang="en-US" sz="1600" b="0" i="0" dirty="0">
                <a:solidFill>
                  <a:schemeClr val="accent2">
                    <a:lumMod val="75000"/>
                  </a:schemeClr>
                </a:solidFill>
                <a:effectLst/>
                <a:latin typeface="Montserrat"/>
              </a:rPr>
              <a:t> </a:t>
            </a:r>
            <a:endParaRPr lang="en-US" sz="1600" dirty="0">
              <a:solidFill>
                <a:schemeClr val="accent2">
                  <a:lumMod val="75000"/>
                </a:schemeClr>
              </a:solidFill>
            </a:endParaRPr>
          </a:p>
        </p:txBody>
      </p:sp>
      <p:sp>
        <p:nvSpPr>
          <p:cNvPr id="29" name="Google Shape;2765;p53">
            <a:extLst>
              <a:ext uri="{FF2B5EF4-FFF2-40B4-BE49-F238E27FC236}">
                <a16:creationId xmlns:a16="http://schemas.microsoft.com/office/drawing/2014/main" id="{B46205FB-3FD2-45FA-98C8-29840A5D1079}"/>
              </a:ext>
            </a:extLst>
          </p:cNvPr>
          <p:cNvSpPr txBox="1">
            <a:spLocks/>
          </p:cNvSpPr>
          <p:nvPr/>
        </p:nvSpPr>
        <p:spPr>
          <a:xfrm>
            <a:off x="5624802" y="3376692"/>
            <a:ext cx="2230800" cy="40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000"/>
              <a:buFont typeface="Knewave"/>
              <a:buNone/>
              <a:defRPr sz="1800" b="0" i="0" u="none" strike="noStrike" cap="none">
                <a:solidFill>
                  <a:schemeClr val="accent2"/>
                </a:solidFill>
                <a:latin typeface="Knewave"/>
                <a:ea typeface="Knewave"/>
                <a:cs typeface="Knewave"/>
                <a:sym typeface="Knewave"/>
              </a:defRPr>
            </a:lvl1pPr>
            <a:lvl2pPr marR="0" lvl="1"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2pPr>
            <a:lvl3pPr marR="0" lvl="2"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3pPr>
            <a:lvl4pPr marR="0" lvl="3"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4pPr>
            <a:lvl5pPr marR="0" lvl="4"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5pPr>
            <a:lvl6pPr marR="0" lvl="5"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6pPr>
            <a:lvl7pPr marR="0" lvl="6"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7pPr>
            <a:lvl8pPr marR="0" lvl="7"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8pPr>
            <a:lvl9pPr marR="0" lvl="8" algn="l"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9pPr>
          </a:lstStyle>
          <a:p>
            <a:pPr algn="r"/>
            <a:r>
              <a:rPr lang="en" sz="1600" dirty="0">
                <a:solidFill>
                  <a:schemeClr val="accent2">
                    <a:lumMod val="75000"/>
                  </a:schemeClr>
                </a:solidFill>
              </a:rPr>
              <a:t>Financials</a:t>
            </a:r>
            <a:endParaRPr lang="en-US" dirty="0">
              <a:solidFill>
                <a:schemeClr val="accent2">
                  <a:lumMod val="75000"/>
                </a:schemeClr>
              </a:solidFill>
            </a:endParaRPr>
          </a:p>
        </p:txBody>
      </p:sp>
      <p:sp>
        <p:nvSpPr>
          <p:cNvPr id="30" name="Google Shape;2764;p53">
            <a:extLst>
              <a:ext uri="{FF2B5EF4-FFF2-40B4-BE49-F238E27FC236}">
                <a16:creationId xmlns:a16="http://schemas.microsoft.com/office/drawing/2014/main" id="{9A2EFCDF-42C0-4D1B-B8D2-89EAB35F8890}"/>
              </a:ext>
            </a:extLst>
          </p:cNvPr>
          <p:cNvSpPr txBox="1">
            <a:spLocks/>
          </p:cNvSpPr>
          <p:nvPr/>
        </p:nvSpPr>
        <p:spPr>
          <a:xfrm>
            <a:off x="4572001" y="3615004"/>
            <a:ext cx="4462344" cy="12486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2pPr>
            <a:lvl3pPr marL="1371600" marR="0" lvl="2" indent="-317500" algn="l"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3pPr>
            <a:lvl4pPr marL="1828800" marR="0" lvl="3" indent="-317500" algn="l"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4pPr>
            <a:lvl5pPr marL="2286000" marR="0" lvl="4" indent="-317500" algn="l"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5pPr>
            <a:lvl6pPr marL="2743200" marR="0" lvl="5" indent="-317500" algn="l"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6pPr>
            <a:lvl7pPr marL="3200400" marR="0" lvl="6" indent="-317500" algn="l"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7pPr>
            <a:lvl8pPr marL="3657600" marR="0" lvl="7" indent="-317500" algn="l"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8pPr>
            <a:lvl9pPr marL="4114800" marR="0" lvl="8" indent="-317500" algn="l" rtl="0">
              <a:lnSpc>
                <a:spcPct val="100000"/>
              </a:lnSpc>
              <a:spcBef>
                <a:spcPts val="1600"/>
              </a:spcBef>
              <a:spcAft>
                <a:spcPts val="160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9pPr>
          </a:lstStyle>
          <a:p>
            <a:pPr algn="ctr"/>
            <a:r>
              <a:rPr lang="en-US" b="0" i="0" dirty="0">
                <a:effectLst/>
                <a:latin typeface="Barlow Semi Condensed" panose="020B0604020202020204" charset="0"/>
              </a:rPr>
              <a:t>	The financial model includes, as a rule, a three- to five-year forecast of all the main forecasted models, including profit and loss, cash flow, balance sheets, start tables, and valuation. </a:t>
            </a:r>
          </a:p>
        </p:txBody>
      </p:sp>
      <p:sp>
        <p:nvSpPr>
          <p:cNvPr id="31" name="Google Shape;2763;p53">
            <a:extLst>
              <a:ext uri="{FF2B5EF4-FFF2-40B4-BE49-F238E27FC236}">
                <a16:creationId xmlns:a16="http://schemas.microsoft.com/office/drawing/2014/main" id="{7867A685-8D04-48AF-BD6C-6D03F25A8BF0}"/>
              </a:ext>
            </a:extLst>
          </p:cNvPr>
          <p:cNvSpPr txBox="1">
            <a:spLocks/>
          </p:cNvSpPr>
          <p:nvPr/>
        </p:nvSpPr>
        <p:spPr>
          <a:xfrm>
            <a:off x="5908212" y="2171904"/>
            <a:ext cx="2230800" cy="40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2000"/>
              <a:buFont typeface="Knewave"/>
              <a:buNone/>
              <a:defRPr sz="1800" b="0" i="0" u="none" strike="noStrike" cap="none">
                <a:solidFill>
                  <a:schemeClr val="accent2"/>
                </a:solidFill>
                <a:latin typeface="Knewave"/>
                <a:ea typeface="Knewave"/>
                <a:cs typeface="Knewave"/>
                <a:sym typeface="Knewave"/>
              </a:defRPr>
            </a:lvl1pPr>
            <a:lvl2pPr marR="0" lvl="1"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2pPr>
            <a:lvl3pPr marR="0" lvl="2"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3pPr>
            <a:lvl4pPr marR="0" lvl="3"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4pPr>
            <a:lvl5pPr marR="0" lvl="4"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5pPr>
            <a:lvl6pPr marR="0" lvl="5"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6pPr>
            <a:lvl7pPr marR="0" lvl="6"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7pPr>
            <a:lvl8pPr marR="0" lvl="7"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8pPr>
            <a:lvl9pPr marR="0" lvl="8"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9pPr>
          </a:lstStyle>
          <a:p>
            <a:r>
              <a:rPr lang="en-US" sz="1600" dirty="0">
                <a:solidFill>
                  <a:schemeClr val="accent3">
                    <a:lumMod val="50000"/>
                  </a:schemeClr>
                </a:solidFill>
              </a:rPr>
              <a:t>Competitors</a:t>
            </a:r>
          </a:p>
        </p:txBody>
      </p:sp>
      <p:sp>
        <p:nvSpPr>
          <p:cNvPr id="32" name="Google Shape;2762;p53">
            <a:extLst>
              <a:ext uri="{FF2B5EF4-FFF2-40B4-BE49-F238E27FC236}">
                <a16:creationId xmlns:a16="http://schemas.microsoft.com/office/drawing/2014/main" id="{86DA4E93-40C4-4D9D-A392-0D8D7BD45C16}"/>
              </a:ext>
            </a:extLst>
          </p:cNvPr>
          <p:cNvSpPr txBox="1">
            <a:spLocks/>
          </p:cNvSpPr>
          <p:nvPr/>
        </p:nvSpPr>
        <p:spPr>
          <a:xfrm>
            <a:off x="5991135" y="2545401"/>
            <a:ext cx="3043210" cy="6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1pPr>
            <a:lvl2pPr marL="914400" marR="0" lvl="1" indent="-317500" algn="r"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2pPr>
            <a:lvl3pPr marL="1371600" marR="0" lvl="2"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3pPr>
            <a:lvl4pPr marL="1828800" marR="0" lvl="3"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4pPr>
            <a:lvl5pPr marL="2286000" marR="0" lvl="4"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5pPr>
            <a:lvl6pPr marL="2743200" marR="0" lvl="5"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6pPr>
            <a:lvl7pPr marL="3200400" marR="0" lvl="6"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7pPr>
            <a:lvl8pPr marL="3657600" marR="0" lvl="7"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8pPr>
            <a:lvl9pPr marL="4114800" marR="0" lvl="8" indent="-317500" algn="r" rtl="0">
              <a:lnSpc>
                <a:spcPct val="100000"/>
              </a:lnSpc>
              <a:spcBef>
                <a:spcPts val="1600"/>
              </a:spcBef>
              <a:spcAft>
                <a:spcPts val="160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9pPr>
          </a:lstStyle>
          <a:p>
            <a:pPr marL="0" indent="0" algn="ctr"/>
            <a:r>
              <a:rPr lang="en-US" b="0" i="0" dirty="0">
                <a:effectLst/>
                <a:latin typeface="Barlow Semi Condensed" panose="020B0604020202020204" charset="0"/>
              </a:rPr>
              <a:t>Creating a competitive analysis to understand the other competitors and their strengths and weaknesses.</a:t>
            </a:r>
            <a:endParaRPr lang="en-US" dirty="0">
              <a:latin typeface="Barlow Semi Condensed" panose="020B0604020202020204" charset="0"/>
            </a:endParaRPr>
          </a:p>
        </p:txBody>
      </p:sp>
      <p:sp>
        <p:nvSpPr>
          <p:cNvPr id="35" name="Google Shape;2763;p53">
            <a:extLst>
              <a:ext uri="{FF2B5EF4-FFF2-40B4-BE49-F238E27FC236}">
                <a16:creationId xmlns:a16="http://schemas.microsoft.com/office/drawing/2014/main" id="{264DED1F-B67E-42D1-8EF3-5409FD62EC8F}"/>
              </a:ext>
            </a:extLst>
          </p:cNvPr>
          <p:cNvSpPr txBox="1">
            <a:spLocks/>
          </p:cNvSpPr>
          <p:nvPr/>
        </p:nvSpPr>
        <p:spPr>
          <a:xfrm>
            <a:off x="2215259" y="3473380"/>
            <a:ext cx="2230800" cy="40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2000"/>
              <a:buFont typeface="Knewave"/>
              <a:buNone/>
              <a:defRPr sz="1800" b="0" i="0" u="none" strike="noStrike" cap="none">
                <a:solidFill>
                  <a:schemeClr val="accent2"/>
                </a:solidFill>
                <a:latin typeface="Knewave"/>
                <a:ea typeface="Knewave"/>
                <a:cs typeface="Knewave"/>
                <a:sym typeface="Knewave"/>
              </a:defRPr>
            </a:lvl1pPr>
            <a:lvl2pPr marR="0" lvl="1"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2pPr>
            <a:lvl3pPr marR="0" lvl="2"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3pPr>
            <a:lvl4pPr marR="0" lvl="3"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4pPr>
            <a:lvl5pPr marR="0" lvl="4"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5pPr>
            <a:lvl6pPr marR="0" lvl="5"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6pPr>
            <a:lvl7pPr marR="0" lvl="6"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7pPr>
            <a:lvl8pPr marR="0" lvl="7"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8pPr>
            <a:lvl9pPr marR="0" lvl="8" algn="r" rtl="0">
              <a:lnSpc>
                <a:spcPct val="100000"/>
              </a:lnSpc>
              <a:spcBef>
                <a:spcPts val="0"/>
              </a:spcBef>
              <a:spcAft>
                <a:spcPts val="0"/>
              </a:spcAft>
              <a:buClr>
                <a:schemeClr val="accent2"/>
              </a:buClr>
              <a:buSzPts val="2000"/>
              <a:buFont typeface="Knewave"/>
              <a:buNone/>
              <a:defRPr sz="2000" b="0" i="0" u="none" strike="noStrike" cap="none">
                <a:solidFill>
                  <a:schemeClr val="accent2"/>
                </a:solidFill>
                <a:latin typeface="Knewave"/>
                <a:ea typeface="Knewave"/>
                <a:cs typeface="Knewave"/>
                <a:sym typeface="Knewave"/>
              </a:defRPr>
            </a:lvl9pPr>
          </a:lstStyle>
          <a:p>
            <a:r>
              <a:rPr lang="en-US" sz="1600" dirty="0">
                <a:solidFill>
                  <a:schemeClr val="accent3">
                    <a:lumMod val="50000"/>
                  </a:schemeClr>
                </a:solidFill>
              </a:rPr>
              <a:t>Company Overview</a:t>
            </a:r>
          </a:p>
        </p:txBody>
      </p:sp>
      <p:sp>
        <p:nvSpPr>
          <p:cNvPr id="36" name="Google Shape;2762;p53">
            <a:extLst>
              <a:ext uri="{FF2B5EF4-FFF2-40B4-BE49-F238E27FC236}">
                <a16:creationId xmlns:a16="http://schemas.microsoft.com/office/drawing/2014/main" id="{977279D6-B28F-4704-8379-52A6606D6A2F}"/>
              </a:ext>
            </a:extLst>
          </p:cNvPr>
          <p:cNvSpPr txBox="1">
            <a:spLocks/>
          </p:cNvSpPr>
          <p:nvPr/>
        </p:nvSpPr>
        <p:spPr>
          <a:xfrm>
            <a:off x="2436481" y="3860953"/>
            <a:ext cx="3131787" cy="15763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1pPr>
            <a:lvl2pPr marL="914400" marR="0" lvl="1" indent="-317500" algn="r" rtl="0">
              <a:lnSpc>
                <a:spcPct val="100000"/>
              </a:lnSpc>
              <a:spcBef>
                <a:spcPts val="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2pPr>
            <a:lvl3pPr marL="1371600" marR="0" lvl="2"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3pPr>
            <a:lvl4pPr marL="1828800" marR="0" lvl="3"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4pPr>
            <a:lvl5pPr marL="2286000" marR="0" lvl="4"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5pPr>
            <a:lvl6pPr marL="2743200" marR="0" lvl="5"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6pPr>
            <a:lvl7pPr marL="3200400" marR="0" lvl="6"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7pPr>
            <a:lvl8pPr marL="3657600" marR="0" lvl="7" indent="-317500" algn="r" rtl="0">
              <a:lnSpc>
                <a:spcPct val="100000"/>
              </a:lnSpc>
              <a:spcBef>
                <a:spcPts val="1600"/>
              </a:spcBef>
              <a:spcAft>
                <a:spcPts val="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8pPr>
            <a:lvl9pPr marL="4114800" marR="0" lvl="8" indent="-317500" algn="r" rtl="0">
              <a:lnSpc>
                <a:spcPct val="100000"/>
              </a:lnSpc>
              <a:spcBef>
                <a:spcPts val="1600"/>
              </a:spcBef>
              <a:spcAft>
                <a:spcPts val="1600"/>
              </a:spcAft>
              <a:buClr>
                <a:schemeClr val="accent1"/>
              </a:buClr>
              <a:buSzPts val="1400"/>
              <a:buFont typeface="Barlow Semi Condensed"/>
              <a:buNone/>
              <a:defRPr sz="1400" b="0" i="0" u="none" strike="noStrike" cap="none">
                <a:solidFill>
                  <a:schemeClr val="accent1"/>
                </a:solidFill>
                <a:latin typeface="Barlow Semi Condensed"/>
                <a:ea typeface="Barlow Semi Condensed"/>
                <a:cs typeface="Barlow Semi Condensed"/>
                <a:sym typeface="Barlow Semi Condensed"/>
              </a:defRPr>
            </a:lvl9pPr>
          </a:lstStyle>
          <a:p>
            <a:pPr marL="139700" indent="0" algn="l"/>
            <a:r>
              <a:rPr lang="en-US" b="0" i="0" dirty="0">
                <a:effectLst/>
                <a:latin typeface="Barlow Semi Condensed" panose="020B0604020202020204" charset="0"/>
              </a:rPr>
              <a:t>- Type of business structure</a:t>
            </a:r>
          </a:p>
          <a:p>
            <a:pPr marL="139700" indent="0" algn="l"/>
            <a:r>
              <a:rPr lang="en-US" b="0" i="0" dirty="0">
                <a:effectLst/>
                <a:latin typeface="Barlow Semi Condensed" panose="020B0604020202020204" charset="0"/>
              </a:rPr>
              <a:t>- Team/remote team</a:t>
            </a:r>
          </a:p>
          <a:p>
            <a:pPr marL="139700" indent="0" algn="l"/>
            <a:r>
              <a:rPr lang="en-US" b="0" i="0" dirty="0">
                <a:effectLst/>
                <a:latin typeface="Barlow Semi Condensed" panose="020B0604020202020204" charset="0"/>
              </a:rPr>
              <a:t>- Problem and mission</a:t>
            </a:r>
          </a:p>
          <a:p>
            <a:pPr marL="139700" indent="0" algn="l"/>
            <a:r>
              <a:rPr lang="en-US" b="0" i="0" dirty="0">
                <a:effectLst/>
                <a:latin typeface="Barlow Semi Condensed" panose="020B0604020202020204" charset="0"/>
              </a:rPr>
              <a:t>- Statement of the concept</a:t>
            </a:r>
          </a:p>
          <a:p>
            <a:pPr marL="139700" indent="0" algn="l"/>
            <a:endParaRPr lang="en-US" b="0" i="0" dirty="0">
              <a:effectLst/>
              <a:latin typeface="Barlow Semi Condensed" panose="020B0604020202020204" charset="0"/>
            </a:endParaRPr>
          </a:p>
          <a:p>
            <a:pPr marL="139700" indent="0" algn="l"/>
            <a:endParaRPr lang="en-US" b="0" i="0" dirty="0">
              <a:effectLst/>
              <a:latin typeface="Barlow Semi Condensed" panose="020B0604020202020204" charset="0"/>
            </a:endParaRPr>
          </a:p>
          <a:p>
            <a:pPr marL="139700" indent="0" algn="l"/>
            <a:endParaRPr lang="en-US" b="0" i="0" dirty="0">
              <a:effectLst/>
              <a:latin typeface="Barlow Semi Condensed" panose="020B0604020202020204" charset="0"/>
            </a:endParaRPr>
          </a:p>
        </p:txBody>
      </p:sp>
      <p:sp>
        <p:nvSpPr>
          <p:cNvPr id="33" name="Rectangle 32">
            <a:extLst>
              <a:ext uri="{FF2B5EF4-FFF2-40B4-BE49-F238E27FC236}">
                <a16:creationId xmlns:a16="http://schemas.microsoft.com/office/drawing/2014/main" id="{C0A4D6D8-113C-4F78-8095-646F6BE84635}"/>
              </a:ext>
            </a:extLst>
          </p:cNvPr>
          <p:cNvSpPr/>
          <p:nvPr/>
        </p:nvSpPr>
        <p:spPr>
          <a:xfrm>
            <a:off x="3184590" y="1528497"/>
            <a:ext cx="2667531" cy="1944884"/>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390AF2B-D226-44C8-9AAB-FDE628532D58}"/>
              </a:ext>
            </a:extLst>
          </p:cNvPr>
          <p:cNvSpPr>
            <a:spLocks noGrp="1"/>
          </p:cNvSpPr>
          <p:nvPr>
            <p:ph type="subTitle" idx="1"/>
          </p:nvPr>
        </p:nvSpPr>
        <p:spPr>
          <a:xfrm>
            <a:off x="1167718" y="1216349"/>
            <a:ext cx="6808563" cy="3522341"/>
          </a:xfrm>
        </p:spPr>
        <p:txBody>
          <a:bodyPr/>
          <a:lstStyle/>
          <a:p>
            <a:pPr algn="l">
              <a:buFont typeface="Arial" panose="020B0604020202020204" pitchFamily="34" charset="0"/>
              <a:buChar char="•"/>
            </a:pPr>
            <a:r>
              <a:rPr lang="en-US" sz="1800" b="1" dirty="0"/>
              <a:t>Login and Registration – </a:t>
            </a:r>
          </a:p>
          <a:p>
            <a:pPr algn="l"/>
            <a:r>
              <a:rPr lang="en-US" dirty="0"/>
              <a:t>		People can login as a normal user or a business </a:t>
            </a:r>
          </a:p>
          <a:p>
            <a:pPr algn="l"/>
            <a:r>
              <a:rPr lang="en-US" dirty="0"/>
              <a:t>		user (restaurants and shops) or a skill seller by </a:t>
            </a:r>
          </a:p>
          <a:p>
            <a:pPr algn="l"/>
            <a:r>
              <a:rPr lang="en-US" dirty="0"/>
              <a:t>		creating a user account.</a:t>
            </a:r>
          </a:p>
          <a:p>
            <a:pPr algn="l"/>
            <a:endParaRPr lang="en-US" dirty="0"/>
          </a:p>
          <a:p>
            <a:pPr algn="l">
              <a:buFont typeface="Arial" panose="020B0604020202020204" pitchFamily="34" charset="0"/>
              <a:buChar char="•"/>
            </a:pPr>
            <a:r>
              <a:rPr lang="en-US" sz="1800" b="1" dirty="0"/>
              <a:t>Mange user account– </a:t>
            </a:r>
          </a:p>
          <a:p>
            <a:pPr algn="l"/>
            <a:r>
              <a:rPr lang="en-US" dirty="0"/>
              <a:t>		User can customize the account according to his/her dietary preference 	and they can manage their personal profile information along with the 	user image. </a:t>
            </a:r>
          </a:p>
          <a:p>
            <a:pPr algn="l"/>
            <a:endParaRPr lang="en-US" dirty="0"/>
          </a:p>
          <a:p>
            <a:pPr algn="l">
              <a:buFont typeface="Arial" panose="020B0604020202020204" pitchFamily="34" charset="0"/>
              <a:buChar char="•"/>
            </a:pPr>
            <a:r>
              <a:rPr lang="en-US" sz="1800" b="1" dirty="0"/>
              <a:t>Save to favorites– </a:t>
            </a:r>
          </a:p>
          <a:p>
            <a:pPr algn="l"/>
            <a:r>
              <a:rPr lang="en-US" dirty="0"/>
              <a:t>		Users can save their favorite posts, videos, recipes etc. along with </a:t>
            </a:r>
          </a:p>
          <a:p>
            <a:pPr algn="l"/>
            <a:r>
              <a:rPr lang="en-US" dirty="0"/>
              <a:t>		their user account.</a:t>
            </a:r>
          </a:p>
          <a:p>
            <a:pPr algn="l"/>
            <a:endParaRPr lang="en-US" dirty="0"/>
          </a:p>
        </p:txBody>
      </p:sp>
      <p:sp>
        <p:nvSpPr>
          <p:cNvPr id="3" name="Title 2">
            <a:extLst>
              <a:ext uri="{FF2B5EF4-FFF2-40B4-BE49-F238E27FC236}">
                <a16:creationId xmlns:a16="http://schemas.microsoft.com/office/drawing/2014/main" id="{81DA293A-4994-4704-9291-95737C2CA707}"/>
              </a:ext>
            </a:extLst>
          </p:cNvPr>
          <p:cNvSpPr>
            <a:spLocks noGrp="1"/>
          </p:cNvSpPr>
          <p:nvPr>
            <p:ph type="title"/>
          </p:nvPr>
        </p:nvSpPr>
        <p:spPr>
          <a:xfrm>
            <a:off x="1609080" y="655781"/>
            <a:ext cx="4678326" cy="778937"/>
          </a:xfrm>
        </p:spPr>
        <p:txBody>
          <a:bodyPr/>
          <a:lstStyle/>
          <a:p>
            <a:pPr algn="l"/>
            <a:r>
              <a:rPr lang="en-US" sz="2800" dirty="0"/>
              <a:t>Functional Requirements</a:t>
            </a:r>
          </a:p>
        </p:txBody>
      </p:sp>
      <p:pic>
        <p:nvPicPr>
          <p:cNvPr id="1028" name="Picture 4" descr="My Account – Learning Port Interactive">
            <a:extLst>
              <a:ext uri="{FF2B5EF4-FFF2-40B4-BE49-F238E27FC236}">
                <a16:creationId xmlns:a16="http://schemas.microsoft.com/office/drawing/2014/main" id="{D72215DE-FC7B-442A-9C18-43E3D8860CF0}"/>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6187189" y="527798"/>
            <a:ext cx="2695461" cy="204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34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a:extLst>
              <a:ext uri="{FF2B5EF4-FFF2-40B4-BE49-F238E27FC236}">
                <a16:creationId xmlns:a16="http://schemas.microsoft.com/office/drawing/2014/main" id="{9E95F7AD-13D9-425A-97C5-CC1670967B71}"/>
              </a:ext>
            </a:extLst>
          </p:cNvPr>
          <p:cNvSpPr>
            <a:spLocks noGrp="1"/>
          </p:cNvSpPr>
          <p:nvPr>
            <p:ph type="subTitle" idx="1"/>
          </p:nvPr>
        </p:nvSpPr>
        <p:spPr>
          <a:xfrm>
            <a:off x="1278312" y="648807"/>
            <a:ext cx="7451017" cy="3845886"/>
          </a:xfrm>
        </p:spPr>
        <p:txBody>
          <a:bodyPr/>
          <a:lstStyle/>
          <a:p>
            <a:pPr algn="l">
              <a:buFont typeface="Arial" panose="020B0604020202020204" pitchFamily="34" charset="0"/>
              <a:buChar char="•"/>
            </a:pPr>
            <a:r>
              <a:rPr lang="en-US" sz="1800" b="1" dirty="0"/>
              <a:t>Manage news feed – </a:t>
            </a:r>
          </a:p>
          <a:p>
            <a:pPr algn="l"/>
            <a:r>
              <a:rPr lang="en-US" dirty="0"/>
              <a:t>		By using “Food Mania” app you can connect with friends, share what you are up 	to, or see what is new from others. It will suggest posts to your news feed as you 	preferred and according to your followers. Food mania app makes it even easier 	to find the best recipes, watch incredible food videos and cook delicious meals.</a:t>
            </a:r>
          </a:p>
          <a:p>
            <a:pPr algn="l"/>
            <a:endParaRPr lang="en-US" dirty="0"/>
          </a:p>
          <a:p>
            <a:pPr algn="l">
              <a:buFont typeface="Arial" panose="020B0604020202020204" pitchFamily="34" charset="0"/>
              <a:buChar char="•"/>
            </a:pPr>
            <a:r>
              <a:rPr lang="en-US" sz="1800" b="1" dirty="0"/>
              <a:t>Place orders – </a:t>
            </a:r>
          </a:p>
          <a:p>
            <a:pPr algn="l"/>
            <a:r>
              <a:rPr lang="en-US" dirty="0"/>
              <a:t>		Users can contact a range of restaurants and suppliers to order the cuisine and 	food items they crave according to their dietary preference any time of the day 	by dropping a direct message.</a:t>
            </a:r>
          </a:p>
          <a:p>
            <a:pPr algn="l"/>
            <a:endParaRPr lang="en-US" dirty="0"/>
          </a:p>
          <a:p>
            <a:pPr algn="l">
              <a:buFont typeface="Arial" panose="020B0604020202020204" pitchFamily="34" charset="0"/>
              <a:buChar char="•"/>
            </a:pPr>
            <a:r>
              <a:rPr lang="en-US" sz="1800" b="1" dirty="0"/>
              <a:t>Skill selling and buying – </a:t>
            </a:r>
          </a:p>
          <a:p>
            <a:pPr algn="l"/>
            <a:r>
              <a:rPr lang="en-US" dirty="0"/>
              <a:t>		Users can hire a skill seller such as a chef, cake baker and many more, by using 	the location.</a:t>
            </a:r>
          </a:p>
        </p:txBody>
      </p:sp>
    </p:spTree>
    <p:extLst>
      <p:ext uri="{BB962C8B-B14F-4D97-AF65-F5344CB8AC3E}">
        <p14:creationId xmlns:p14="http://schemas.microsoft.com/office/powerpoint/2010/main" val="3464253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635252"/>
      </a:accent1>
      <a:accent2>
        <a:srgbClr val="B9B872"/>
      </a:accent2>
      <a:accent3>
        <a:srgbClr val="EEC1D9"/>
      </a:accent3>
      <a:accent4>
        <a:srgbClr val="D4A373"/>
      </a:accent4>
      <a:accent5>
        <a:srgbClr val="947474"/>
      </a:accent5>
      <a:accent6>
        <a:srgbClr val="DFE6BC"/>
      </a:accent6>
      <a:hlink>
        <a:srgbClr val="635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1036</Words>
  <Application>Microsoft Office PowerPoint</Application>
  <PresentationFormat>On-screen Show (16:9)</PresentationFormat>
  <Paragraphs>121</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Montserrat</vt:lpstr>
      <vt:lpstr>Arial</vt:lpstr>
      <vt:lpstr>Barlow Semi Condensed</vt:lpstr>
      <vt:lpstr>Knewave</vt:lpstr>
      <vt:lpstr>Simple Light</vt:lpstr>
      <vt:lpstr>FOOD MANIA</vt:lpstr>
      <vt:lpstr>CONTENT</vt:lpstr>
      <vt:lpstr>Introduction of the Application</vt:lpstr>
      <vt:lpstr>PowerPoint Presentation</vt:lpstr>
      <vt:lpstr>Problem Definition </vt:lpstr>
      <vt:lpstr>       Proposed Solution</vt:lpstr>
      <vt:lpstr>Market Analysis</vt:lpstr>
      <vt:lpstr>Functional Requirements</vt:lpstr>
      <vt:lpstr>PowerPoint Presentation</vt:lpstr>
      <vt:lpstr>PowerPoint Presentation</vt:lpstr>
      <vt:lpstr>PowerPoint Presentation</vt:lpstr>
      <vt:lpstr>PowerPoint Presentation</vt:lpstr>
      <vt:lpstr>Benifits</vt:lpstr>
      <vt:lpstr>Group Members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MANIA</dc:title>
  <dc:creator>Yasiri Ranasinghe</dc:creator>
  <cp:lastModifiedBy>Ranasinghe Y D</cp:lastModifiedBy>
  <cp:revision>45</cp:revision>
  <dcterms:modified xsi:type="dcterms:W3CDTF">2021-05-27T17:02:12Z</dcterms:modified>
</cp:coreProperties>
</file>