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What We Made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Fully Automated Payroll System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56" y="2978946"/>
            <a:ext cx="3105149" cy="2328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69391"/>
            <a:ext cx="4885267" cy="2747963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1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What are the Tools We </a:t>
            </a:r>
            <a:r>
              <a:rPr lang="en-US" sz="3200" b="1" dirty="0"/>
              <a:t>U</a:t>
            </a:r>
            <a:r>
              <a:rPr lang="en-US" sz="3200" b="1" dirty="0" smtClean="0"/>
              <a:t>sed to Create It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38600" cy="533400"/>
          </a:xfrm>
          <a:ln>
            <a:noFill/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Softwares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8200" y="1752600"/>
            <a:ext cx="4041775" cy="533400"/>
          </a:xfrm>
          <a:ln>
            <a:noFill/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Hardwares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941763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Laravel</a:t>
            </a:r>
            <a:r>
              <a:rPr lang="en-US" dirty="0">
                <a:solidFill>
                  <a:schemeClr val="accent1"/>
                </a:solidFill>
              </a:rPr>
              <a:t> PHP Framework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My </a:t>
            </a:r>
            <a:r>
              <a:rPr lang="en-US" dirty="0">
                <a:solidFill>
                  <a:schemeClr val="accent1"/>
                </a:solidFill>
              </a:rPr>
              <a:t>SQL API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4041775" cy="3941763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Fingerprint Scanner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Node MCU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LED </a:t>
            </a:r>
            <a:r>
              <a:rPr lang="en-US" dirty="0">
                <a:solidFill>
                  <a:schemeClr val="accent1"/>
                </a:solidFill>
              </a:rPr>
              <a:t>Display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Ardino</a:t>
            </a:r>
            <a:r>
              <a:rPr lang="en-US" dirty="0" smtClean="0">
                <a:solidFill>
                  <a:schemeClr val="accent1"/>
                </a:solidFill>
              </a:rPr>
              <a:t> UNO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save through creating an API using Cloud Base My SQL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Created Web Application using </a:t>
            </a:r>
            <a:r>
              <a:rPr lang="en-US" dirty="0" err="1" smtClean="0">
                <a:solidFill>
                  <a:schemeClr val="accent1"/>
                </a:solidFill>
              </a:rPr>
              <a:t>Laravel</a:t>
            </a:r>
            <a:r>
              <a:rPr lang="en-US" dirty="0" smtClean="0">
                <a:solidFill>
                  <a:schemeClr val="accent1"/>
                </a:solidFill>
              </a:rPr>
              <a:t> Framework.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Web Application can use only for the Admin.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 (Such as attendance, monthly salary, working hours) of the Database can view on Web Application.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Paysheet</a:t>
            </a:r>
            <a:r>
              <a:rPr lang="en-US" dirty="0" smtClean="0">
                <a:solidFill>
                  <a:schemeClr val="accent1"/>
                </a:solidFill>
              </a:rPr>
              <a:t> can download using Web Application.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/>
              <a:t>Ardinoboard</a:t>
            </a:r>
            <a:r>
              <a:rPr lang="en-US" sz="3600" dirty="0"/>
              <a:t>,</a:t>
            </a:r>
            <a:r>
              <a:rPr lang="en-US" sz="3600" dirty="0" smtClean="0"/>
              <a:t> Node UNO and Node MCU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Programmed using </a:t>
            </a:r>
            <a:r>
              <a:rPr lang="en-US" dirty="0" err="1" smtClean="0"/>
              <a:t>Ardino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Programed Using </a:t>
            </a:r>
            <a:r>
              <a:rPr lang="en-US" dirty="0" err="1" smtClean="0"/>
              <a:t>Adafruit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Making </a:t>
            </a:r>
            <a:r>
              <a:rPr lang="en-US" smtClean="0"/>
              <a:t>Circuit Architecture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2825" y="2305318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Calibri" pitchFamily="34" charset="0"/>
                <a:cs typeface="Calibri" pitchFamily="34" charset="0"/>
              </a:rPr>
              <a:t>THANKYOU!</a:t>
            </a:r>
            <a:endParaRPr lang="en-US" sz="9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</TotalTime>
  <Words>110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What We Made</vt:lpstr>
      <vt:lpstr>What are the Tools We Used to Create It</vt:lpstr>
      <vt:lpstr>API</vt:lpstr>
      <vt:lpstr>Laravel Framework</vt:lpstr>
      <vt:lpstr>Ardinoboard, Node UNO and Node MCU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Chuku Abeywickrama</dc:creator>
  <cp:lastModifiedBy>Chuku Abeywickrama</cp:lastModifiedBy>
  <cp:revision>15</cp:revision>
  <dcterms:created xsi:type="dcterms:W3CDTF">2006-08-16T00:00:00Z</dcterms:created>
  <dcterms:modified xsi:type="dcterms:W3CDTF">2019-05-28T05:38:04Z</dcterms:modified>
</cp:coreProperties>
</file>