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74" r:id="rId5"/>
    <p:sldId id="269" r:id="rId6"/>
    <p:sldId id="275" r:id="rId7"/>
    <p:sldId id="276" r:id="rId8"/>
    <p:sldId id="277" r:id="rId9"/>
    <p:sldId id="281" r:id="rId10"/>
    <p:sldId id="278" r:id="rId11"/>
    <p:sldId id="279" r:id="rId12"/>
    <p:sldId id="280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3447" autoAdjust="0"/>
  </p:normalViewPr>
  <p:slideViewPr>
    <p:cSldViewPr>
      <p:cViewPr varScale="1">
        <p:scale>
          <a:sx n="79" d="100"/>
          <a:sy n="79" d="100"/>
        </p:scale>
        <p:origin x="1656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47774"/>
            <a:ext cx="9144000" cy="510540"/>
          </a:xfrm>
          <a:custGeom>
            <a:avLst/>
            <a:gdLst/>
            <a:ahLst/>
            <a:cxnLst/>
            <a:rect l="l" t="t" r="r" b="b"/>
            <a:pathLst>
              <a:path w="9144000" h="510540">
                <a:moveTo>
                  <a:pt x="9143999" y="510224"/>
                </a:moveTo>
                <a:lnTo>
                  <a:pt x="0" y="510224"/>
                </a:lnTo>
                <a:lnTo>
                  <a:pt x="0" y="30052"/>
                </a:lnTo>
                <a:lnTo>
                  <a:pt x="7662" y="18687"/>
                </a:lnTo>
                <a:lnTo>
                  <a:pt x="27942" y="5013"/>
                </a:lnTo>
                <a:lnTo>
                  <a:pt x="52777" y="0"/>
                </a:lnTo>
                <a:lnTo>
                  <a:pt x="9080271" y="0"/>
                </a:lnTo>
                <a:lnTo>
                  <a:pt x="9125387" y="18687"/>
                </a:lnTo>
                <a:lnTo>
                  <a:pt x="9143999" y="63044"/>
                </a:lnTo>
                <a:lnTo>
                  <a:pt x="9143999" y="510224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47774"/>
            <a:ext cx="9144000" cy="63500"/>
          </a:xfrm>
          <a:custGeom>
            <a:avLst/>
            <a:gdLst/>
            <a:ahLst/>
            <a:cxnLst/>
            <a:rect l="l" t="t" r="r" b="b"/>
            <a:pathLst>
              <a:path w="9144000" h="63500">
                <a:moveTo>
                  <a:pt x="52777" y="0"/>
                </a:moveTo>
                <a:lnTo>
                  <a:pt x="9080271" y="0"/>
                </a:lnTo>
                <a:lnTo>
                  <a:pt x="9092777" y="1237"/>
                </a:lnTo>
                <a:lnTo>
                  <a:pt x="9133355" y="28405"/>
                </a:lnTo>
                <a:lnTo>
                  <a:pt x="9142837" y="51297"/>
                </a:lnTo>
                <a:lnTo>
                  <a:pt x="9143999" y="63044"/>
                </a:lnTo>
              </a:path>
              <a:path w="9144000" h="63500">
                <a:moveTo>
                  <a:pt x="0" y="30052"/>
                </a:moveTo>
                <a:lnTo>
                  <a:pt x="7662" y="18687"/>
                </a:lnTo>
                <a:lnTo>
                  <a:pt x="27942" y="5013"/>
                </a:lnTo>
                <a:lnTo>
                  <a:pt x="52777" y="0"/>
                </a:lnTo>
              </a:path>
            </a:pathLst>
          </a:custGeom>
          <a:ln w="19049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45800" y="256"/>
            <a:ext cx="2198370" cy="615315"/>
          </a:xfrm>
          <a:custGeom>
            <a:avLst/>
            <a:gdLst/>
            <a:ahLst/>
            <a:cxnLst/>
            <a:rect l="l" t="t" r="r" b="b"/>
            <a:pathLst>
              <a:path w="2198370" h="615315">
                <a:moveTo>
                  <a:pt x="2130243" y="614718"/>
                </a:moveTo>
                <a:lnTo>
                  <a:pt x="76856" y="614718"/>
                </a:lnTo>
                <a:lnTo>
                  <a:pt x="61792" y="613227"/>
                </a:lnTo>
                <a:lnTo>
                  <a:pt x="22510" y="592207"/>
                </a:lnTo>
                <a:lnTo>
                  <a:pt x="1490" y="552926"/>
                </a:lnTo>
                <a:lnTo>
                  <a:pt x="0" y="537862"/>
                </a:lnTo>
                <a:lnTo>
                  <a:pt x="8" y="0"/>
                </a:lnTo>
                <a:lnTo>
                  <a:pt x="2198199" y="18"/>
                </a:lnTo>
                <a:lnTo>
                  <a:pt x="2198199" y="572020"/>
                </a:lnTo>
                <a:lnTo>
                  <a:pt x="2184589" y="592207"/>
                </a:lnTo>
                <a:lnTo>
                  <a:pt x="2160159" y="608678"/>
                </a:lnTo>
                <a:lnTo>
                  <a:pt x="2130243" y="614718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45800" y="256"/>
            <a:ext cx="2198370" cy="615315"/>
          </a:xfrm>
          <a:custGeom>
            <a:avLst/>
            <a:gdLst/>
            <a:ahLst/>
            <a:cxnLst/>
            <a:rect l="l" t="t" r="r" b="b"/>
            <a:pathLst>
              <a:path w="2198370" h="615315">
                <a:moveTo>
                  <a:pt x="2130243" y="614718"/>
                </a:moveTo>
                <a:lnTo>
                  <a:pt x="76856" y="614718"/>
                </a:lnTo>
                <a:lnTo>
                  <a:pt x="61792" y="613227"/>
                </a:lnTo>
                <a:lnTo>
                  <a:pt x="22510" y="592207"/>
                </a:lnTo>
                <a:lnTo>
                  <a:pt x="1490" y="552926"/>
                </a:lnTo>
                <a:lnTo>
                  <a:pt x="0" y="537862"/>
                </a:lnTo>
                <a:lnTo>
                  <a:pt x="0" y="18"/>
                </a:lnTo>
                <a:lnTo>
                  <a:pt x="2198199" y="18"/>
                </a:lnTo>
              </a:path>
              <a:path w="2198370" h="615315">
                <a:moveTo>
                  <a:pt x="2198199" y="572020"/>
                </a:moveTo>
                <a:lnTo>
                  <a:pt x="2184589" y="592207"/>
                </a:lnTo>
                <a:lnTo>
                  <a:pt x="2160159" y="608678"/>
                </a:lnTo>
                <a:lnTo>
                  <a:pt x="2130243" y="614718"/>
                </a:lnTo>
              </a:path>
            </a:pathLst>
          </a:custGeom>
          <a:ln w="19049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9144000" cy="365125"/>
          </a:xfrm>
          <a:custGeom>
            <a:avLst/>
            <a:gdLst/>
            <a:ahLst/>
            <a:cxnLst/>
            <a:rect l="l" t="t" r="r" b="b"/>
            <a:pathLst>
              <a:path w="9144000" h="365125">
                <a:moveTo>
                  <a:pt x="9107288" y="364775"/>
                </a:moveTo>
                <a:lnTo>
                  <a:pt x="43410" y="364775"/>
                </a:lnTo>
                <a:lnTo>
                  <a:pt x="34471" y="363890"/>
                </a:lnTo>
                <a:lnTo>
                  <a:pt x="1271" y="336618"/>
                </a:lnTo>
                <a:lnTo>
                  <a:pt x="0" y="332433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4802"/>
                </a:lnTo>
                <a:lnTo>
                  <a:pt x="9139540" y="351415"/>
                </a:lnTo>
                <a:lnTo>
                  <a:pt x="9125042" y="361190"/>
                </a:lnTo>
                <a:lnTo>
                  <a:pt x="9107288" y="364775"/>
                </a:lnTo>
                <a:close/>
              </a:path>
            </a:pathLst>
          </a:custGeom>
          <a:solidFill>
            <a:srgbClr val="0B5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32432"/>
            <a:ext cx="9144000" cy="32384"/>
          </a:xfrm>
          <a:custGeom>
            <a:avLst/>
            <a:gdLst/>
            <a:ahLst/>
            <a:cxnLst/>
            <a:rect l="l" t="t" r="r" b="b"/>
            <a:pathLst>
              <a:path w="9144000" h="32385">
                <a:moveTo>
                  <a:pt x="9107288" y="32342"/>
                </a:moveTo>
                <a:lnTo>
                  <a:pt x="43410" y="32342"/>
                </a:lnTo>
                <a:lnTo>
                  <a:pt x="34471" y="31457"/>
                </a:lnTo>
                <a:lnTo>
                  <a:pt x="1271" y="4185"/>
                </a:lnTo>
                <a:lnTo>
                  <a:pt x="0" y="0"/>
                </a:lnTo>
              </a:path>
              <a:path w="9144000" h="32385">
                <a:moveTo>
                  <a:pt x="9143999" y="12369"/>
                </a:moveTo>
                <a:lnTo>
                  <a:pt x="9139540" y="18982"/>
                </a:lnTo>
                <a:lnTo>
                  <a:pt x="9125042" y="28757"/>
                </a:lnTo>
                <a:lnTo>
                  <a:pt x="9107288" y="32342"/>
                </a:lnTo>
              </a:path>
            </a:pathLst>
          </a:custGeom>
          <a:ln w="19049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652167"/>
            <a:ext cx="83745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862" y="2104837"/>
            <a:ext cx="7472045" cy="4143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69711" y="6464306"/>
            <a:ext cx="180340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06" y="0"/>
            <a:ext cx="9163050" cy="1479550"/>
            <a:chOff x="-9506" y="0"/>
            <a:chExt cx="9163050" cy="1479550"/>
          </a:xfrm>
        </p:grpSpPr>
        <p:sp>
          <p:nvSpPr>
            <p:cNvPr id="3" name="object 3"/>
            <p:cNvSpPr/>
            <p:nvPr/>
          </p:nvSpPr>
          <p:spPr>
            <a:xfrm>
              <a:off x="18" y="67299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9143981" y="0"/>
                  </a:moveTo>
                  <a:lnTo>
                    <a:pt x="0" y="0"/>
                  </a:lnTo>
                  <a:lnTo>
                    <a:pt x="0" y="1138964"/>
                  </a:lnTo>
                  <a:lnTo>
                    <a:pt x="72188" y="1139001"/>
                  </a:lnTo>
                  <a:lnTo>
                    <a:pt x="143617" y="1139109"/>
                  </a:lnTo>
                  <a:lnTo>
                    <a:pt x="214294" y="1139288"/>
                  </a:lnTo>
                  <a:lnTo>
                    <a:pt x="284228" y="1139537"/>
                  </a:lnTo>
                  <a:lnTo>
                    <a:pt x="353426" y="1139855"/>
                  </a:lnTo>
                  <a:lnTo>
                    <a:pt x="421897" y="1140241"/>
                  </a:lnTo>
                  <a:lnTo>
                    <a:pt x="489648" y="1140694"/>
                  </a:lnTo>
                  <a:lnTo>
                    <a:pt x="556689" y="1141212"/>
                  </a:lnTo>
                  <a:lnTo>
                    <a:pt x="623026" y="1141796"/>
                  </a:lnTo>
                  <a:lnTo>
                    <a:pt x="688669" y="1142444"/>
                  </a:lnTo>
                  <a:lnTo>
                    <a:pt x="753625" y="1143155"/>
                  </a:lnTo>
                  <a:lnTo>
                    <a:pt x="817903" y="1143927"/>
                  </a:lnTo>
                  <a:lnTo>
                    <a:pt x="881510" y="1144761"/>
                  </a:lnTo>
                  <a:lnTo>
                    <a:pt x="944455" y="1145655"/>
                  </a:lnTo>
                  <a:lnTo>
                    <a:pt x="1006746" y="1146608"/>
                  </a:lnTo>
                  <a:lnTo>
                    <a:pt x="1068390" y="1147618"/>
                  </a:lnTo>
                  <a:lnTo>
                    <a:pt x="1129397" y="1148686"/>
                  </a:lnTo>
                  <a:lnTo>
                    <a:pt x="1189774" y="1149810"/>
                  </a:lnTo>
                  <a:lnTo>
                    <a:pt x="1249529" y="1150989"/>
                  </a:lnTo>
                  <a:lnTo>
                    <a:pt x="1308670" y="1152222"/>
                  </a:lnTo>
                  <a:lnTo>
                    <a:pt x="1367207" y="1153508"/>
                  </a:lnTo>
                  <a:lnTo>
                    <a:pt x="1425146" y="1154847"/>
                  </a:lnTo>
                  <a:lnTo>
                    <a:pt x="1482495" y="1156236"/>
                  </a:lnTo>
                  <a:lnTo>
                    <a:pt x="1539264" y="1157675"/>
                  </a:lnTo>
                  <a:lnTo>
                    <a:pt x="1595460" y="1159164"/>
                  </a:lnTo>
                  <a:lnTo>
                    <a:pt x="1651091" y="1160701"/>
                  </a:lnTo>
                  <a:lnTo>
                    <a:pt x="1706165" y="1162284"/>
                  </a:lnTo>
                  <a:lnTo>
                    <a:pt x="1760691" y="1163914"/>
                  </a:lnTo>
                  <a:lnTo>
                    <a:pt x="1814676" y="1165590"/>
                  </a:lnTo>
                  <a:lnTo>
                    <a:pt x="1868130" y="1167309"/>
                  </a:lnTo>
                  <a:lnTo>
                    <a:pt x="1921059" y="1169071"/>
                  </a:lnTo>
                  <a:lnTo>
                    <a:pt x="1973471" y="1170876"/>
                  </a:lnTo>
                  <a:lnTo>
                    <a:pt x="2025376" y="1172722"/>
                  </a:lnTo>
                  <a:lnTo>
                    <a:pt x="2076782" y="1174608"/>
                  </a:lnTo>
                  <a:lnTo>
                    <a:pt x="2127695" y="1176533"/>
                  </a:lnTo>
                  <a:lnTo>
                    <a:pt x="2178125" y="1178497"/>
                  </a:lnTo>
                  <a:lnTo>
                    <a:pt x="2228080" y="1180498"/>
                  </a:lnTo>
                  <a:lnTo>
                    <a:pt x="2277568" y="1182535"/>
                  </a:lnTo>
                  <a:lnTo>
                    <a:pt x="2326596" y="1184607"/>
                  </a:lnTo>
                  <a:lnTo>
                    <a:pt x="2375173" y="1186713"/>
                  </a:lnTo>
                  <a:lnTo>
                    <a:pt x="2423307" y="1188853"/>
                  </a:lnTo>
                  <a:lnTo>
                    <a:pt x="2471007" y="1191025"/>
                  </a:lnTo>
                  <a:lnTo>
                    <a:pt x="2518280" y="1193229"/>
                  </a:lnTo>
                  <a:lnTo>
                    <a:pt x="2565134" y="1195462"/>
                  </a:lnTo>
                  <a:lnTo>
                    <a:pt x="2611578" y="1197725"/>
                  </a:lnTo>
                  <a:lnTo>
                    <a:pt x="2657620" y="1200016"/>
                  </a:lnTo>
                  <a:lnTo>
                    <a:pt x="2703268" y="1202335"/>
                  </a:lnTo>
                  <a:lnTo>
                    <a:pt x="2748530" y="1204680"/>
                  </a:lnTo>
                  <a:lnTo>
                    <a:pt x="2793413" y="1207050"/>
                  </a:lnTo>
                  <a:lnTo>
                    <a:pt x="2837927" y="1209445"/>
                  </a:lnTo>
                  <a:lnTo>
                    <a:pt x="2882080" y="1211863"/>
                  </a:lnTo>
                  <a:lnTo>
                    <a:pt x="2925879" y="1214304"/>
                  </a:lnTo>
                  <a:lnTo>
                    <a:pt x="2969332" y="1216765"/>
                  </a:lnTo>
                  <a:lnTo>
                    <a:pt x="3012448" y="1219248"/>
                  </a:lnTo>
                  <a:lnTo>
                    <a:pt x="3055236" y="1221749"/>
                  </a:lnTo>
                  <a:lnTo>
                    <a:pt x="3097702" y="1224269"/>
                  </a:lnTo>
                  <a:lnTo>
                    <a:pt x="3139855" y="1226807"/>
                  </a:lnTo>
                  <a:lnTo>
                    <a:pt x="3181703" y="1229361"/>
                  </a:lnTo>
                  <a:lnTo>
                    <a:pt x="3223255" y="1231930"/>
                  </a:lnTo>
                  <a:lnTo>
                    <a:pt x="3264519" y="1234514"/>
                  </a:lnTo>
                  <a:lnTo>
                    <a:pt x="3305502" y="1237111"/>
                  </a:lnTo>
                  <a:lnTo>
                    <a:pt x="3346213" y="1239721"/>
                  </a:lnTo>
                  <a:lnTo>
                    <a:pt x="3386659" y="1242342"/>
                  </a:lnTo>
                  <a:lnTo>
                    <a:pt x="3426850" y="1244974"/>
                  </a:lnTo>
                  <a:lnTo>
                    <a:pt x="3466793" y="1247615"/>
                  </a:lnTo>
                  <a:lnTo>
                    <a:pt x="3506496" y="1250264"/>
                  </a:lnTo>
                  <a:lnTo>
                    <a:pt x="3545968" y="1252922"/>
                  </a:lnTo>
                  <a:lnTo>
                    <a:pt x="3585216" y="1255585"/>
                  </a:lnTo>
                  <a:lnTo>
                    <a:pt x="3624249" y="1258255"/>
                  </a:lnTo>
                  <a:lnTo>
                    <a:pt x="3663074" y="1260929"/>
                  </a:lnTo>
                  <a:lnTo>
                    <a:pt x="3701701" y="1263606"/>
                  </a:lnTo>
                  <a:lnTo>
                    <a:pt x="3740136" y="1266286"/>
                  </a:lnTo>
                  <a:lnTo>
                    <a:pt x="3778389" y="1268968"/>
                  </a:lnTo>
                  <a:lnTo>
                    <a:pt x="3816466" y="1271650"/>
                  </a:lnTo>
                  <a:lnTo>
                    <a:pt x="3892130" y="1277012"/>
                  </a:lnTo>
                  <a:lnTo>
                    <a:pt x="3967193" y="1282364"/>
                  </a:lnTo>
                  <a:lnTo>
                    <a:pt x="4041720" y="1287699"/>
                  </a:lnTo>
                  <a:lnTo>
                    <a:pt x="4115775" y="1293009"/>
                  </a:lnTo>
                  <a:lnTo>
                    <a:pt x="4152646" y="1295652"/>
                  </a:lnTo>
                  <a:lnTo>
                    <a:pt x="4226116" y="1300909"/>
                  </a:lnTo>
                  <a:lnTo>
                    <a:pt x="4299277" y="1306120"/>
                  </a:lnTo>
                  <a:lnTo>
                    <a:pt x="4372194" y="1311279"/>
                  </a:lnTo>
                  <a:lnTo>
                    <a:pt x="4444933" y="1316376"/>
                  </a:lnTo>
                  <a:lnTo>
                    <a:pt x="4517557" y="1321405"/>
                  </a:lnTo>
                  <a:lnTo>
                    <a:pt x="4590133" y="1326356"/>
                  </a:lnTo>
                  <a:lnTo>
                    <a:pt x="4662726" y="1331223"/>
                  </a:lnTo>
                  <a:lnTo>
                    <a:pt x="4735399" y="1335997"/>
                  </a:lnTo>
                  <a:lnTo>
                    <a:pt x="4808219" y="1340670"/>
                  </a:lnTo>
                  <a:lnTo>
                    <a:pt x="4881250" y="1345235"/>
                  </a:lnTo>
                  <a:lnTo>
                    <a:pt x="4954558" y="1349683"/>
                  </a:lnTo>
                  <a:lnTo>
                    <a:pt x="5028206" y="1354007"/>
                  </a:lnTo>
                  <a:lnTo>
                    <a:pt x="5102261" y="1358199"/>
                  </a:lnTo>
                  <a:lnTo>
                    <a:pt x="5176788" y="1362250"/>
                  </a:lnTo>
                  <a:lnTo>
                    <a:pt x="5251850" y="1366153"/>
                  </a:lnTo>
                  <a:lnTo>
                    <a:pt x="5327515" y="1369900"/>
                  </a:lnTo>
                  <a:lnTo>
                    <a:pt x="5365592" y="1371712"/>
                  </a:lnTo>
                  <a:lnTo>
                    <a:pt x="5403845" y="1373483"/>
                  </a:lnTo>
                  <a:lnTo>
                    <a:pt x="5442280" y="1375210"/>
                  </a:lnTo>
                  <a:lnTo>
                    <a:pt x="5480907" y="1376893"/>
                  </a:lnTo>
                  <a:lnTo>
                    <a:pt x="5519732" y="1378532"/>
                  </a:lnTo>
                  <a:lnTo>
                    <a:pt x="5558765" y="1380124"/>
                  </a:lnTo>
                  <a:lnTo>
                    <a:pt x="5598013" y="1381670"/>
                  </a:lnTo>
                  <a:lnTo>
                    <a:pt x="5637485" y="1383167"/>
                  </a:lnTo>
                  <a:lnTo>
                    <a:pt x="5677188" y="1384616"/>
                  </a:lnTo>
                  <a:lnTo>
                    <a:pt x="5717131" y="1386015"/>
                  </a:lnTo>
                  <a:lnTo>
                    <a:pt x="5757321" y="1387363"/>
                  </a:lnTo>
                  <a:lnTo>
                    <a:pt x="5797768" y="1388659"/>
                  </a:lnTo>
                  <a:lnTo>
                    <a:pt x="5838479" y="1389902"/>
                  </a:lnTo>
                  <a:lnTo>
                    <a:pt x="5879462" y="1391091"/>
                  </a:lnTo>
                  <a:lnTo>
                    <a:pt x="5920726" y="1392225"/>
                  </a:lnTo>
                  <a:lnTo>
                    <a:pt x="5962277" y="1393303"/>
                  </a:lnTo>
                  <a:lnTo>
                    <a:pt x="6004126" y="1394325"/>
                  </a:lnTo>
                  <a:lnTo>
                    <a:pt x="6046279" y="1395288"/>
                  </a:lnTo>
                  <a:lnTo>
                    <a:pt x="6088745" y="1396193"/>
                  </a:lnTo>
                  <a:lnTo>
                    <a:pt x="6131533" y="1397038"/>
                  </a:lnTo>
                  <a:lnTo>
                    <a:pt x="6174649" y="1397822"/>
                  </a:lnTo>
                  <a:lnTo>
                    <a:pt x="6218102" y="1398545"/>
                  </a:lnTo>
                  <a:lnTo>
                    <a:pt x="6261901" y="1399204"/>
                  </a:lnTo>
                  <a:lnTo>
                    <a:pt x="6306054" y="1399800"/>
                  </a:lnTo>
                  <a:lnTo>
                    <a:pt x="6350568" y="1400331"/>
                  </a:lnTo>
                  <a:lnTo>
                    <a:pt x="6395451" y="1400796"/>
                  </a:lnTo>
                  <a:lnTo>
                    <a:pt x="6440713" y="1401194"/>
                  </a:lnTo>
                  <a:lnTo>
                    <a:pt x="6486361" y="1401525"/>
                  </a:lnTo>
                  <a:lnTo>
                    <a:pt x="6532403" y="1401787"/>
                  </a:lnTo>
                  <a:lnTo>
                    <a:pt x="6578847" y="1401979"/>
                  </a:lnTo>
                  <a:lnTo>
                    <a:pt x="6625701" y="1402100"/>
                  </a:lnTo>
                  <a:lnTo>
                    <a:pt x="6672974" y="1402150"/>
                  </a:lnTo>
                  <a:lnTo>
                    <a:pt x="6720674" y="1402127"/>
                  </a:lnTo>
                  <a:lnTo>
                    <a:pt x="6768808" y="1402031"/>
                  </a:lnTo>
                  <a:lnTo>
                    <a:pt x="6817385" y="1401859"/>
                  </a:lnTo>
                  <a:lnTo>
                    <a:pt x="6866413" y="1401612"/>
                  </a:lnTo>
                  <a:lnTo>
                    <a:pt x="6915901" y="1401288"/>
                  </a:lnTo>
                  <a:lnTo>
                    <a:pt x="6965856" y="1400887"/>
                  </a:lnTo>
                  <a:lnTo>
                    <a:pt x="7016286" y="1400407"/>
                  </a:lnTo>
                  <a:lnTo>
                    <a:pt x="7067199" y="1399847"/>
                  </a:lnTo>
                  <a:lnTo>
                    <a:pt x="7118604" y="1399207"/>
                  </a:lnTo>
                  <a:lnTo>
                    <a:pt x="7170510" y="1398485"/>
                  </a:lnTo>
                  <a:lnTo>
                    <a:pt x="7222922" y="1397680"/>
                  </a:lnTo>
                  <a:lnTo>
                    <a:pt x="7275851" y="1396792"/>
                  </a:lnTo>
                  <a:lnTo>
                    <a:pt x="7329305" y="1395820"/>
                  </a:lnTo>
                  <a:lnTo>
                    <a:pt x="7383290" y="1394761"/>
                  </a:lnTo>
                  <a:lnTo>
                    <a:pt x="7437816" y="1393616"/>
                  </a:lnTo>
                  <a:lnTo>
                    <a:pt x="7492890" y="1392384"/>
                  </a:lnTo>
                  <a:lnTo>
                    <a:pt x="7548521" y="1391063"/>
                  </a:lnTo>
                  <a:lnTo>
                    <a:pt x="7604717" y="1389652"/>
                  </a:lnTo>
                  <a:lnTo>
                    <a:pt x="7661486" y="1388151"/>
                  </a:lnTo>
                  <a:lnTo>
                    <a:pt x="7718835" y="1386558"/>
                  </a:lnTo>
                  <a:lnTo>
                    <a:pt x="7776774" y="1384873"/>
                  </a:lnTo>
                  <a:lnTo>
                    <a:pt x="7835311" y="1383095"/>
                  </a:lnTo>
                  <a:lnTo>
                    <a:pt x="7894452" y="1381221"/>
                  </a:lnTo>
                  <a:lnTo>
                    <a:pt x="7954207" y="1379253"/>
                  </a:lnTo>
                  <a:lnTo>
                    <a:pt x="8014584" y="1377188"/>
                  </a:lnTo>
                  <a:lnTo>
                    <a:pt x="8075591" y="1375025"/>
                  </a:lnTo>
                  <a:lnTo>
                    <a:pt x="8137235" y="1372764"/>
                  </a:lnTo>
                  <a:lnTo>
                    <a:pt x="8199526" y="1370403"/>
                  </a:lnTo>
                  <a:lnTo>
                    <a:pt x="8262471" y="1367942"/>
                  </a:lnTo>
                  <a:lnTo>
                    <a:pt x="8326078" y="1365380"/>
                  </a:lnTo>
                  <a:lnTo>
                    <a:pt x="8390356" y="1362715"/>
                  </a:lnTo>
                  <a:lnTo>
                    <a:pt x="8455312" y="1359947"/>
                  </a:lnTo>
                  <a:lnTo>
                    <a:pt x="8520955" y="1357074"/>
                  </a:lnTo>
                  <a:lnTo>
                    <a:pt x="8587292" y="1354096"/>
                  </a:lnTo>
                  <a:lnTo>
                    <a:pt x="8654333" y="1351012"/>
                  </a:lnTo>
                  <a:lnTo>
                    <a:pt x="8722084" y="1347820"/>
                  </a:lnTo>
                  <a:lnTo>
                    <a:pt x="8790555" y="1344520"/>
                  </a:lnTo>
                  <a:lnTo>
                    <a:pt x="8859753" y="1341110"/>
                  </a:lnTo>
                  <a:lnTo>
                    <a:pt x="8929687" y="1337591"/>
                  </a:lnTo>
                  <a:lnTo>
                    <a:pt x="9000364" y="1333959"/>
                  </a:lnTo>
                  <a:lnTo>
                    <a:pt x="9071793" y="1330216"/>
                  </a:lnTo>
                  <a:lnTo>
                    <a:pt x="9143981" y="1326359"/>
                  </a:lnTo>
                  <a:lnTo>
                    <a:pt x="9143981" y="0"/>
                  </a:lnTo>
                  <a:close/>
                </a:path>
              </a:pathLst>
            </a:custGeom>
            <a:ln w="19049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" y="0"/>
              <a:ext cx="9144000" cy="1402715"/>
            </a:xfrm>
            <a:custGeom>
              <a:avLst/>
              <a:gdLst/>
              <a:ahLst/>
              <a:cxnLst/>
              <a:rect l="l" t="t" r="r" b="b"/>
              <a:pathLst>
                <a:path w="9144000" h="1402715">
                  <a:moveTo>
                    <a:pt x="6672974" y="1402150"/>
                  </a:moveTo>
                  <a:lnTo>
                    <a:pt x="6625701" y="1402101"/>
                  </a:lnTo>
                  <a:lnTo>
                    <a:pt x="6578847" y="1401979"/>
                  </a:lnTo>
                  <a:lnTo>
                    <a:pt x="6532403" y="1401787"/>
                  </a:lnTo>
                  <a:lnTo>
                    <a:pt x="6486361" y="1401525"/>
                  </a:lnTo>
                  <a:lnTo>
                    <a:pt x="6440713" y="1401194"/>
                  </a:lnTo>
                  <a:lnTo>
                    <a:pt x="6395451" y="1400796"/>
                  </a:lnTo>
                  <a:lnTo>
                    <a:pt x="6350568" y="1400331"/>
                  </a:lnTo>
                  <a:lnTo>
                    <a:pt x="6306054" y="1399800"/>
                  </a:lnTo>
                  <a:lnTo>
                    <a:pt x="6261901" y="1399204"/>
                  </a:lnTo>
                  <a:lnTo>
                    <a:pt x="6218102" y="1398545"/>
                  </a:lnTo>
                  <a:lnTo>
                    <a:pt x="6174649" y="1397822"/>
                  </a:lnTo>
                  <a:lnTo>
                    <a:pt x="6131533" y="1397038"/>
                  </a:lnTo>
                  <a:lnTo>
                    <a:pt x="6088745" y="1396193"/>
                  </a:lnTo>
                  <a:lnTo>
                    <a:pt x="6046279" y="1395288"/>
                  </a:lnTo>
                  <a:lnTo>
                    <a:pt x="6004126" y="1394325"/>
                  </a:lnTo>
                  <a:lnTo>
                    <a:pt x="5962277" y="1393303"/>
                  </a:lnTo>
                  <a:lnTo>
                    <a:pt x="5920726" y="1392225"/>
                  </a:lnTo>
                  <a:lnTo>
                    <a:pt x="5879462" y="1391091"/>
                  </a:lnTo>
                  <a:lnTo>
                    <a:pt x="5838479" y="1389902"/>
                  </a:lnTo>
                  <a:lnTo>
                    <a:pt x="5797768" y="1388659"/>
                  </a:lnTo>
                  <a:lnTo>
                    <a:pt x="5757321" y="1387363"/>
                  </a:lnTo>
                  <a:lnTo>
                    <a:pt x="5717131" y="1386015"/>
                  </a:lnTo>
                  <a:lnTo>
                    <a:pt x="5677188" y="1384616"/>
                  </a:lnTo>
                  <a:lnTo>
                    <a:pt x="5637485" y="1383168"/>
                  </a:lnTo>
                  <a:lnTo>
                    <a:pt x="5598013" y="1381670"/>
                  </a:lnTo>
                  <a:lnTo>
                    <a:pt x="5558765" y="1380124"/>
                  </a:lnTo>
                  <a:lnTo>
                    <a:pt x="5519732" y="1378532"/>
                  </a:lnTo>
                  <a:lnTo>
                    <a:pt x="5480907" y="1376893"/>
                  </a:lnTo>
                  <a:lnTo>
                    <a:pt x="5442280" y="1375210"/>
                  </a:lnTo>
                  <a:lnTo>
                    <a:pt x="5403845" y="1373483"/>
                  </a:lnTo>
                  <a:lnTo>
                    <a:pt x="5365592" y="1371712"/>
                  </a:lnTo>
                  <a:lnTo>
                    <a:pt x="5327515" y="1369900"/>
                  </a:lnTo>
                  <a:lnTo>
                    <a:pt x="5251850" y="1366153"/>
                  </a:lnTo>
                  <a:lnTo>
                    <a:pt x="5176788" y="1362250"/>
                  </a:lnTo>
                  <a:lnTo>
                    <a:pt x="5102261" y="1358199"/>
                  </a:lnTo>
                  <a:lnTo>
                    <a:pt x="5028206" y="1354007"/>
                  </a:lnTo>
                  <a:lnTo>
                    <a:pt x="4954558" y="1349684"/>
                  </a:lnTo>
                  <a:lnTo>
                    <a:pt x="4881250" y="1345235"/>
                  </a:lnTo>
                  <a:lnTo>
                    <a:pt x="4808219" y="1340670"/>
                  </a:lnTo>
                  <a:lnTo>
                    <a:pt x="4735399" y="1335997"/>
                  </a:lnTo>
                  <a:lnTo>
                    <a:pt x="4662726" y="1331223"/>
                  </a:lnTo>
                  <a:lnTo>
                    <a:pt x="4590133" y="1326356"/>
                  </a:lnTo>
                  <a:lnTo>
                    <a:pt x="4517557" y="1321405"/>
                  </a:lnTo>
                  <a:lnTo>
                    <a:pt x="4444933" y="1316376"/>
                  </a:lnTo>
                  <a:lnTo>
                    <a:pt x="4372194" y="1311279"/>
                  </a:lnTo>
                  <a:lnTo>
                    <a:pt x="4299277" y="1306120"/>
                  </a:lnTo>
                  <a:lnTo>
                    <a:pt x="4226116" y="1300909"/>
                  </a:lnTo>
                  <a:lnTo>
                    <a:pt x="4152646" y="1295652"/>
                  </a:lnTo>
                  <a:lnTo>
                    <a:pt x="4078802" y="1290358"/>
                  </a:lnTo>
                  <a:lnTo>
                    <a:pt x="4041720" y="1287700"/>
                  </a:lnTo>
                  <a:lnTo>
                    <a:pt x="3967193" y="1282364"/>
                  </a:lnTo>
                  <a:lnTo>
                    <a:pt x="3892130" y="1277012"/>
                  </a:lnTo>
                  <a:lnTo>
                    <a:pt x="3816466" y="1271650"/>
                  </a:lnTo>
                  <a:lnTo>
                    <a:pt x="3778389" y="1268968"/>
                  </a:lnTo>
                  <a:lnTo>
                    <a:pt x="3740136" y="1266286"/>
                  </a:lnTo>
                  <a:lnTo>
                    <a:pt x="3701701" y="1263606"/>
                  </a:lnTo>
                  <a:lnTo>
                    <a:pt x="3663074" y="1260929"/>
                  </a:lnTo>
                  <a:lnTo>
                    <a:pt x="3624249" y="1258255"/>
                  </a:lnTo>
                  <a:lnTo>
                    <a:pt x="3585216" y="1255586"/>
                  </a:lnTo>
                  <a:lnTo>
                    <a:pt x="3545968" y="1252922"/>
                  </a:lnTo>
                  <a:lnTo>
                    <a:pt x="3506496" y="1250265"/>
                  </a:lnTo>
                  <a:lnTo>
                    <a:pt x="3466793" y="1247615"/>
                  </a:lnTo>
                  <a:lnTo>
                    <a:pt x="3426850" y="1244974"/>
                  </a:lnTo>
                  <a:lnTo>
                    <a:pt x="3386659" y="1242342"/>
                  </a:lnTo>
                  <a:lnTo>
                    <a:pt x="3346213" y="1239721"/>
                  </a:lnTo>
                  <a:lnTo>
                    <a:pt x="3305502" y="1237111"/>
                  </a:lnTo>
                  <a:lnTo>
                    <a:pt x="3264519" y="1234514"/>
                  </a:lnTo>
                  <a:lnTo>
                    <a:pt x="3223255" y="1231930"/>
                  </a:lnTo>
                  <a:lnTo>
                    <a:pt x="3181703" y="1229361"/>
                  </a:lnTo>
                  <a:lnTo>
                    <a:pt x="3139855" y="1226807"/>
                  </a:lnTo>
                  <a:lnTo>
                    <a:pt x="3097702" y="1224269"/>
                  </a:lnTo>
                  <a:lnTo>
                    <a:pt x="3055236" y="1221749"/>
                  </a:lnTo>
                  <a:lnTo>
                    <a:pt x="3012448" y="1219248"/>
                  </a:lnTo>
                  <a:lnTo>
                    <a:pt x="2969332" y="1216765"/>
                  </a:lnTo>
                  <a:lnTo>
                    <a:pt x="2925879" y="1214304"/>
                  </a:lnTo>
                  <a:lnTo>
                    <a:pt x="2882080" y="1211863"/>
                  </a:lnTo>
                  <a:lnTo>
                    <a:pt x="2837927" y="1209445"/>
                  </a:lnTo>
                  <a:lnTo>
                    <a:pt x="2793413" y="1207050"/>
                  </a:lnTo>
                  <a:lnTo>
                    <a:pt x="2748530" y="1204680"/>
                  </a:lnTo>
                  <a:lnTo>
                    <a:pt x="2703268" y="1202335"/>
                  </a:lnTo>
                  <a:lnTo>
                    <a:pt x="2657620" y="1200016"/>
                  </a:lnTo>
                  <a:lnTo>
                    <a:pt x="2611578" y="1197725"/>
                  </a:lnTo>
                  <a:lnTo>
                    <a:pt x="2565134" y="1195462"/>
                  </a:lnTo>
                  <a:lnTo>
                    <a:pt x="2518280" y="1193229"/>
                  </a:lnTo>
                  <a:lnTo>
                    <a:pt x="2471007" y="1191025"/>
                  </a:lnTo>
                  <a:lnTo>
                    <a:pt x="2423307" y="1188853"/>
                  </a:lnTo>
                  <a:lnTo>
                    <a:pt x="2375173" y="1186713"/>
                  </a:lnTo>
                  <a:lnTo>
                    <a:pt x="2326596" y="1184607"/>
                  </a:lnTo>
                  <a:lnTo>
                    <a:pt x="2277568" y="1182535"/>
                  </a:lnTo>
                  <a:lnTo>
                    <a:pt x="2228080" y="1180498"/>
                  </a:lnTo>
                  <a:lnTo>
                    <a:pt x="2178125" y="1178497"/>
                  </a:lnTo>
                  <a:lnTo>
                    <a:pt x="2127695" y="1176533"/>
                  </a:lnTo>
                  <a:lnTo>
                    <a:pt x="2076782" y="1174608"/>
                  </a:lnTo>
                  <a:lnTo>
                    <a:pt x="2025376" y="1172722"/>
                  </a:lnTo>
                  <a:lnTo>
                    <a:pt x="1973471" y="1170876"/>
                  </a:lnTo>
                  <a:lnTo>
                    <a:pt x="1921059" y="1169071"/>
                  </a:lnTo>
                  <a:lnTo>
                    <a:pt x="1868130" y="1167309"/>
                  </a:lnTo>
                  <a:lnTo>
                    <a:pt x="1814676" y="1165590"/>
                  </a:lnTo>
                  <a:lnTo>
                    <a:pt x="1760691" y="1163914"/>
                  </a:lnTo>
                  <a:lnTo>
                    <a:pt x="1706165" y="1162284"/>
                  </a:lnTo>
                  <a:lnTo>
                    <a:pt x="1651091" y="1160701"/>
                  </a:lnTo>
                  <a:lnTo>
                    <a:pt x="1595460" y="1159164"/>
                  </a:lnTo>
                  <a:lnTo>
                    <a:pt x="1539264" y="1157675"/>
                  </a:lnTo>
                  <a:lnTo>
                    <a:pt x="1482495" y="1156236"/>
                  </a:lnTo>
                  <a:lnTo>
                    <a:pt x="1425146" y="1154847"/>
                  </a:lnTo>
                  <a:lnTo>
                    <a:pt x="1367207" y="1153508"/>
                  </a:lnTo>
                  <a:lnTo>
                    <a:pt x="1308670" y="1152222"/>
                  </a:lnTo>
                  <a:lnTo>
                    <a:pt x="1249529" y="1150989"/>
                  </a:lnTo>
                  <a:lnTo>
                    <a:pt x="1189774" y="1149810"/>
                  </a:lnTo>
                  <a:lnTo>
                    <a:pt x="1129397" y="1148686"/>
                  </a:lnTo>
                  <a:lnTo>
                    <a:pt x="1068390" y="1147618"/>
                  </a:lnTo>
                  <a:lnTo>
                    <a:pt x="1006746" y="1146608"/>
                  </a:lnTo>
                  <a:lnTo>
                    <a:pt x="944455" y="1145655"/>
                  </a:lnTo>
                  <a:lnTo>
                    <a:pt x="881510" y="1144761"/>
                  </a:lnTo>
                  <a:lnTo>
                    <a:pt x="817903" y="1143927"/>
                  </a:lnTo>
                  <a:lnTo>
                    <a:pt x="753625" y="1143155"/>
                  </a:lnTo>
                  <a:lnTo>
                    <a:pt x="688669" y="1142444"/>
                  </a:lnTo>
                  <a:lnTo>
                    <a:pt x="623026" y="1141796"/>
                  </a:lnTo>
                  <a:lnTo>
                    <a:pt x="556689" y="1141212"/>
                  </a:lnTo>
                  <a:lnTo>
                    <a:pt x="489648" y="1140694"/>
                  </a:lnTo>
                  <a:lnTo>
                    <a:pt x="421897" y="1140241"/>
                  </a:lnTo>
                  <a:lnTo>
                    <a:pt x="353426" y="1139855"/>
                  </a:lnTo>
                  <a:lnTo>
                    <a:pt x="284228" y="1139537"/>
                  </a:lnTo>
                  <a:lnTo>
                    <a:pt x="214294" y="1139288"/>
                  </a:lnTo>
                  <a:lnTo>
                    <a:pt x="143617" y="1139109"/>
                  </a:lnTo>
                  <a:lnTo>
                    <a:pt x="72188" y="1139001"/>
                  </a:lnTo>
                  <a:lnTo>
                    <a:pt x="0" y="1138964"/>
                  </a:lnTo>
                  <a:lnTo>
                    <a:pt x="0" y="0"/>
                  </a:lnTo>
                  <a:lnTo>
                    <a:pt x="9143981" y="0"/>
                  </a:lnTo>
                  <a:lnTo>
                    <a:pt x="9143981" y="1326359"/>
                  </a:lnTo>
                  <a:lnTo>
                    <a:pt x="9071793" y="1330216"/>
                  </a:lnTo>
                  <a:lnTo>
                    <a:pt x="9000364" y="1333959"/>
                  </a:lnTo>
                  <a:lnTo>
                    <a:pt x="8929687" y="1337591"/>
                  </a:lnTo>
                  <a:lnTo>
                    <a:pt x="8859753" y="1341110"/>
                  </a:lnTo>
                  <a:lnTo>
                    <a:pt x="8790555" y="1344520"/>
                  </a:lnTo>
                  <a:lnTo>
                    <a:pt x="8722084" y="1347820"/>
                  </a:lnTo>
                  <a:lnTo>
                    <a:pt x="8654333" y="1351012"/>
                  </a:lnTo>
                  <a:lnTo>
                    <a:pt x="8587292" y="1354096"/>
                  </a:lnTo>
                  <a:lnTo>
                    <a:pt x="8520955" y="1357074"/>
                  </a:lnTo>
                  <a:lnTo>
                    <a:pt x="8455312" y="1359947"/>
                  </a:lnTo>
                  <a:lnTo>
                    <a:pt x="8390356" y="1362715"/>
                  </a:lnTo>
                  <a:lnTo>
                    <a:pt x="8326078" y="1365380"/>
                  </a:lnTo>
                  <a:lnTo>
                    <a:pt x="8262471" y="1367942"/>
                  </a:lnTo>
                  <a:lnTo>
                    <a:pt x="8199526" y="1370403"/>
                  </a:lnTo>
                  <a:lnTo>
                    <a:pt x="8137235" y="1372764"/>
                  </a:lnTo>
                  <a:lnTo>
                    <a:pt x="8075591" y="1375025"/>
                  </a:lnTo>
                  <a:lnTo>
                    <a:pt x="8014584" y="1377188"/>
                  </a:lnTo>
                  <a:lnTo>
                    <a:pt x="7954207" y="1379253"/>
                  </a:lnTo>
                  <a:lnTo>
                    <a:pt x="7894452" y="1381221"/>
                  </a:lnTo>
                  <a:lnTo>
                    <a:pt x="7835311" y="1383095"/>
                  </a:lnTo>
                  <a:lnTo>
                    <a:pt x="7776774" y="1384873"/>
                  </a:lnTo>
                  <a:lnTo>
                    <a:pt x="7718835" y="1386558"/>
                  </a:lnTo>
                  <a:lnTo>
                    <a:pt x="7661486" y="1388151"/>
                  </a:lnTo>
                  <a:lnTo>
                    <a:pt x="7604717" y="1389652"/>
                  </a:lnTo>
                  <a:lnTo>
                    <a:pt x="7548521" y="1391063"/>
                  </a:lnTo>
                  <a:lnTo>
                    <a:pt x="7492890" y="1392384"/>
                  </a:lnTo>
                  <a:lnTo>
                    <a:pt x="7437816" y="1393616"/>
                  </a:lnTo>
                  <a:lnTo>
                    <a:pt x="7383290" y="1394761"/>
                  </a:lnTo>
                  <a:lnTo>
                    <a:pt x="7329305" y="1395820"/>
                  </a:lnTo>
                  <a:lnTo>
                    <a:pt x="7275851" y="1396792"/>
                  </a:lnTo>
                  <a:lnTo>
                    <a:pt x="7222922" y="1397680"/>
                  </a:lnTo>
                  <a:lnTo>
                    <a:pt x="7170510" y="1398485"/>
                  </a:lnTo>
                  <a:lnTo>
                    <a:pt x="7118604" y="1399207"/>
                  </a:lnTo>
                  <a:lnTo>
                    <a:pt x="7067199" y="1399847"/>
                  </a:lnTo>
                  <a:lnTo>
                    <a:pt x="7016286" y="1400407"/>
                  </a:lnTo>
                  <a:lnTo>
                    <a:pt x="6965856" y="1400887"/>
                  </a:lnTo>
                  <a:lnTo>
                    <a:pt x="6915901" y="1401288"/>
                  </a:lnTo>
                  <a:lnTo>
                    <a:pt x="6866413" y="1401612"/>
                  </a:lnTo>
                  <a:lnTo>
                    <a:pt x="6817385" y="1401859"/>
                  </a:lnTo>
                  <a:lnTo>
                    <a:pt x="6768808" y="1402031"/>
                  </a:lnTo>
                  <a:lnTo>
                    <a:pt x="6720674" y="1402127"/>
                  </a:lnTo>
                  <a:lnTo>
                    <a:pt x="6672974" y="1402150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9525" y="5910374"/>
            <a:ext cx="9163050" cy="948055"/>
            <a:chOff x="-9525" y="5910374"/>
            <a:chExt cx="9163050" cy="948055"/>
          </a:xfrm>
        </p:grpSpPr>
        <p:sp>
          <p:nvSpPr>
            <p:cNvPr id="6" name="object 6"/>
            <p:cNvSpPr/>
            <p:nvPr/>
          </p:nvSpPr>
          <p:spPr>
            <a:xfrm>
              <a:off x="0" y="5919899"/>
              <a:ext cx="9144000" cy="938530"/>
            </a:xfrm>
            <a:custGeom>
              <a:avLst/>
              <a:gdLst/>
              <a:ahLst/>
              <a:cxnLst/>
              <a:rect l="l" t="t" r="r" b="b"/>
              <a:pathLst>
                <a:path w="9144000" h="938529">
                  <a:moveTo>
                    <a:pt x="9143999" y="938099"/>
                  </a:moveTo>
                  <a:lnTo>
                    <a:pt x="0" y="938099"/>
                  </a:lnTo>
                  <a:lnTo>
                    <a:pt x="0" y="68954"/>
                  </a:lnTo>
                  <a:lnTo>
                    <a:pt x="23328" y="34353"/>
                  </a:lnTo>
                  <a:lnTo>
                    <a:pt x="60610" y="9217"/>
                  </a:lnTo>
                  <a:lnTo>
                    <a:pt x="106265" y="0"/>
                  </a:lnTo>
                  <a:lnTo>
                    <a:pt x="9026784" y="0"/>
                  </a:lnTo>
                  <a:lnTo>
                    <a:pt x="9071669" y="8928"/>
                  </a:lnTo>
                  <a:lnTo>
                    <a:pt x="9109721" y="34353"/>
                  </a:lnTo>
                  <a:lnTo>
                    <a:pt x="9135146" y="72405"/>
                  </a:lnTo>
                  <a:lnTo>
                    <a:pt x="9143999" y="116532"/>
                  </a:lnTo>
                  <a:lnTo>
                    <a:pt x="9143999" y="938099"/>
                  </a:lnTo>
                  <a:close/>
                </a:path>
              </a:pathLst>
            </a:custGeom>
            <a:solidFill>
              <a:srgbClr val="0B53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919899"/>
              <a:ext cx="9144000" cy="116839"/>
            </a:xfrm>
            <a:custGeom>
              <a:avLst/>
              <a:gdLst/>
              <a:ahLst/>
              <a:cxnLst/>
              <a:rect l="l" t="t" r="r" b="b"/>
              <a:pathLst>
                <a:path w="9144000" h="116839">
                  <a:moveTo>
                    <a:pt x="106265" y="0"/>
                  </a:moveTo>
                  <a:lnTo>
                    <a:pt x="9026784" y="0"/>
                  </a:lnTo>
                  <a:lnTo>
                    <a:pt x="9049773" y="2274"/>
                  </a:lnTo>
                  <a:lnTo>
                    <a:pt x="9091856" y="19706"/>
                  </a:lnTo>
                  <a:lnTo>
                    <a:pt x="9124368" y="52217"/>
                  </a:lnTo>
                  <a:lnTo>
                    <a:pt x="9141800" y="94301"/>
                  </a:lnTo>
                  <a:lnTo>
                    <a:pt x="9143999" y="116532"/>
                  </a:lnTo>
                </a:path>
                <a:path w="9144000" h="116839">
                  <a:moveTo>
                    <a:pt x="0" y="68954"/>
                  </a:moveTo>
                  <a:lnTo>
                    <a:pt x="23328" y="34353"/>
                  </a:lnTo>
                  <a:lnTo>
                    <a:pt x="60610" y="9217"/>
                  </a:lnTo>
                  <a:lnTo>
                    <a:pt x="106265" y="0"/>
                  </a:lnTo>
                </a:path>
              </a:pathLst>
            </a:custGeom>
            <a:ln w="19049">
              <a:solidFill>
                <a:srgbClr val="0B53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900" y="5985813"/>
            <a:ext cx="334772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MISSION</a:t>
            </a:r>
            <a:endParaRPr sz="1400">
              <a:latin typeface="Georgia"/>
              <a:cs typeface="Georgia"/>
            </a:endParaRPr>
          </a:p>
          <a:p>
            <a:pPr marL="12700" marR="5080" indent="-4445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CHRIST is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nurturing ground for an individual’s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holistic development to make effective contribution to </a:t>
            </a:r>
            <a:r>
              <a:rPr sz="1100" spc="-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the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society in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 dynamic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environment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12869" y="6030138"/>
            <a:ext cx="1422400" cy="40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VISION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r>
              <a:rPr sz="11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and</a:t>
            </a:r>
            <a:r>
              <a:rPr sz="11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Service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9150" y="5985813"/>
            <a:ext cx="271907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  <a:tabLst>
                <a:tab pos="679450" algn="l"/>
              </a:tabLst>
            </a:pPr>
            <a:r>
              <a:rPr sz="1400" b="1" spc="-5" dirty="0">
                <a:solidFill>
                  <a:srgbClr val="FFFFFF"/>
                </a:solidFill>
                <a:latin typeface="Georgia"/>
                <a:cs typeface="Georgia"/>
              </a:rPr>
              <a:t>CORE	VALUES</a:t>
            </a:r>
            <a:endParaRPr sz="1400">
              <a:latin typeface="Georgia"/>
              <a:cs typeface="Georgia"/>
            </a:endParaRPr>
          </a:p>
          <a:p>
            <a:pPr marL="318135" marR="307340" algn="ctr">
              <a:lnSpc>
                <a:spcPct val="100000"/>
              </a:lnSpc>
              <a:spcBef>
                <a:spcPts val="10"/>
              </a:spcBef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Faith in God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Moral Uprightness </a:t>
            </a:r>
            <a:r>
              <a:rPr sz="1100" spc="-254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Love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Fellow Beings</a:t>
            </a:r>
            <a:endParaRPr sz="11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Social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Responsibility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FFFFFF"/>
                </a:solidFill>
                <a:latin typeface="Georgia"/>
                <a:cs typeface="Georgia"/>
              </a:rPr>
              <a:t>|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Pursuit</a:t>
            </a:r>
            <a:r>
              <a:rPr sz="1100" spc="-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of</a:t>
            </a:r>
            <a:r>
              <a:rPr sz="1100" spc="-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Georgia"/>
                <a:cs typeface="Georgia"/>
              </a:rPr>
              <a:t>Excellence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450" y="232167"/>
            <a:ext cx="2764675" cy="100220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37044" y="2974365"/>
            <a:ext cx="6669912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59075" marR="5080" indent="-2747010" algn="ctr">
              <a:spcBef>
                <a:spcPts val="100"/>
              </a:spcBef>
            </a:pPr>
            <a:r>
              <a:rPr lang="en-I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Disease Prediction System</a:t>
            </a:r>
            <a:br>
              <a:rPr lang="en-I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15AAB-3CD0-4A60-8C41-15952CFB1BFF}"/>
              </a:ext>
            </a:extLst>
          </p:cNvPr>
          <p:cNvSpPr txBox="1"/>
          <p:nvPr/>
        </p:nvSpPr>
        <p:spPr>
          <a:xfrm>
            <a:off x="4419600" y="4308536"/>
            <a:ext cx="4288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Name: Tech Titans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KEERTHIKA S [2261027]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KAVINESH C [2261026]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GS SHREE LAKSHMI [2261016]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D779-3335-FBEC-EB73-763E0A5D6993}"/>
              </a:ext>
            </a:extLst>
          </p:cNvPr>
          <p:cNvSpPr txBox="1"/>
          <p:nvPr/>
        </p:nvSpPr>
        <p:spPr>
          <a:xfrm>
            <a:off x="1905000" y="2050782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8ADEB-F2C1-81FE-D34D-FB1AC7DA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652167"/>
            <a:ext cx="8374549" cy="430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CODE FLOW: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E4EF22D-F799-23D5-F41B-916E8B66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83334"/>
            <a:ext cx="6748571" cy="502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0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F87C-9BD7-0188-9149-10B0B72AE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652167"/>
            <a:ext cx="8374549" cy="430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CB37E-0C6C-C7B9-CD59-75791F566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976" y="1371600"/>
            <a:ext cx="7472045" cy="443198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simple, accessible tool for disease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feedback based on 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expand with more diseases and symptoms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medical databases for more accurate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interface with more input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version for broader accessibility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4515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712354-9715-1B75-2246-ACB076207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42" b="7866"/>
          <a:stretch/>
        </p:blipFill>
        <p:spPr>
          <a:xfrm>
            <a:off x="0" y="533400"/>
            <a:ext cx="9144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26" y="145812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</a:rPr>
              <a:t>Introduction</a:t>
            </a:r>
            <a:endParaRPr spc="-2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FB667-0C76-2292-8EE8-469B051E0D32}"/>
              </a:ext>
            </a:extLst>
          </p:cNvPr>
          <p:cNvSpPr txBox="1"/>
          <p:nvPr/>
        </p:nvSpPr>
        <p:spPr>
          <a:xfrm>
            <a:off x="914400" y="1681481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Disease Prediction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web-based application for predicting diseases based on 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Utilizes simple checkboxes for symptom input Provides immediate predictions and descriptions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26" y="145812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</a:rPr>
              <a:t>Problem Statement</a:t>
            </a:r>
            <a:endParaRPr spc="-265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5B3A34-8D41-6DF0-B0D7-D193D200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43" y="1600200"/>
            <a:ext cx="7472045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Early Disease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diagnosis can lead to severe health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healthcare professionals in some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accessible, quick, and reliable prediction tools</a:t>
            </a:r>
          </a:p>
          <a:p>
            <a:endParaRPr lang="en-IN"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06226" y="145812"/>
            <a:ext cx="1685925" cy="422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Georgia"/>
                <a:cs typeface="Georgia"/>
              </a:rPr>
              <a:t>CHRIST</a:t>
            </a:r>
            <a:endParaRPr sz="140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Deemed</a:t>
            </a:r>
            <a:r>
              <a:rPr sz="1200" spc="-3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to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be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Georgia"/>
                <a:cs typeface="Georgia"/>
              </a:rPr>
              <a:t>University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AC897F-8E3C-E09D-631E-BF5DA7AC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804684"/>
            <a:ext cx="7472045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Disease Prediction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symptoms via checkboxes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possible diseases based on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brief descriptions of predicted diseases</a:t>
            </a:r>
          </a:p>
          <a:p>
            <a:endParaRPr lang="en-IN" sz="24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" dirty="0"/>
              <a:t>Excellence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40" dirty="0"/>
              <a:t> </a:t>
            </a:r>
            <a:r>
              <a:rPr dirty="0"/>
              <a:t>Service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6CFE71-D51C-729C-0BB8-1D6E82459055}"/>
              </a:ext>
            </a:extLst>
          </p:cNvPr>
          <p:cNvSpPr txBox="1">
            <a:spLocks/>
          </p:cNvSpPr>
          <p:nvPr/>
        </p:nvSpPr>
        <p:spPr>
          <a:xfrm>
            <a:off x="447490" y="838200"/>
            <a:ext cx="46767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</a:rPr>
              <a:t>Proposed Solution</a:t>
            </a:r>
            <a:endParaRPr lang="en-IN" kern="0" spc="-265" dirty="0"/>
          </a:p>
        </p:txBody>
      </p:sp>
    </p:spTree>
    <p:extLst>
      <p:ext uri="{BB962C8B-B14F-4D97-AF65-F5344CB8AC3E}">
        <p14:creationId xmlns:p14="http://schemas.microsoft.com/office/powerpoint/2010/main" val="293914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7796-BFCE-619D-E827-0BD4B803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652167"/>
            <a:ext cx="8374549" cy="430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System Design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18FF-7CD3-7ECD-B82E-FA68F213F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5976" y="1371600"/>
            <a:ext cx="7472045" cy="45550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2D0D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  <a:p>
            <a:pPr marL="0" indent="0">
              <a:buNone/>
            </a:pPr>
            <a:endParaRPr lang="en-US" sz="2400" dirty="0">
              <a:solidFill>
                <a:srgbClr val="2D0D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Form: Collects user input (symptoms)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Processes input and predicts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CSS: Styles the form and result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Table: Displays the prediction and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 Visual representation of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270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87E4-2EC6-DA94-D442-AC0C6356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652167"/>
            <a:ext cx="8374549" cy="430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Implementation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DAD06-1FF3-C99B-A7A2-6E3EA1B4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1295400"/>
            <a:ext cx="7472045" cy="480131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Structure: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with checkboxes for 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button for prediction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Styling: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and design for user-friendly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clean design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Logic: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user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Predicts diseases based on 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results dynamically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304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C635-72A9-A1BA-D7E8-AAAEFE5A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430238"/>
            <a:ext cx="8374549" cy="430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Demo</a:t>
            </a:r>
            <a:endParaRPr lang="en-IN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042DEB9-F3C7-988B-0B69-BACDB653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69506"/>
            <a:ext cx="3659187" cy="5042812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CCCFB306-9A47-EE93-0CA9-EE5F9EBC9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187340"/>
            <a:ext cx="3656013" cy="50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8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DB9D9908-55E5-F200-BA0D-1BBF4C59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7868"/>
            <a:ext cx="3659187" cy="5107326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E9BE9BC-1283-F926-680B-5327E8E8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947868"/>
            <a:ext cx="3656013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1F48-A66A-8765-DC9E-0CF9C1FC7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652167"/>
            <a:ext cx="8374549" cy="430887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WEB PAGE:</a:t>
            </a: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0F7AE50-21F9-F700-6694-060313EE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95400"/>
            <a:ext cx="7429499" cy="466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8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</TotalTime>
  <Words>329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Trebuchet MS</vt:lpstr>
      <vt:lpstr>Office Theme</vt:lpstr>
      <vt:lpstr>AI-Powered Disease Prediction System </vt:lpstr>
      <vt:lpstr>Introduction</vt:lpstr>
      <vt:lpstr>Problem Statement</vt:lpstr>
      <vt:lpstr>PowerPoint Presentation</vt:lpstr>
      <vt:lpstr>System Design</vt:lpstr>
      <vt:lpstr>Implementation Details</vt:lpstr>
      <vt:lpstr>Demo</vt:lpstr>
      <vt:lpstr>PowerPoint Presentation</vt:lpstr>
      <vt:lpstr>WEB PAGE:</vt:lpstr>
      <vt:lpstr>CODE FLOW: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1 Honors project.pptx</dc:title>
  <dc:creator>Sonali</dc:creator>
  <cp:lastModifiedBy>2261026 KAVINESH C</cp:lastModifiedBy>
  <cp:revision>6</cp:revision>
  <dcterms:created xsi:type="dcterms:W3CDTF">2024-01-15T17:04:34Z</dcterms:created>
  <dcterms:modified xsi:type="dcterms:W3CDTF">2024-08-01T08:29:23Z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